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12"/>
  </p:notesMasterIdLst>
  <p:handoutMasterIdLst>
    <p:handoutMasterId r:id="rId13"/>
  </p:handoutMasterIdLst>
  <p:sldIdLst>
    <p:sldId id="256" r:id="rId3"/>
    <p:sldId id="257" r:id="rId4"/>
    <p:sldId id="258" r:id="rId5"/>
    <p:sldId id="262" r:id="rId6"/>
    <p:sldId id="259" r:id="rId7"/>
    <p:sldId id="263" r:id="rId8"/>
    <p:sldId id="264" r:id="rId9"/>
    <p:sldId id="260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3B18D"/>
    <a:srgbClr val="F9E187"/>
    <a:srgbClr val="F9CB87"/>
    <a:srgbClr val="92F7FC"/>
    <a:srgbClr val="8FE2FF"/>
    <a:srgbClr val="CAF67C"/>
    <a:srgbClr val="FF8FFF"/>
    <a:srgbClr val="227CB4"/>
    <a:srgbClr val="2891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51" autoAdjust="0"/>
    <p:restoredTop sz="96329" autoAdjust="0"/>
  </p:normalViewPr>
  <p:slideViewPr>
    <p:cSldViewPr>
      <p:cViewPr varScale="1">
        <p:scale>
          <a:sx n="100" d="100"/>
          <a:sy n="100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84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29662-3D1F-443F-9D77-86DAB0CBB134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446CD-0874-433C-B243-8B57CD3773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9978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1B736-5256-49A4-9B6A-9AB050E4EF67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5E7A0-4254-486F-99EE-F61C8F5E98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454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Wondershare</a:t>
            </a:r>
            <a:r>
              <a:rPr lang="en-US" altLang="zh-CN" dirty="0" smtClean="0"/>
              <a:t> software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Put</a:t>
            </a:r>
            <a:r>
              <a:rPr lang="en-US" altLang="zh-CN" baseline="0" dirty="0" smtClean="0"/>
              <a:t> your text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5E7A0-4254-486F-99EE-F61C8F5E988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广告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129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3B3-EB6A-4125-9971-525D030F7415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262AB-E3B7-402C-AA18-886618E4D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30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3064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9052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294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3501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2498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8422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6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760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865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1785918" y="357166"/>
            <a:ext cx="3000396" cy="278608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 rot="5400000">
            <a:off x="-464382" y="2607460"/>
            <a:ext cx="3000396" cy="785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3"/>
          </p:nvPr>
        </p:nvSpPr>
        <p:spPr>
          <a:xfrm>
            <a:off x="4857752" y="357166"/>
            <a:ext cx="3929090" cy="564360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6" name="图片占位符 2"/>
          <p:cNvSpPr>
            <a:spLocks noGrp="1"/>
          </p:cNvSpPr>
          <p:nvPr>
            <p:ph type="pic" sz="quarter" idx="14"/>
          </p:nvPr>
        </p:nvSpPr>
        <p:spPr>
          <a:xfrm>
            <a:off x="1785918" y="3214686"/>
            <a:ext cx="3000396" cy="278608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571472" y="2377178"/>
            <a:ext cx="2714644" cy="300039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956333" y="642918"/>
            <a:ext cx="6616195" cy="1662822"/>
          </a:xfrm>
        </p:spPr>
        <p:txBody>
          <a:bodyPr/>
          <a:lstStyle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7" name="图片占位符 2"/>
          <p:cNvSpPr>
            <a:spLocks noGrp="1"/>
          </p:cNvSpPr>
          <p:nvPr>
            <p:ph type="pic" sz="quarter" idx="14"/>
          </p:nvPr>
        </p:nvSpPr>
        <p:spPr>
          <a:xfrm>
            <a:off x="3214678" y="2377178"/>
            <a:ext cx="2714644" cy="300039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sz="quarter" idx="15"/>
          </p:nvPr>
        </p:nvSpPr>
        <p:spPr>
          <a:xfrm>
            <a:off x="5857884" y="2377178"/>
            <a:ext cx="2714644" cy="300039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8"/>
          <p:cNvSpPr>
            <a:spLocks noGrp="1"/>
          </p:cNvSpPr>
          <p:nvPr>
            <p:ph type="pic" sz="quarter" idx="11"/>
          </p:nvPr>
        </p:nvSpPr>
        <p:spPr>
          <a:xfrm>
            <a:off x="3214678" y="500033"/>
            <a:ext cx="2571768" cy="500066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/>
          </p:nvPr>
        </p:nvSpPr>
        <p:spPr>
          <a:xfrm>
            <a:off x="5857884" y="500033"/>
            <a:ext cx="2456811" cy="500066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000100" y="3571867"/>
            <a:ext cx="2071687" cy="192883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8"/>
          <p:cNvSpPr>
            <a:spLocks noGrp="1"/>
          </p:cNvSpPr>
          <p:nvPr>
            <p:ph type="pic" sz="quarter" idx="11"/>
          </p:nvPr>
        </p:nvSpPr>
        <p:spPr>
          <a:xfrm rot="21135149">
            <a:off x="197128" y="2032668"/>
            <a:ext cx="2771899" cy="2526941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/>
          </p:nvPr>
        </p:nvSpPr>
        <p:spPr>
          <a:xfrm>
            <a:off x="3143240" y="1000108"/>
            <a:ext cx="2786082" cy="2571759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 rot="21159785">
            <a:off x="419378" y="4707731"/>
            <a:ext cx="2770658" cy="571504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图片占位符 8"/>
          <p:cNvSpPr>
            <a:spLocks noGrp="1"/>
          </p:cNvSpPr>
          <p:nvPr>
            <p:ph type="pic" sz="quarter" idx="14"/>
          </p:nvPr>
        </p:nvSpPr>
        <p:spPr>
          <a:xfrm rot="782225">
            <a:off x="6040611" y="2147777"/>
            <a:ext cx="2786082" cy="2571759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6" name="文本占位符 12"/>
          <p:cNvSpPr>
            <a:spLocks noGrp="1"/>
          </p:cNvSpPr>
          <p:nvPr>
            <p:ph type="body" sz="quarter" idx="15"/>
          </p:nvPr>
        </p:nvSpPr>
        <p:spPr>
          <a:xfrm>
            <a:off x="3168390" y="3675010"/>
            <a:ext cx="2770658" cy="571504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文本占位符 12"/>
          <p:cNvSpPr>
            <a:spLocks noGrp="1"/>
          </p:cNvSpPr>
          <p:nvPr>
            <p:ph type="body" sz="quarter" idx="16"/>
          </p:nvPr>
        </p:nvSpPr>
        <p:spPr>
          <a:xfrm rot="776208">
            <a:off x="5600943" y="4803459"/>
            <a:ext cx="2770658" cy="571504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19"/>
          <p:cNvSpPr>
            <a:spLocks noGrp="1"/>
          </p:cNvSpPr>
          <p:nvPr>
            <p:ph type="body" sz="quarter" idx="14"/>
          </p:nvPr>
        </p:nvSpPr>
        <p:spPr>
          <a:xfrm>
            <a:off x="285720" y="3643314"/>
            <a:ext cx="5715040" cy="20002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5"/>
          </p:nvPr>
        </p:nvSpPr>
        <p:spPr>
          <a:xfrm>
            <a:off x="285720" y="285728"/>
            <a:ext cx="8572560" cy="321471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6"/>
          </p:nvPr>
        </p:nvSpPr>
        <p:spPr>
          <a:xfrm>
            <a:off x="6143636" y="3643316"/>
            <a:ext cx="2714644" cy="1928824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1214414" y="285728"/>
            <a:ext cx="4000528" cy="306431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7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5357818" y="857232"/>
            <a:ext cx="2571768" cy="2377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8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6429388" y="3071810"/>
            <a:ext cx="2364231" cy="19507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/>
          </p:nvPr>
        </p:nvSpPr>
        <p:spPr>
          <a:xfrm>
            <a:off x="571480" y="3643314"/>
            <a:ext cx="5500718" cy="17859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1"/>
          <p:cNvSpPr>
            <a:spLocks noGrp="1"/>
          </p:cNvSpPr>
          <p:nvPr>
            <p:ph type="pic" sz="quarter" idx="11"/>
          </p:nvPr>
        </p:nvSpPr>
        <p:spPr>
          <a:xfrm rot="21200356">
            <a:off x="344787" y="411882"/>
            <a:ext cx="4919677" cy="376835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7" name="图片占位符 11"/>
          <p:cNvSpPr>
            <a:spLocks noGrp="1"/>
          </p:cNvSpPr>
          <p:nvPr>
            <p:ph type="pic" sz="quarter" idx="12"/>
          </p:nvPr>
        </p:nvSpPr>
        <p:spPr>
          <a:xfrm rot="21196932">
            <a:off x="5322552" y="192041"/>
            <a:ext cx="3487206" cy="34737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/>
          </p:nvPr>
        </p:nvSpPr>
        <p:spPr>
          <a:xfrm rot="21206482">
            <a:off x="633418" y="4135560"/>
            <a:ext cx="8406401" cy="1215018"/>
          </a:xfrm>
          <a:solidFill>
            <a:srgbClr val="0070C0">
              <a:alpha val="12000"/>
            </a:srgbClr>
          </a:solidFill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413B3-EB6A-4125-9971-525D030F7415}" type="datetimeFigureOut">
              <a:rPr lang="zh-CN" altLang="en-US" smtClean="0"/>
              <a:pPr/>
              <a:t>2014/2/24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262AB-E3B7-402C-AA18-886618E4D5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0" r:id="rId3"/>
    <p:sldLayoutId id="2147483660" r:id="rId4"/>
    <p:sldLayoutId id="2147483661" r:id="rId5"/>
    <p:sldLayoutId id="2147483665" r:id="rId6"/>
    <p:sldLayoutId id="2147483662" r:id="rId7"/>
    <p:sldLayoutId id="2147483663" r:id="rId8"/>
    <p:sldLayoutId id="2147483664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830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00298" y="1928802"/>
            <a:ext cx="2939407" cy="2551654"/>
            <a:chOff x="2455819" y="1714488"/>
            <a:chExt cx="3116313" cy="2705224"/>
          </a:xfrm>
        </p:grpSpPr>
        <p:sp>
          <p:nvSpPr>
            <p:cNvPr id="5" name="椭圆 4"/>
            <p:cNvSpPr/>
            <p:nvPr/>
          </p:nvSpPr>
          <p:spPr>
            <a:xfrm>
              <a:off x="2571736" y="1857364"/>
              <a:ext cx="2500330" cy="2500330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sc1_0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55819" y="1714488"/>
              <a:ext cx="3116313" cy="270522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5286381" y="2575932"/>
            <a:ext cx="2234018" cy="1939317"/>
            <a:chOff x="2455819" y="1714488"/>
            <a:chExt cx="3116313" cy="2705224"/>
          </a:xfrm>
        </p:grpSpPr>
        <p:sp>
          <p:nvSpPr>
            <p:cNvPr id="8" name="椭圆 7"/>
            <p:cNvSpPr/>
            <p:nvPr/>
          </p:nvSpPr>
          <p:spPr>
            <a:xfrm>
              <a:off x="2571736" y="1857364"/>
              <a:ext cx="2500330" cy="2500330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sc1_0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55819" y="1714488"/>
              <a:ext cx="3116313" cy="270522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0" name="组合 9"/>
          <p:cNvGrpSpPr/>
          <p:nvPr/>
        </p:nvGrpSpPr>
        <p:grpSpPr>
          <a:xfrm>
            <a:off x="7393658" y="3500438"/>
            <a:ext cx="1678936" cy="1457459"/>
            <a:chOff x="2455819" y="1714488"/>
            <a:chExt cx="3116313" cy="2705224"/>
          </a:xfrm>
        </p:grpSpPr>
        <p:sp>
          <p:nvSpPr>
            <p:cNvPr id="11" name="椭圆 10"/>
            <p:cNvSpPr/>
            <p:nvPr/>
          </p:nvSpPr>
          <p:spPr>
            <a:xfrm>
              <a:off x="2571736" y="1857364"/>
              <a:ext cx="2500330" cy="2500330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sc1_0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55819" y="1714488"/>
              <a:ext cx="3116313" cy="270522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矩形 12"/>
          <p:cNvSpPr/>
          <p:nvPr/>
        </p:nvSpPr>
        <p:spPr>
          <a:xfrm>
            <a:off x="2214546" y="642918"/>
            <a:ext cx="51860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Arial" pitchFamily="34" charset="0"/>
                <a:ea typeface="Xtrusion BRK" pitchFamily="2" charset="-122"/>
                <a:cs typeface="Arial" pitchFamily="34" charset="0"/>
              </a:rPr>
              <a:t>Summer holiday</a:t>
            </a:r>
            <a:endParaRPr lang="zh-CN" altLang="en-US" sz="5400" dirty="0">
              <a:solidFill>
                <a:schemeClr val="bg1"/>
              </a:solidFill>
              <a:latin typeface="Arial" pitchFamily="34" charset="0"/>
              <a:ea typeface="Xtrusion BRK" pitchFamily="2" charset="-122"/>
              <a:cs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3744" y="6269638"/>
            <a:ext cx="3518977" cy="369332"/>
          </a:xfrm>
          <a:prstGeom prst="rect">
            <a:avLst/>
          </a:prstGeom>
          <a:solidFill>
            <a:srgbClr val="2891D2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第一</a:t>
            </a:r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模板网，</a:t>
            </a:r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www.1ppt.com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885" y="313953"/>
            <a:ext cx="7395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占位符 26" descr="summer004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9108" b="9108"/>
          <a:stretch>
            <a:fillRect/>
          </a:stretch>
        </p:blipFill>
        <p:spPr>
          <a:xfrm>
            <a:off x="428596" y="785794"/>
            <a:ext cx="2714644" cy="3000396"/>
          </a:xfrm>
        </p:spPr>
      </p:pic>
      <p:sp>
        <p:nvSpPr>
          <p:cNvPr id="26" name="文本占位符 25"/>
          <p:cNvSpPr>
            <a:spLocks noGrp="1"/>
          </p:cNvSpPr>
          <p:nvPr>
            <p:ph type="body" sz="quarter" idx="13"/>
          </p:nvPr>
        </p:nvSpPr>
        <p:spPr>
          <a:xfrm>
            <a:off x="357158" y="3909318"/>
            <a:ext cx="8001056" cy="1662822"/>
          </a:xfrm>
        </p:spPr>
        <p:txBody>
          <a:bodyPr>
            <a:normAutofit/>
          </a:bodyPr>
          <a:lstStyle/>
          <a:p>
            <a:r>
              <a:rPr lang="en-US" altLang="zh-CN" b="1" smtClean="0">
                <a:ea typeface="宋体" charset="-122"/>
              </a:rPr>
              <a:t>Click to add Text</a:t>
            </a:r>
          </a:p>
          <a:p>
            <a:pPr marL="361950" lvl="1" indent="-361950">
              <a:defRPr/>
            </a:pPr>
            <a:r>
              <a:rPr lang="en-US" altLang="zh-CN" sz="1700" smtClean="0">
                <a:ea typeface="宋体" charset="-122"/>
              </a:rPr>
              <a:t>ThemeGallery is a Design Digital Content &amp; Contents mall developed by Guild Design Inc. ThemeGallery is a Design Digital Content &amp; Contents mall developed by Guild Design Inc. </a:t>
            </a:r>
          </a:p>
          <a:p>
            <a:endParaRPr lang="en-US" altLang="zh-CN" sz="1700" dirty="0">
              <a:solidFill>
                <a:schemeClr val="bg1"/>
              </a:solidFill>
              <a:ea typeface="宋体" charset="-122"/>
            </a:endParaRPr>
          </a:p>
        </p:txBody>
      </p:sp>
      <p:pic>
        <p:nvPicPr>
          <p:cNvPr id="35" name="图片占位符 34" descr="summer004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/>
          <a:srcRect t="9108" b="9108"/>
          <a:stretch>
            <a:fillRect/>
          </a:stretch>
        </p:blipFill>
        <p:spPr>
          <a:xfrm>
            <a:off x="3214678" y="785794"/>
            <a:ext cx="2714644" cy="3000396"/>
          </a:xfrm>
        </p:spPr>
      </p:pic>
      <p:pic>
        <p:nvPicPr>
          <p:cNvPr id="28" name="图片占位符 27" descr="summer004.jpg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/>
          <a:srcRect t="9108" b="9108"/>
          <a:stretch>
            <a:fillRect/>
          </a:stretch>
        </p:blipFill>
        <p:spPr>
          <a:xfrm>
            <a:off x="6000760" y="785794"/>
            <a:ext cx="2714644" cy="3000396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占位符 31" descr="summer006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l="9477" r="9477"/>
          <a:stretch>
            <a:fillRect/>
          </a:stretch>
        </p:blipFill>
        <p:spPr>
          <a:xfrm>
            <a:off x="1000100" y="357166"/>
            <a:ext cx="3000396" cy="2786082"/>
          </a:xfrm>
        </p:spPr>
      </p:pic>
      <p:sp>
        <p:nvSpPr>
          <p:cNvPr id="27" name="文本占位符 26"/>
          <p:cNvSpPr>
            <a:spLocks noGrp="1"/>
          </p:cNvSpPr>
          <p:nvPr>
            <p:ph type="body" sz="quarter" idx="12"/>
          </p:nvPr>
        </p:nvSpPr>
        <p:spPr>
          <a:xfrm rot="5400000">
            <a:off x="6607986" y="1393020"/>
            <a:ext cx="3000396" cy="785812"/>
          </a:xfrm>
        </p:spPr>
        <p:txBody>
          <a:bodyPr>
            <a:normAutofit/>
          </a:bodyPr>
          <a:lstStyle/>
          <a:p>
            <a:r>
              <a:rPr lang="en-US" altLang="zh-CN" sz="2800" b="1" smtClean="0">
                <a:ea typeface="宋体" charset="-122"/>
              </a:rPr>
              <a:t>Click to add Text</a:t>
            </a:r>
          </a:p>
        </p:txBody>
      </p:sp>
      <p:pic>
        <p:nvPicPr>
          <p:cNvPr id="29" name="图片占位符 28" descr="summer003.jp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/>
          <a:srcRect t="1174" b="1174"/>
          <a:stretch>
            <a:fillRect/>
          </a:stretch>
        </p:blipFill>
        <p:spPr>
          <a:xfrm>
            <a:off x="4071934" y="357166"/>
            <a:ext cx="3929090" cy="5643602"/>
          </a:xfrm>
        </p:spPr>
      </p:pic>
      <p:pic>
        <p:nvPicPr>
          <p:cNvPr id="7" name="图片占位符 6" descr="childhood055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/>
          <a:srcRect l="14001" r="14001"/>
          <a:stretch>
            <a:fillRect/>
          </a:stretch>
        </p:blipFill>
        <p:spPr>
          <a:xfrm>
            <a:off x="1000100" y="3214686"/>
            <a:ext cx="3000396" cy="278608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占位符 31" descr="summer008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/>
          <a:srcRect t="16498" b="16498"/>
          <a:stretch>
            <a:fillRect/>
          </a:stretch>
        </p:blipFill>
        <p:spPr>
          <a:xfrm rot="20886022">
            <a:off x="524954" y="2064086"/>
            <a:ext cx="3143272" cy="2857499"/>
          </a:xfrm>
        </p:spPr>
      </p:pic>
      <p:sp>
        <p:nvSpPr>
          <p:cNvPr id="29" name="文本占位符 28"/>
          <p:cNvSpPr>
            <a:spLocks noGrp="1"/>
          </p:cNvSpPr>
          <p:nvPr>
            <p:ph type="body" sz="quarter" idx="13"/>
          </p:nvPr>
        </p:nvSpPr>
        <p:spPr>
          <a:xfrm rot="20851815">
            <a:off x="90535" y="1600395"/>
            <a:ext cx="2955579" cy="500075"/>
          </a:xfrm>
        </p:spPr>
        <p:txBody>
          <a:bodyPr>
            <a:noAutofit/>
          </a:bodyPr>
          <a:lstStyle/>
          <a:p>
            <a:r>
              <a:rPr lang="en-US" altLang="zh-CN" sz="2800" b="1" smtClean="0">
                <a:ea typeface="宋体" charset="-122"/>
              </a:rPr>
              <a:t>Click to add Text</a:t>
            </a:r>
          </a:p>
          <a:p>
            <a:endParaRPr lang="zh-CN" altLang="en-US" sz="240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 rot="361980">
            <a:off x="4254454" y="678843"/>
            <a:ext cx="4786346" cy="857256"/>
          </a:xfrm>
        </p:spPr>
        <p:txBody>
          <a:bodyPr>
            <a:normAutofit/>
          </a:bodyPr>
          <a:lstStyle/>
          <a:p>
            <a:pPr marL="361950" lvl="1" indent="-361950">
              <a:defRPr/>
            </a:pPr>
            <a:r>
              <a:rPr lang="en-US" altLang="zh-CN" sz="1700" smtClean="0">
                <a:ea typeface="宋体" charset="-122"/>
              </a:rPr>
              <a:t>ThemeGallery is a Design Digital Content &amp; Contents mall developed by Guild Design Inc. </a:t>
            </a:r>
          </a:p>
          <a:p>
            <a:endParaRPr lang="zh-CN" altLang="en-US"/>
          </a:p>
        </p:txBody>
      </p:sp>
      <p:pic>
        <p:nvPicPr>
          <p:cNvPr id="33" name="图片占位符 32" descr="summer002.jpg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/>
          <a:srcRect t="16028" b="16028"/>
          <a:stretch>
            <a:fillRect/>
          </a:stretch>
        </p:blipFill>
        <p:spPr>
          <a:xfrm rot="393069">
            <a:off x="4150387" y="1297068"/>
            <a:ext cx="4201034" cy="4120313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占位符 3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b="1" smtClean="0">
                <a:ea typeface="宋体" charset="-122"/>
              </a:rPr>
              <a:t>Click to add Text</a:t>
            </a:r>
          </a:p>
          <a:p>
            <a:pPr marL="361950" lvl="1" indent="-361950">
              <a:defRPr/>
            </a:pPr>
            <a:r>
              <a:rPr lang="en-US" altLang="zh-CN" sz="1700" smtClean="0">
                <a:ea typeface="宋体" charset="-122"/>
              </a:rPr>
              <a:t>ThemeGallery is a Design Digital Content &amp; Contents mall developed by Guild Design Inc. ThemeGallery is a Design Digital Content &amp; Contents mall developed by Guild Design Inc. </a:t>
            </a:r>
          </a:p>
          <a:p>
            <a:endParaRPr lang="en-US" altLang="zh-CN" sz="1700" smtClean="0">
              <a:solidFill>
                <a:schemeClr val="bg1"/>
              </a:solidFill>
              <a:ea typeface="宋体" charset="-122"/>
            </a:endParaRPr>
          </a:p>
          <a:p>
            <a:endParaRPr lang="zh-CN" altLang="en-US"/>
          </a:p>
        </p:txBody>
      </p:sp>
      <p:pic>
        <p:nvPicPr>
          <p:cNvPr id="9" name="图片占位符 8" descr="childhood020.jpg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/>
          <a:srcRect t="21807" b="21807"/>
          <a:stretch>
            <a:fillRect/>
          </a:stretch>
        </p:blipFill>
        <p:spPr/>
      </p:pic>
      <p:pic>
        <p:nvPicPr>
          <p:cNvPr id="7" name="图片占位符 6" descr="childhood008.jpg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/>
          <a:srcRect t="1695" b="1695"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占位符 26" descr="familysea028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l="6278" r="6278"/>
          <a:stretch>
            <a:fillRect/>
          </a:stretch>
        </p:blipFill>
        <p:spPr>
          <a:xfrm rot="21200356">
            <a:off x="273349" y="554734"/>
            <a:ext cx="4919677" cy="3768356"/>
          </a:xfrm>
        </p:spPr>
      </p:pic>
      <p:sp>
        <p:nvSpPr>
          <p:cNvPr id="39" name="文本占位符 38"/>
          <p:cNvSpPr>
            <a:spLocks noGrp="1"/>
          </p:cNvSpPr>
          <p:nvPr>
            <p:ph type="body" sz="quarter" idx="14"/>
          </p:nvPr>
        </p:nvSpPr>
        <p:spPr>
          <a:xfrm rot="21206482">
            <a:off x="552661" y="4187162"/>
            <a:ext cx="8470836" cy="1215018"/>
          </a:xfrm>
        </p:spPr>
        <p:txBody>
          <a:bodyPr/>
          <a:lstStyle/>
          <a:p>
            <a:r>
              <a:rPr lang="en-US" altLang="zh-CN" b="1" smtClean="0">
                <a:ea typeface="宋体" charset="-122"/>
              </a:rPr>
              <a:t>Click to add Text</a:t>
            </a:r>
          </a:p>
          <a:p>
            <a:pPr marL="361950" lvl="1" indent="-361950">
              <a:defRPr/>
            </a:pPr>
            <a:r>
              <a:rPr lang="en-US" altLang="zh-CN" sz="1700" smtClean="0">
                <a:ea typeface="宋体" charset="-122"/>
              </a:rPr>
              <a:t>ThemeGallery is a Design Digital Content &amp; Contents mall developed by Guild Design Inc. </a:t>
            </a:r>
          </a:p>
          <a:p>
            <a:endParaRPr lang="zh-CN" altLang="en-US"/>
          </a:p>
        </p:txBody>
      </p:sp>
      <p:pic>
        <p:nvPicPr>
          <p:cNvPr id="8" name="图片占位符 7" descr="childhood054.jpg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/>
          <a:srcRect t="262" b="262"/>
          <a:stretch>
            <a:fillRect/>
          </a:stretch>
        </p:blipFill>
        <p:spPr>
          <a:xfrm rot="21196932">
            <a:off x="5251114" y="334893"/>
            <a:ext cx="3487206" cy="3473786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familysea026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t="11706" b="11706"/>
          <a:stretch>
            <a:fillRect/>
          </a:stretch>
        </p:blipFill>
        <p:spPr>
          <a:xfrm>
            <a:off x="993323" y="428604"/>
            <a:ext cx="4000528" cy="3064310"/>
          </a:xfrm>
        </p:spPr>
      </p:pic>
      <p:pic>
        <p:nvPicPr>
          <p:cNvPr id="9" name="图片占位符 8" descr="familysea039.jpg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/>
          <a:srcRect l="15649" r="15649"/>
          <a:stretch>
            <a:fillRect/>
          </a:stretch>
        </p:blipFill>
        <p:spPr>
          <a:xfrm>
            <a:off x="5072066" y="1000108"/>
            <a:ext cx="2571768" cy="2377083"/>
          </a:xfrm>
        </p:spPr>
      </p:pic>
      <p:pic>
        <p:nvPicPr>
          <p:cNvPr id="10" name="图片占位符 9" descr="familysea027.jpg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/>
          <a:srcRect l="9644" r="9644"/>
          <a:stretch>
            <a:fillRect/>
          </a:stretch>
        </p:blipFill>
        <p:spPr>
          <a:xfrm>
            <a:off x="6143636" y="3429000"/>
            <a:ext cx="2364231" cy="1950734"/>
          </a:xfrm>
        </p:spPr>
      </p:pic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850447" y="3571876"/>
            <a:ext cx="5500718" cy="1785950"/>
          </a:xfrm>
        </p:spPr>
        <p:txBody>
          <a:bodyPr/>
          <a:lstStyle/>
          <a:p>
            <a:r>
              <a:rPr lang="en-US" altLang="zh-CN" b="1" smtClean="0">
                <a:ea typeface="宋体" charset="-122"/>
              </a:rPr>
              <a:t>Click to add Text</a:t>
            </a:r>
          </a:p>
          <a:p>
            <a:pPr marL="361950" lvl="1" indent="-361950">
              <a:defRPr/>
            </a:pPr>
            <a:r>
              <a:rPr lang="en-US" altLang="zh-CN" sz="1700" smtClean="0">
                <a:ea typeface="宋体" charset="-122"/>
              </a:rPr>
              <a:t>ThemeGallery is a Design Digital Content &amp; Contents mall developed by Guild Design Inc. ThemeGallery is a Design Digital Content &amp; Contents mall developed by Guild Design Inc. </a:t>
            </a:r>
          </a:p>
          <a:p>
            <a:endParaRPr lang="zh-CN" alt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0232" y="1428736"/>
            <a:ext cx="577273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Arial" pitchFamily="34" charset="0"/>
                <a:ea typeface="Xtrusion BRK" pitchFamily="2" charset="-122"/>
                <a:cs typeface="Arial" pitchFamily="34" charset="0"/>
              </a:rPr>
              <a:t>Thank you!</a:t>
            </a:r>
            <a:endParaRPr lang="zh-CN" altLang="en-US" sz="8800" dirty="0">
              <a:solidFill>
                <a:schemeClr val="bg1"/>
              </a:solidFill>
              <a:latin typeface="Arial" pitchFamily="34" charset="0"/>
              <a:ea typeface="Xtrusion BRK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59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how-summer-holiday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C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Slideshow-summer-holiday</Template>
  <TotalTime>8</TotalTime>
  <Words>399</Words>
  <Application>Microsoft Office PowerPoint</Application>
  <PresentationFormat>全屏显示(4:3)</PresentationFormat>
  <Paragraphs>50</Paragraphs>
  <Slides>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Slideshow-summer-holiday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for_yang@qq.com</dc:creator>
  <cp:lastModifiedBy>lenovo</cp:lastModifiedBy>
  <cp:revision>9</cp:revision>
  <dcterms:created xsi:type="dcterms:W3CDTF">2013-12-23T13:45:18Z</dcterms:created>
  <dcterms:modified xsi:type="dcterms:W3CDTF">2014-02-24T15:27:03Z</dcterms:modified>
</cp:coreProperties>
</file>