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0" r:id="rId3"/>
    <p:sldId id="391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0" y="3352800"/>
            <a:ext cx="9144000" cy="1676400"/>
            <a:chOff x="0" y="2086"/>
            <a:chExt cx="5760" cy="1056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</p:grp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293688" y="3186113"/>
            <a:ext cx="1412875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7" name="Pentagon 104"/>
          <p:cNvSpPr>
            <a:spLocks noChangeArrowheads="1"/>
          </p:cNvSpPr>
          <p:nvPr/>
        </p:nvSpPr>
        <p:spPr bwMode="auto">
          <a:xfrm>
            <a:off x="7312025" y="3186113"/>
            <a:ext cx="1457325" cy="457200"/>
          </a:xfrm>
          <a:prstGeom prst="homePlate">
            <a:avLst>
              <a:gd name="adj" fmla="val 40317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8" name="Rectangle 445"/>
          <p:cNvSpPr>
            <a:spLocks noChangeArrowheads="1"/>
          </p:cNvSpPr>
          <p:nvPr/>
        </p:nvSpPr>
        <p:spPr bwMode="auto">
          <a:xfrm>
            <a:off x="1700213" y="3186113"/>
            <a:ext cx="1412875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9" name="Rectangle 446"/>
          <p:cNvSpPr>
            <a:spLocks noChangeArrowheads="1"/>
          </p:cNvSpPr>
          <p:nvPr/>
        </p:nvSpPr>
        <p:spPr bwMode="auto">
          <a:xfrm>
            <a:off x="3098800" y="3186113"/>
            <a:ext cx="1414463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0" name="Rectangle 447"/>
          <p:cNvSpPr>
            <a:spLocks noChangeArrowheads="1"/>
          </p:cNvSpPr>
          <p:nvPr/>
        </p:nvSpPr>
        <p:spPr bwMode="auto">
          <a:xfrm>
            <a:off x="4498975" y="3186113"/>
            <a:ext cx="1414463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1" name="Rectangle 448"/>
          <p:cNvSpPr>
            <a:spLocks noChangeArrowheads="1"/>
          </p:cNvSpPr>
          <p:nvPr/>
        </p:nvSpPr>
        <p:spPr bwMode="auto">
          <a:xfrm>
            <a:off x="5905500" y="3186113"/>
            <a:ext cx="1414463" cy="4572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2" name="Rectangle 445"/>
          <p:cNvSpPr>
            <a:spLocks noChangeArrowheads="1"/>
          </p:cNvSpPr>
          <p:nvPr/>
        </p:nvSpPr>
        <p:spPr bwMode="auto">
          <a:xfrm>
            <a:off x="1884363" y="3279775"/>
            <a:ext cx="103187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1980’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3" name="Rectangle 446"/>
          <p:cNvSpPr>
            <a:spLocks noChangeArrowheads="1"/>
          </p:cNvSpPr>
          <p:nvPr/>
        </p:nvSpPr>
        <p:spPr bwMode="auto">
          <a:xfrm>
            <a:off x="3124200" y="3279775"/>
            <a:ext cx="11112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1990’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4" name="Rectangle 447"/>
          <p:cNvSpPr>
            <a:spLocks noChangeArrowheads="1"/>
          </p:cNvSpPr>
          <p:nvPr/>
        </p:nvSpPr>
        <p:spPr bwMode="auto">
          <a:xfrm>
            <a:off x="4506913" y="3279775"/>
            <a:ext cx="11430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2000’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5" name="Rectangle 445"/>
          <p:cNvSpPr>
            <a:spLocks noChangeArrowheads="1"/>
          </p:cNvSpPr>
          <p:nvPr/>
        </p:nvSpPr>
        <p:spPr bwMode="auto">
          <a:xfrm>
            <a:off x="642938" y="3279775"/>
            <a:ext cx="10033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1970’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6" name="Rectangle 448"/>
          <p:cNvSpPr>
            <a:spLocks noChangeArrowheads="1"/>
          </p:cNvSpPr>
          <p:nvPr/>
        </p:nvSpPr>
        <p:spPr bwMode="auto">
          <a:xfrm>
            <a:off x="7315200" y="3279775"/>
            <a:ext cx="9144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2020’</a:t>
            </a:r>
            <a:r>
              <a:rPr lang="en-US" altLang="zh-CN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27" name="Rektangel 82"/>
          <p:cNvSpPr>
            <a:spLocks noChangeArrowheads="1"/>
          </p:cNvSpPr>
          <p:nvPr/>
        </p:nvSpPr>
        <p:spPr bwMode="auto">
          <a:xfrm>
            <a:off x="304800" y="1770063"/>
            <a:ext cx="1954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1970’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Nedadgående pil 90"/>
          <p:cNvSpPr>
            <a:spLocks noChangeArrowheads="1"/>
          </p:cNvSpPr>
          <p:nvPr/>
        </p:nvSpPr>
        <p:spPr bwMode="auto">
          <a:xfrm>
            <a:off x="898525" y="2730500"/>
            <a:ext cx="250825" cy="538163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29" name="Rektangel 91"/>
          <p:cNvSpPr>
            <a:spLocks noChangeArrowheads="1"/>
          </p:cNvSpPr>
          <p:nvPr/>
        </p:nvSpPr>
        <p:spPr bwMode="auto">
          <a:xfrm>
            <a:off x="2830513" y="1770063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1990’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Nedadgående pil 92"/>
          <p:cNvSpPr>
            <a:spLocks noChangeArrowheads="1"/>
          </p:cNvSpPr>
          <p:nvPr/>
        </p:nvSpPr>
        <p:spPr bwMode="auto">
          <a:xfrm>
            <a:off x="3522663" y="2730500"/>
            <a:ext cx="249237" cy="538163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1" name="Rektangel 93"/>
          <p:cNvSpPr>
            <a:spLocks noChangeArrowheads="1"/>
          </p:cNvSpPr>
          <p:nvPr/>
        </p:nvSpPr>
        <p:spPr bwMode="auto">
          <a:xfrm>
            <a:off x="5638800" y="1736725"/>
            <a:ext cx="1954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2010’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Nedadgående pil 94"/>
          <p:cNvSpPr>
            <a:spLocks noChangeArrowheads="1"/>
          </p:cNvSpPr>
          <p:nvPr/>
        </p:nvSpPr>
        <p:spPr bwMode="auto">
          <a:xfrm>
            <a:off x="6330950" y="2697163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0000"/>
          </a:solidFill>
          <a:ln w="9525">
            <a:solidFill>
              <a:srgbClr val="FF66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3" name="Rektangel 95"/>
          <p:cNvSpPr>
            <a:spLocks noChangeArrowheads="1"/>
          </p:cNvSpPr>
          <p:nvPr/>
        </p:nvSpPr>
        <p:spPr bwMode="auto">
          <a:xfrm>
            <a:off x="1370013" y="4159250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1980’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Nedadgående pil 96"/>
          <p:cNvSpPr>
            <a:spLocks noChangeArrowheads="1"/>
          </p:cNvSpPr>
          <p:nvPr/>
        </p:nvSpPr>
        <p:spPr bwMode="auto">
          <a:xfrm rot="10800000">
            <a:off x="2149475" y="3551238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5" name="Rektangel 98"/>
          <p:cNvSpPr>
            <a:spLocks noChangeArrowheads="1"/>
          </p:cNvSpPr>
          <p:nvPr/>
        </p:nvSpPr>
        <p:spPr bwMode="auto">
          <a:xfrm>
            <a:off x="4189413" y="4181475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2000’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Nedadgående pil 99"/>
          <p:cNvSpPr>
            <a:spLocks noChangeArrowheads="1"/>
          </p:cNvSpPr>
          <p:nvPr/>
        </p:nvSpPr>
        <p:spPr bwMode="auto">
          <a:xfrm rot="10800000">
            <a:off x="4968875" y="3571875"/>
            <a:ext cx="249238" cy="538163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7" name="Rektangel 100"/>
          <p:cNvSpPr>
            <a:spLocks noChangeArrowheads="1"/>
          </p:cNvSpPr>
          <p:nvPr/>
        </p:nvSpPr>
        <p:spPr bwMode="auto">
          <a:xfrm>
            <a:off x="6856413" y="4164013"/>
            <a:ext cx="1954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2020’</a:t>
            </a:r>
            <a:r>
              <a:rPr lang="en-US" altLang="zh-CN" sz="1600" b="1" noProof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S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Nedadgående pil 40"/>
          <p:cNvSpPr>
            <a:spLocks noChangeArrowheads="1"/>
          </p:cNvSpPr>
          <p:nvPr/>
        </p:nvSpPr>
        <p:spPr bwMode="auto">
          <a:xfrm rot="10800000">
            <a:off x="7635875" y="3554413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9" name="Rectangle 448"/>
          <p:cNvSpPr>
            <a:spLocks noChangeArrowheads="1"/>
          </p:cNvSpPr>
          <p:nvPr/>
        </p:nvSpPr>
        <p:spPr bwMode="auto">
          <a:xfrm>
            <a:off x="5943600" y="3279775"/>
            <a:ext cx="102076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b="1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2010’</a:t>
            </a:r>
            <a:r>
              <a:rPr lang="en-US" altLang="zh-CN" b="1" noProof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S</a:t>
            </a:r>
            <a:endParaRPr lang="zh-CN" altLang="zh-CN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519488"/>
            <a:ext cx="9144000" cy="1676400"/>
            <a:chOff x="0" y="2086"/>
            <a:chExt cx="5760" cy="1056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</p:grpSp>
      <p:sp>
        <p:nvSpPr>
          <p:cNvPr id="5" name="Rectangle 445"/>
          <p:cNvSpPr>
            <a:spLocks noChangeArrowheads="1"/>
          </p:cNvSpPr>
          <p:nvPr/>
        </p:nvSpPr>
        <p:spPr bwMode="auto">
          <a:xfrm>
            <a:off x="38100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</a:t>
            </a:r>
            <a:endParaRPr lang="zh-CN" altLang="zh-CN" b="1" dirty="0">
              <a:latin typeface="+mn-lt"/>
            </a:endParaRPr>
          </a:p>
        </p:txBody>
      </p:sp>
      <p:sp>
        <p:nvSpPr>
          <p:cNvPr id="6" name="Rectangle 445"/>
          <p:cNvSpPr>
            <a:spLocks noChangeArrowheads="1"/>
          </p:cNvSpPr>
          <p:nvPr/>
        </p:nvSpPr>
        <p:spPr bwMode="auto">
          <a:xfrm>
            <a:off x="107315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2</a:t>
            </a:r>
            <a:endParaRPr lang="zh-CN" altLang="zh-CN" b="1" dirty="0">
              <a:latin typeface="+mn-lt"/>
            </a:endParaRPr>
          </a:p>
        </p:txBody>
      </p:sp>
      <p:sp>
        <p:nvSpPr>
          <p:cNvPr id="7" name="Rectangle 445"/>
          <p:cNvSpPr>
            <a:spLocks noChangeArrowheads="1"/>
          </p:cNvSpPr>
          <p:nvPr/>
        </p:nvSpPr>
        <p:spPr bwMode="auto">
          <a:xfrm>
            <a:off x="1766888" y="3522663"/>
            <a:ext cx="7032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3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ectangle 445"/>
          <p:cNvSpPr>
            <a:spLocks noChangeArrowheads="1"/>
          </p:cNvSpPr>
          <p:nvPr/>
        </p:nvSpPr>
        <p:spPr bwMode="auto">
          <a:xfrm>
            <a:off x="2473325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4</a:t>
            </a:r>
            <a:endParaRPr lang="zh-CN" altLang="zh-CN" b="1" dirty="0">
              <a:latin typeface="+mn-lt"/>
            </a:endParaRPr>
          </a:p>
        </p:txBody>
      </p:sp>
      <p:sp>
        <p:nvSpPr>
          <p:cNvPr id="9" name="Rectangle 445"/>
          <p:cNvSpPr>
            <a:spLocks noChangeArrowheads="1"/>
          </p:cNvSpPr>
          <p:nvPr/>
        </p:nvSpPr>
        <p:spPr bwMode="auto">
          <a:xfrm>
            <a:off x="3167063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5</a:t>
            </a:r>
            <a:endParaRPr lang="zh-CN" altLang="zh-CN" b="1" dirty="0">
              <a:latin typeface="+mn-lt"/>
            </a:endParaRPr>
          </a:p>
        </p:txBody>
      </p:sp>
      <p:sp>
        <p:nvSpPr>
          <p:cNvPr id="10" name="Rectangle 445"/>
          <p:cNvSpPr>
            <a:spLocks noChangeArrowheads="1"/>
          </p:cNvSpPr>
          <p:nvPr/>
        </p:nvSpPr>
        <p:spPr bwMode="auto">
          <a:xfrm>
            <a:off x="3873500" y="3522663"/>
            <a:ext cx="703263" cy="4572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6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445"/>
          <p:cNvSpPr>
            <a:spLocks noChangeArrowheads="1"/>
          </p:cNvSpPr>
          <p:nvPr/>
        </p:nvSpPr>
        <p:spPr bwMode="auto">
          <a:xfrm>
            <a:off x="4575175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7</a:t>
            </a:r>
            <a:endParaRPr lang="zh-CN" altLang="zh-CN" b="1" dirty="0">
              <a:latin typeface="+mn-lt"/>
            </a:endParaRPr>
          </a:p>
        </p:txBody>
      </p:sp>
      <p:sp>
        <p:nvSpPr>
          <p:cNvPr id="12" name="Rectangle 445"/>
          <p:cNvSpPr>
            <a:spLocks noChangeArrowheads="1"/>
          </p:cNvSpPr>
          <p:nvPr/>
        </p:nvSpPr>
        <p:spPr bwMode="auto">
          <a:xfrm>
            <a:off x="5273675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8</a:t>
            </a:r>
            <a:endParaRPr lang="zh-CN" altLang="zh-CN" b="1" dirty="0">
              <a:latin typeface="+mn-lt"/>
            </a:endParaRPr>
          </a:p>
        </p:txBody>
      </p:sp>
      <p:sp>
        <p:nvSpPr>
          <p:cNvPr id="13" name="Rectangle 445"/>
          <p:cNvSpPr>
            <a:spLocks noChangeArrowheads="1"/>
          </p:cNvSpPr>
          <p:nvPr/>
        </p:nvSpPr>
        <p:spPr bwMode="auto">
          <a:xfrm>
            <a:off x="5967413" y="3522663"/>
            <a:ext cx="704850" cy="4572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9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445"/>
          <p:cNvSpPr>
            <a:spLocks noChangeArrowheads="1"/>
          </p:cNvSpPr>
          <p:nvPr/>
        </p:nvSpPr>
        <p:spPr bwMode="auto">
          <a:xfrm>
            <a:off x="6673850" y="3522663"/>
            <a:ext cx="703263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10</a:t>
            </a:r>
            <a:endParaRPr lang="zh-CN" altLang="zh-CN" b="1" dirty="0">
              <a:latin typeface="+mn-lt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7367588" y="3522663"/>
            <a:ext cx="70485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latin typeface="+mn-lt"/>
              </a:rPr>
              <a:t>11</a:t>
            </a:r>
            <a:endParaRPr lang="zh-CN" altLang="zh-CN" b="1" dirty="0">
              <a:latin typeface="+mn-lt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8059738" y="3522663"/>
            <a:ext cx="703262" cy="457200"/>
          </a:xfrm>
          <a:prstGeom prst="rect">
            <a:avLst/>
          </a:prstGeom>
          <a:solidFill>
            <a:srgbClr val="FFCC0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</a:rPr>
              <a:t>12</a:t>
            </a:r>
            <a:endParaRPr lang="zh-CN" altLang="zh-CN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V="1">
            <a:off x="533400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565150" y="1387475"/>
            <a:ext cx="1095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一月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1676400" y="4040188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536575" y="4841875"/>
            <a:ext cx="1095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二月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zh-CN" sz="1600" noProof="1">
                <a:latin typeface="微软雅黑" pitchFamily="34" charset="-122"/>
                <a:ea typeface="微软雅黑" pitchFamily="34" charset="-122"/>
                <a:cs typeface="Arial" pitchFamily="34" charset="0"/>
              </a:rPr>
              <a:t>.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 flipV="1">
            <a:off x="1889125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1920875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三月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 flipV="1">
            <a:off x="3305175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3336925" y="1385888"/>
            <a:ext cx="1095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五月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 flipV="1">
            <a:off x="4660900" y="1495425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4692650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七月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 flipV="1">
            <a:off x="6127750" y="1497013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6159500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九月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 flipV="1">
            <a:off x="7483475" y="1495425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7515225" y="13858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7"/>
          <p:cNvSpPr>
            <a:spLocks noChangeShapeType="1"/>
          </p:cNvSpPr>
          <p:nvPr/>
        </p:nvSpPr>
        <p:spPr bwMode="auto">
          <a:xfrm>
            <a:off x="3048000" y="4032250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1908175" y="483393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四月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请单击此处，添加文字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Line 17"/>
          <p:cNvSpPr>
            <a:spLocks noChangeShapeType="1"/>
          </p:cNvSpPr>
          <p:nvPr/>
        </p:nvSpPr>
        <p:spPr bwMode="auto">
          <a:xfrm>
            <a:off x="4467225" y="4048125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3325813" y="4849813"/>
            <a:ext cx="10969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六月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5838825" y="4040188"/>
            <a:ext cx="0" cy="1981200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4697413" y="4841875"/>
            <a:ext cx="10969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八月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auto">
          <a:xfrm>
            <a:off x="7254875" y="4046538"/>
            <a:ext cx="0" cy="1979612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6115050" y="4848225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Line 17"/>
          <p:cNvSpPr>
            <a:spLocks noChangeShapeType="1"/>
          </p:cNvSpPr>
          <p:nvPr/>
        </p:nvSpPr>
        <p:spPr bwMode="auto">
          <a:xfrm>
            <a:off x="8626475" y="4038600"/>
            <a:ext cx="0" cy="1979613"/>
          </a:xfrm>
          <a:prstGeom prst="line">
            <a:avLst/>
          </a:prstGeom>
          <a:noFill/>
          <a:ln w="38100" cap="rnd">
            <a:solidFill>
              <a:schemeClr val="bg1">
                <a:lumMod val="65000"/>
              </a:schemeClr>
            </a:solidFill>
            <a:prstDash val="solid"/>
            <a:round/>
            <a:headEnd type="oval" w="med" len="med"/>
            <a:tailEnd/>
          </a:ln>
          <a:effectLst/>
        </p:spPr>
        <p:txBody>
          <a:bodyPr/>
          <a:lstStyle/>
          <a:p>
            <a:pPr latinLnBrk="1">
              <a:defRPr/>
            </a:pPr>
            <a:endParaRPr kumimoji="1" lang="zh-CN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7486650" y="4840288"/>
            <a:ext cx="1095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十二月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请单击此处，添加文字内容。</a:t>
            </a:r>
            <a:endParaRPr lang="zh-CN" altLang="zh-CN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183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23039</TotalTime>
  <Words>350</Words>
  <Application>Microsoft Office PowerPoint</Application>
  <PresentationFormat>全屏显示(4:3)</PresentationFormat>
  <Paragraphs>70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1462</cp:revision>
  <dcterms:created xsi:type="dcterms:W3CDTF">2009-02-11T05:37:22Z</dcterms:created>
  <dcterms:modified xsi:type="dcterms:W3CDTF">2014-02-23T13:57:44Z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