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CEFF"/>
    <a:srgbClr val="FF3399"/>
    <a:srgbClr val="CC3399"/>
    <a:srgbClr val="70AC2E"/>
    <a:srgbClr val="C19FFF"/>
    <a:srgbClr val="CAB4EA"/>
    <a:srgbClr val="D3B5E9"/>
    <a:srgbClr val="D68B1C"/>
    <a:srgbClr val="FFE0A3"/>
    <a:srgbClr val="D000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4345230"/>
            <a:ext cx="7772400" cy="91623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5261460"/>
            <a:ext cx="6400800" cy="610820"/>
          </a:xfrm>
        </p:spPr>
        <p:txBody>
          <a:bodyPr>
            <a:normAutofit/>
          </a:bodyPr>
          <a:lstStyle>
            <a:lvl1pPr marL="0" indent="0" algn="l">
              <a:buNone/>
              <a:defRPr sz="2600">
                <a:solidFill>
                  <a:srgbClr val="43CE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5356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2188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314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5504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9138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4269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949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296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43CE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901950"/>
            <a:ext cx="8229600" cy="3766098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524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3613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9088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600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0605" y="527605"/>
            <a:ext cx="70161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43CE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0605" y="1291130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1138425"/>
            <a:ext cx="8229600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43CE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173020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36006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73020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36006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2/22/2014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2/22/2014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2/22/2014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2/22/2014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642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latin typeface="汉仪大黑简" panose="02010609000101010101" pitchFamily="49" charset="-122"/>
                <a:ea typeface="汉仪大黑简" panose="02010609000101010101" pitchFamily="49" charset="-122"/>
              </a:rPr>
              <a:t>航空</a:t>
            </a:r>
            <a:r>
              <a:rPr lang="zh-CN" altLang="en-US" dirty="0" smtClean="0">
                <a:latin typeface="汉仪大黑简" panose="02010609000101010101" pitchFamily="49" charset="-122"/>
                <a:ea typeface="汉仪大黑简" panose="02010609000101010101" pitchFamily="49" charset="-122"/>
              </a:rPr>
              <a:t>运输行业幻灯片模板</a:t>
            </a:r>
            <a:endParaRPr lang="en-US" dirty="0"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622671"/>
            <a:ext cx="77843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103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267</Words>
  <Application>Microsoft Office PowerPoint</Application>
  <PresentationFormat>全屏显示(4:3)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Theme</vt:lpstr>
      <vt:lpstr>Office 主题</vt:lpstr>
      <vt:lpstr>航空运输行业幻灯片模板</vt:lpstr>
      <vt:lpstr>Slide Title</vt:lpstr>
      <vt:lpstr>Slide Title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lenovo</cp:lastModifiedBy>
  <cp:revision>39</cp:revision>
  <dcterms:created xsi:type="dcterms:W3CDTF">2013-08-21T19:17:07Z</dcterms:created>
  <dcterms:modified xsi:type="dcterms:W3CDTF">2014-02-22T09:29:49Z</dcterms:modified>
</cp:coreProperties>
</file>