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0" r:id="rId3"/>
    <p:sldId id="281" r:id="rId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04" autoAdjust="0"/>
    <p:restoredTop sz="94660"/>
  </p:normalViewPr>
  <p:slideViewPr>
    <p:cSldViewPr>
      <p:cViewPr>
        <p:scale>
          <a:sx n="100" d="100"/>
          <a:sy n="100" d="100"/>
        </p:scale>
        <p:origin x="-1332" y="-588"/>
      </p:cViewPr>
      <p:guideLst>
        <p:guide orient="horz" pos="3239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8A6826-A52A-4984-A747-AE8987E303D5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96A83F-6AC4-4DB2-96DB-A3347583F2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937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1069D-7B1E-4CBC-A070-34E2452DD40B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E23D4-A0CE-4A60-8AC4-2138F03F0B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4239A-BCBE-4700-B637-BC390663F893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ABA15-00F0-4B26-A8DF-993D302772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D77B6-90C4-48E5-BD20-4B3C89AC397B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91E3E-0E5A-4FC4-A097-05EDA01C38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38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28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779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048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026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52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05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254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12B8F-5478-4931-ABCF-ACACF8195926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AD9F-4C7A-4EAA-9D21-ED7503216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681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58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03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2108B-70A1-490A-A830-B9708236D8AD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72F33-3DF5-4B08-8BDF-9B79DCA5E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51072-1750-4A1D-A522-F0198E01C141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067CA-0C84-4D39-BA30-9FC8CFAEC2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BEA-59F5-494E-8AAC-CE94DADB08BB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49E4-88F4-4C6C-B37D-9B5438ADC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F44B7-4DEF-4B12-A1DD-FA8C591F80C8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E1F1-3E69-4CAD-A0FC-59397CFB2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183B8-644F-41BA-9F06-834663FC6B3A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C29C3-5D86-4E9E-8F35-E8173C5BCB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86FE1-8E6D-49B6-B9E6-8D59BC4F9E03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4EEA4-4731-4920-BC9E-1A45DB7AE8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A52D-3BEA-4A89-BEEA-2FBB5080E068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466D4-5C9A-47AB-B08E-9DA14D56FA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3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E80CED2-68EB-419F-9B34-B5818A51A261}" type="datetimeFigureOut">
              <a:rPr lang="zh-CN" altLang="en-US"/>
              <a:pPr>
                <a:defRPr/>
              </a:pPr>
              <a:t>2014/2/20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6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4F4C9F0-AA3C-4281-8F30-41CEAEF3CB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256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15361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071564"/>
            <a:ext cx="79819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52" y="1643056"/>
            <a:ext cx="4143405" cy="3071834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15368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928939"/>
            <a:ext cx="914400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1" name="组合 54"/>
          <p:cNvGrpSpPr>
            <a:grpSpLocks/>
          </p:cNvGrpSpPr>
          <p:nvPr/>
        </p:nvGrpSpPr>
        <p:grpSpPr bwMode="auto">
          <a:xfrm>
            <a:off x="1691686" y="3697664"/>
            <a:ext cx="6325023" cy="338554"/>
            <a:chOff x="931535" y="4613909"/>
            <a:chExt cx="6324880" cy="337387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931535" y="4777858"/>
              <a:ext cx="1008040" cy="15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248375" y="4786349"/>
              <a:ext cx="1008040" cy="15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4" name="TextBox 52"/>
            <p:cNvSpPr txBox="1">
              <a:spLocks noChangeArrowheads="1"/>
            </p:cNvSpPr>
            <p:nvPr/>
          </p:nvSpPr>
          <p:spPr bwMode="auto">
            <a:xfrm>
              <a:off x="2018914" y="4613909"/>
              <a:ext cx="4057429" cy="337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模板、幻灯片素材、</a:t>
              </a:r>
              <a:r>
                <a:rPr lang="en-US" altLang="zh-CN" sz="1600" b="1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图表免费下载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332445" y="1347617"/>
            <a:ext cx="44791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第一</a:t>
            </a:r>
            <a:r>
              <a:rPr lang="en-US" altLang="zh-CN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PPT</a:t>
            </a:r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模板网</a:t>
            </a:r>
            <a:endParaRPr lang="en-US" altLang="zh-CN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活意简体" panose="03000509000000000000" pitchFamily="65" charset="-122"/>
                <a:ea typeface="方正粗活意简体" panose="03000509000000000000" pitchFamily="65" charset="-122"/>
              </a:rPr>
              <a:t>WWW.1PPT.COM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活意简体" panose="03000509000000000000" pitchFamily="65" charset="-122"/>
              <a:ea typeface="方正粗活意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34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244</Words>
  <Application>Microsoft Office PowerPoint</Application>
  <PresentationFormat>全屏显示(16:9)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lenovo</cp:lastModifiedBy>
  <cp:revision>127</cp:revision>
  <dcterms:modified xsi:type="dcterms:W3CDTF">2014-02-20T04:17:58Z</dcterms:modified>
</cp:coreProperties>
</file>