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6"/>
  </p:handout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33CC"/>
    <a:srgbClr val="FF00FF"/>
    <a:srgbClr val="FF99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43" autoAdjust="0"/>
    <p:restoredTop sz="94660"/>
  </p:normalViewPr>
  <p:slideViewPr>
    <p:cSldViewPr>
      <p:cViewPr varScale="1">
        <p:scale>
          <a:sx n="84" d="100"/>
          <a:sy n="84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A62CDCD-9B2D-4211-BB8B-D1ACF17C58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5650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76200"/>
            <a:ext cx="7010400" cy="917575"/>
          </a:xfrm>
        </p:spPr>
        <p:txBody>
          <a:bodyPr/>
          <a:lstStyle>
            <a:lvl1pPr algn="ctr">
              <a:defRPr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914400"/>
            <a:ext cx="6400800" cy="533400"/>
          </a:xfrm>
        </p:spPr>
        <p:txBody>
          <a:bodyPr/>
          <a:lstStyle>
            <a:lvl1pPr marL="0" indent="0" algn="ctr">
              <a:buFontTx/>
              <a:buNone/>
              <a:defRPr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0800"/>
            <a:ext cx="2133600" cy="381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200400" y="6400800"/>
            <a:ext cx="2895600" cy="381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29400" y="6400800"/>
            <a:ext cx="2133600" cy="381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A48849C-173C-473B-AEEB-BD0A959224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47786E-F649-4B9F-AC6C-70D4538BE8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676400"/>
            <a:ext cx="2076450" cy="4572000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76950" cy="4572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5BA5F-A5B5-47D1-8CC5-626F840987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55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771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948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658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7434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7538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3049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102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4AAA5-63A9-41F9-9060-DCDB45EAC8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771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565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139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014787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0000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14600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BD9832-41B2-4C62-98F8-F947F494EB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76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524000"/>
            <a:ext cx="40767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1F7B2D-F8AF-41F3-9EE0-1E15C7303E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7315200" cy="1219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0735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0735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D4EB8-6DFD-4292-BCB9-F22C896220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2DB3B8-BC17-4F3E-872B-621BCEC3DC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EA542A-47A3-451B-B08D-2DE34CF3DF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68449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rgbClr val="000000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524000"/>
            <a:ext cx="5111750" cy="472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730500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2C169-592C-43F3-89C3-1A721E4693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000000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05000" y="1523999"/>
            <a:ext cx="5486400" cy="3203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500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26525-F524-4256-BA61-D737E28FC2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7315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305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246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FA0512EC-316A-45AC-9FB0-D6BE83DF2D15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2014/2/19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245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16632"/>
            <a:ext cx="7681664" cy="917575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水果披萨</a:t>
            </a:r>
            <a:r>
              <a: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Power Point 模板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5656" y="908720"/>
            <a:ext cx="6400800" cy="533400"/>
          </a:xfrm>
        </p:spPr>
        <p:txBody>
          <a:bodyPr/>
          <a:lstStyle/>
          <a:p>
            <a:r>
              <a:rPr lang="zh-CN" altLang="en-US" sz="2200" b="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200" b="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200" b="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r>
              <a:rPr lang="en-US" altLang="zh-CN" sz="2200" b="0" dirty="0" smtClean="0">
                <a:latin typeface="微软雅黑" pitchFamily="34" charset="-122"/>
                <a:ea typeface="微软雅黑" pitchFamily="34" charset="-122"/>
              </a:rPr>
              <a:t>-WWW.1PPT.COM</a:t>
            </a:r>
            <a:endParaRPr lang="zh-CN" altLang="zh-CN" sz="2200" b="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第一</a:t>
            </a:r>
            <a:r>
              <a:rPr lang="en-US" altLang="zh-CN" sz="2800" dirty="0" smtClean="0"/>
              <a:t>PPT</a:t>
            </a:r>
            <a:r>
              <a:rPr lang="zh-CN" altLang="en-US" sz="2800" dirty="0" smtClean="0"/>
              <a:t>模板网</a:t>
            </a:r>
            <a:r>
              <a:rPr lang="en-US" altLang="zh-CN" sz="2800" dirty="0" smtClean="0"/>
              <a:t>-WWW.1PPT.COM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0" y="6596242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336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ke_0510 print">
  <a:themeElements>
    <a:clrScheme name="Radar_am_25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Radar_am_2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adar_am_2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ar_am_2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ar_am_2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ar_am_2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ar_am_2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ar_am_2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_am_2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_am_2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_am_2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_am_2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_am_2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ar_am_2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Cake_0510 print</Template>
  <TotalTime>275</TotalTime>
  <Words>247</Words>
  <Application>Microsoft Office PowerPoint</Application>
  <PresentationFormat>全屏显示(4:3)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Cake_0510 print</vt:lpstr>
      <vt:lpstr>Office 主题</vt:lpstr>
      <vt:lpstr>水果披萨Power Point 模板</vt:lpstr>
      <vt:lpstr>第一PPT模板网-WWW.1PPT.COM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Point 演示模板</dc:title>
  <dc:creator>slideplant</dc:creator>
  <cp:lastModifiedBy>lenovo</cp:lastModifiedBy>
  <cp:revision>9</cp:revision>
  <dcterms:created xsi:type="dcterms:W3CDTF">2012-06-07T11:28:56Z</dcterms:created>
  <dcterms:modified xsi:type="dcterms:W3CDTF">2014-02-19T00:23:03Z</dcterms:modified>
</cp:coreProperties>
</file>