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1" r:id="rId2"/>
  </p:sldMasterIdLst>
  <p:sldIdLst>
    <p:sldId id="256" r:id="rId3"/>
    <p:sldId id="257" r:id="rId4"/>
    <p:sldId id="259" r:id="rId5"/>
    <p:sldId id="260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68B1C"/>
    <a:srgbClr val="D09622"/>
    <a:srgbClr val="CC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1554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152705" cy="1527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212490" y="2665475"/>
            <a:ext cx="7772400" cy="1374345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>
            <a:lvl1pPr algn="r"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</a:t>
            </a:r>
            <a:br>
              <a:rPr lang="en-US" dirty="0" smtClean="0"/>
            </a:br>
            <a:r>
              <a:rPr lang="en-US" dirty="0" smtClean="0"/>
              <a:t>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6835" y="1138425"/>
            <a:ext cx="6400800" cy="916230"/>
          </a:xfrm>
        </p:spPr>
        <p:txBody>
          <a:bodyPr>
            <a:normAutofit/>
          </a:bodyPr>
          <a:lstStyle>
            <a:lvl1pPr marL="0" indent="0" algn="r">
              <a:buNone/>
              <a:defRPr sz="2800">
                <a:solidFill>
                  <a:srgbClr val="FF0000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</a:t>
            </a:r>
          </a:p>
          <a:p>
            <a:r>
              <a:rPr lang="en-US" dirty="0" smtClean="0"/>
              <a:t>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2/19/2014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38751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2/19/2014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76078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2/19/2014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86657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2/19/2014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360994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2014/2/19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0558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2014/2/19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385645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2014/2/19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5276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2014/2/19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111066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2014/2/19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741466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2014/2/19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547922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2014/2/19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03327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8965" y="680310"/>
            <a:ext cx="8229600" cy="916230"/>
          </a:xfrm>
        </p:spPr>
        <p:txBody>
          <a:bodyPr>
            <a:normAutofit/>
          </a:bodyPr>
          <a:lstStyle>
            <a:lvl1pPr algn="r">
              <a:defRPr sz="3600">
                <a:solidFill>
                  <a:srgbClr val="FF0000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96540"/>
            <a:ext cx="8229600" cy="3918803"/>
          </a:xfrm>
        </p:spPr>
        <p:txBody>
          <a:bodyPr/>
          <a:lstStyle>
            <a:lvl1pPr>
              <a:defRPr sz="2800">
                <a:solidFill>
                  <a:schemeClr val="accent3">
                    <a:lumMod val="50000"/>
                  </a:schemeClr>
                </a:solidFill>
              </a:defRPr>
            </a:lvl1pPr>
            <a:lvl2pPr>
              <a:defRPr>
                <a:solidFill>
                  <a:schemeClr val="accent3">
                    <a:lumMod val="50000"/>
                  </a:schemeClr>
                </a:solidFill>
              </a:defRPr>
            </a:lvl2pPr>
            <a:lvl3pPr>
              <a:defRPr>
                <a:solidFill>
                  <a:schemeClr val="accent3">
                    <a:lumMod val="50000"/>
                  </a:schemeClr>
                </a:solidFill>
              </a:defRPr>
            </a:lvl3pPr>
            <a:lvl4pPr>
              <a:defRPr>
                <a:solidFill>
                  <a:schemeClr val="accent3">
                    <a:lumMod val="50000"/>
                  </a:schemeClr>
                </a:solidFill>
              </a:defRPr>
            </a:lvl4pPr>
            <a:lvl5pPr>
              <a:defRPr>
                <a:solidFill>
                  <a:schemeClr val="accent3">
                    <a:lumMod val="50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2/19/2014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47136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2014/2/19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268978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2014/2/19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60855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2014/2/19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2366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2014/2/19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75533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17899" y="374900"/>
            <a:ext cx="7016195" cy="610820"/>
          </a:xfrm>
        </p:spPr>
        <p:txBody>
          <a:bodyPr>
            <a:normAutofit/>
          </a:bodyPr>
          <a:lstStyle>
            <a:lvl1pPr algn="l">
              <a:defRPr sz="3600">
                <a:solidFill>
                  <a:srgbClr val="FF0000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17900" y="1138425"/>
            <a:ext cx="7016195" cy="4275740"/>
          </a:xfrm>
        </p:spPr>
        <p:txBody>
          <a:bodyPr/>
          <a:lstStyle>
            <a:lvl1pPr>
              <a:defRPr sz="2800">
                <a:solidFill>
                  <a:schemeClr val="accent3">
                    <a:lumMod val="50000"/>
                  </a:schemeClr>
                </a:solidFill>
              </a:defRPr>
            </a:lvl1pPr>
            <a:lvl2pPr>
              <a:defRPr>
                <a:solidFill>
                  <a:schemeClr val="accent3">
                    <a:lumMod val="50000"/>
                  </a:schemeClr>
                </a:solidFill>
              </a:defRPr>
            </a:lvl2pPr>
            <a:lvl3pPr>
              <a:defRPr>
                <a:solidFill>
                  <a:schemeClr val="accent3">
                    <a:lumMod val="50000"/>
                  </a:schemeClr>
                </a:solidFill>
              </a:defRPr>
            </a:lvl3pPr>
            <a:lvl4pPr>
              <a:defRPr>
                <a:solidFill>
                  <a:schemeClr val="accent3">
                    <a:lumMod val="50000"/>
                  </a:schemeClr>
                </a:solidFill>
              </a:defRPr>
            </a:lvl4pPr>
            <a:lvl5pPr>
              <a:defRPr>
                <a:solidFill>
                  <a:schemeClr val="accent3">
                    <a:lumMod val="50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2/19/2014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93913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2/19/2014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34415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2/19/2014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67918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8965" y="833015"/>
            <a:ext cx="8229600" cy="610820"/>
          </a:xfrm>
        </p:spPr>
        <p:txBody>
          <a:bodyPr>
            <a:normAutofit/>
          </a:bodyPr>
          <a:lstStyle>
            <a:lvl1pPr algn="r">
              <a:defRPr sz="3600">
                <a:solidFill>
                  <a:srgbClr val="FF0000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48965" y="1544097"/>
            <a:ext cx="404018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rgbClr val="FF0000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8965" y="2173960"/>
            <a:ext cx="4040188" cy="3035058"/>
          </a:xfrm>
        </p:spPr>
        <p:txBody>
          <a:bodyPr/>
          <a:lstStyle>
            <a:lvl1pPr>
              <a:defRPr sz="2400">
                <a:solidFill>
                  <a:schemeClr val="accent3">
                    <a:lumMod val="50000"/>
                  </a:schemeClr>
                </a:solidFill>
              </a:defRPr>
            </a:lvl1pPr>
            <a:lvl2pPr>
              <a:defRPr sz="2000">
                <a:solidFill>
                  <a:schemeClr val="accent3">
                    <a:lumMod val="50000"/>
                  </a:schemeClr>
                </a:solidFill>
              </a:defRPr>
            </a:lvl2pPr>
            <a:lvl3pPr>
              <a:defRPr sz="1800">
                <a:solidFill>
                  <a:schemeClr val="accent3">
                    <a:lumMod val="50000"/>
                  </a:schemeClr>
                </a:solidFill>
              </a:defRPr>
            </a:lvl3pPr>
            <a:lvl4pPr>
              <a:defRPr sz="1600">
                <a:solidFill>
                  <a:schemeClr val="accent3">
                    <a:lumMod val="50000"/>
                  </a:schemeClr>
                </a:solidFill>
              </a:defRPr>
            </a:lvl4pPr>
            <a:lvl5pPr>
              <a:defRPr sz="1600">
                <a:solidFill>
                  <a:schemeClr val="accent3">
                    <a:lumMod val="50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36790" y="1544097"/>
            <a:ext cx="4041775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rgbClr val="FF0000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36790" y="2173960"/>
            <a:ext cx="4041775" cy="3035058"/>
          </a:xfrm>
        </p:spPr>
        <p:txBody>
          <a:bodyPr/>
          <a:lstStyle>
            <a:lvl1pPr>
              <a:defRPr sz="2400">
                <a:solidFill>
                  <a:schemeClr val="accent3">
                    <a:lumMod val="50000"/>
                  </a:schemeClr>
                </a:solidFill>
              </a:defRPr>
            </a:lvl1pPr>
            <a:lvl2pPr>
              <a:defRPr sz="2000">
                <a:solidFill>
                  <a:schemeClr val="accent3">
                    <a:lumMod val="50000"/>
                  </a:schemeClr>
                </a:solidFill>
              </a:defRPr>
            </a:lvl2pPr>
            <a:lvl3pPr>
              <a:defRPr sz="1800">
                <a:solidFill>
                  <a:schemeClr val="accent3">
                    <a:lumMod val="50000"/>
                  </a:schemeClr>
                </a:solidFill>
              </a:defRPr>
            </a:lvl3pPr>
            <a:lvl4pPr>
              <a:defRPr sz="1600">
                <a:solidFill>
                  <a:schemeClr val="accent3">
                    <a:lumMod val="50000"/>
                  </a:schemeClr>
                </a:solidFill>
              </a:defRPr>
            </a:lvl4pPr>
            <a:lvl5pPr>
              <a:defRPr sz="1600">
                <a:solidFill>
                  <a:schemeClr val="accent3">
                    <a:lumMod val="50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2/19/2014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29119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2/19/2014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97731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2/19/2014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18640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2/19/2014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44526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74F12-AA26-4AC8-9962-C36BB8F32554}" type="datetimeFigureOut">
              <a:rPr lang="en-US" smtClean="0"/>
              <a:pPr/>
              <a:t>2/19/2014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40393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2014/2/19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36331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hyperlink" Target="http://www.1ppt.com/kejian/" TargetMode="External"/><Relationship Id="rId18" Type="http://schemas.openxmlformats.org/officeDocument/2006/relationships/image" Target="../media/image5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hyperlink" Target="http://www.1ppt.com/ziliao/" TargetMode="External"/><Relationship Id="rId17" Type="http://schemas.openxmlformats.org/officeDocument/2006/relationships/image" Target="../media/image4.png"/><Relationship Id="rId2" Type="http://schemas.openxmlformats.org/officeDocument/2006/relationships/hyperlink" Target="http://www.1ppt.com/moban/" TargetMode="External"/><Relationship Id="rId16" Type="http://schemas.openxmlformats.org/officeDocument/2006/relationships/hyperlink" Target="http://www.1ppt.com/jiaoan/" TargetMode="External"/><Relationship Id="rId1" Type="http://schemas.openxmlformats.org/officeDocument/2006/relationships/slideLayout" Target="../slideLayouts/slideLayout14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5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word/" TargetMode="External"/><Relationship Id="rId19" Type="http://schemas.openxmlformats.org/officeDocument/2006/relationships/image" Target="../media/image6.png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hyperlink" Target="http://www.1ppt.com/fanwen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018212" y="2360065"/>
            <a:ext cx="4107480" cy="1374345"/>
          </a:xfrm>
        </p:spPr>
        <p:txBody>
          <a:bodyPr/>
          <a:lstStyle/>
          <a:p>
            <a:r>
              <a:rPr lang="en-US" dirty="0" smtClean="0"/>
              <a:t>Click to edit </a:t>
            </a:r>
            <a:br>
              <a:rPr lang="en-US" dirty="0" smtClean="0"/>
            </a:br>
            <a:r>
              <a:rPr lang="en-US" dirty="0" smtClean="0"/>
              <a:t>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335525" y="1138425"/>
            <a:ext cx="3652110" cy="916230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Click to edit </a:t>
            </a:r>
          </a:p>
          <a:p>
            <a:r>
              <a:rPr lang="en-US" dirty="0" smtClean="0"/>
              <a:t>Master subtitle style</a:t>
            </a:r>
            <a:endParaRPr lang="en-US" dirty="0"/>
          </a:p>
        </p:txBody>
      </p:sp>
      <p:sp>
        <p:nvSpPr>
          <p:cNvPr id="5" name="矩形 4"/>
          <p:cNvSpPr/>
          <p:nvPr/>
        </p:nvSpPr>
        <p:spPr>
          <a:xfrm>
            <a:off x="1582581" y="1901950"/>
            <a:ext cx="763525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模板下载：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www.1ppt.com/moban/     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行业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www.1ppt.com/hangye/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节日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www.1ppt.com/jieri/     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素材下载：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www.1ppt.com/sucai/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背景图片：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www.1ppt.com/beijing/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图表下载：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www.1ppt.com/tubiao/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优秀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www.1ppt.com/xiazai/  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www.1ppt.com/powerpoint/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Word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www.1ppt.com/word/              Excel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教程：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www.1ppt.com/excel/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www.1ppt.com/ziliao/          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课件下载：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www.1ppt.com/kejian/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www.1ppt.com/fanwen/             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www.1ppt.com/shiti/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www.1ppt.com/jiaoan/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 </a:t>
            </a:r>
            <a:endParaRPr kumimoji="0" lang="zh-CN" altLang="en-US" sz="1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834566" y="4365623"/>
            <a:ext cx="3382657" cy="3443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kern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</a:t>
            </a:r>
            <a:r>
              <a:rPr lang="en-US" altLang="zh-CN" sz="1600" kern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kern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模板网</a:t>
            </a:r>
            <a:r>
              <a:rPr lang="en-US" altLang="zh-CN" sz="1600" kern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-WWW.1PPT.COM</a:t>
            </a:r>
            <a:endParaRPr lang="en-US" altLang="zh-CN" sz="1600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39203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Slide Title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Make Effective Presentations</a:t>
            </a:r>
          </a:p>
          <a:p>
            <a:r>
              <a:rPr lang="en-US" smtClean="0"/>
              <a:t>Using Awesome Backgrounds</a:t>
            </a:r>
          </a:p>
          <a:p>
            <a:r>
              <a:rPr lang="en-US" smtClean="0"/>
              <a:t>Engage your Audience</a:t>
            </a:r>
          </a:p>
          <a:p>
            <a:r>
              <a:rPr lang="en-US" smtClean="0"/>
              <a:t>Capture Audience Attention</a:t>
            </a:r>
          </a:p>
          <a:p>
            <a:endParaRPr lang="en-US" smtClean="0"/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33094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en-US" dirty="0" smtClean="0"/>
              <a:t>Slide Title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Make Effective Presentations</a:t>
            </a:r>
          </a:p>
          <a:p>
            <a:r>
              <a:rPr lang="en-US" smtClean="0"/>
              <a:t>Using Awesome Backgrounds</a:t>
            </a:r>
          </a:p>
          <a:p>
            <a:r>
              <a:rPr lang="en-US" smtClean="0"/>
              <a:t>Engage your Audience</a:t>
            </a:r>
          </a:p>
          <a:p>
            <a:r>
              <a:rPr lang="en-US" smtClean="0"/>
              <a:t>Capture Audience Attention</a:t>
            </a:r>
          </a:p>
        </p:txBody>
      </p:sp>
    </p:spTree>
    <p:extLst>
      <p:ext uri="{BB962C8B-B14F-4D97-AF65-F5344CB8AC3E}">
        <p14:creationId xmlns:p14="http://schemas.microsoft.com/office/powerpoint/2010/main" val="110163387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72805" y="4328517"/>
            <a:ext cx="6455579" cy="16927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www.1ppt.com/ziliao/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www.1ppt.com/fanwen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www.1ppt.com/shiti/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www.1ppt.com/jiaoan/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710243"/>
            <a:ext cx="9144000" cy="1366829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3381" y="348680"/>
            <a:ext cx="5580620" cy="1944216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809313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809313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4001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382336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580</TotalTime>
  <Words>272</Words>
  <Application>Microsoft Office PowerPoint</Application>
  <PresentationFormat>全屏显示(4:3)</PresentationFormat>
  <Paragraphs>38</Paragraphs>
  <Slides>4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4</vt:i4>
      </vt:variant>
    </vt:vector>
  </HeadingPairs>
  <TitlesOfParts>
    <vt:vector size="6" baseType="lpstr">
      <vt:lpstr>Office Theme</vt:lpstr>
      <vt:lpstr>Office 主题</vt:lpstr>
      <vt:lpstr>Click to edit  Master title style</vt:lpstr>
      <vt:lpstr>Slide Title</vt:lpstr>
      <vt:lpstr>Slide Title</vt:lpstr>
      <vt:lpstr>PowerPoint 演示文稿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Julian</dc:creator>
  <cp:lastModifiedBy>lenovo</cp:lastModifiedBy>
  <cp:revision>31</cp:revision>
  <dcterms:created xsi:type="dcterms:W3CDTF">2013-08-21T19:17:07Z</dcterms:created>
  <dcterms:modified xsi:type="dcterms:W3CDTF">2014-02-19T01:18:22Z</dcterms:modified>
</cp:coreProperties>
</file>