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  <p:sldId id="258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43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2970885"/>
            <a:ext cx="7772400" cy="859205"/>
          </a:xfrm>
          <a:prstGeom prst="rect">
            <a:avLst/>
          </a:prstGeom>
          <a:effectLst>
            <a:outerShdw blurRad="50800" dist="38100" dir="2700000" algn="tl" rotWithShape="0">
              <a:schemeClr val="tx1">
                <a:alpha val="55000"/>
              </a:scheme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3887115"/>
            <a:ext cx="6400800" cy="4581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74F12-AA26-4AC8-9962-C36BB8F32554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74F12-AA26-4AC8-9962-C36BB8F32554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74F12-AA26-4AC8-9962-C36BB8F32554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74F12-AA26-4AC8-9962-C36BB8F32554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940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8298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5891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1975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3604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8434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14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149" y="1443835"/>
            <a:ext cx="6413609" cy="584623"/>
          </a:xfrm>
          <a:prstGeom prst="rect">
            <a:avLst/>
          </a:prstGeom>
          <a:solidFill>
            <a:srgbClr val="FF0000"/>
          </a:solidFill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4655"/>
            <a:ext cx="8229600" cy="4071508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74F12-AA26-4AC8-9962-C36BB8F32554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3519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561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3095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677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2490" y="580048"/>
            <a:ext cx="7329840" cy="558377"/>
          </a:xfrm>
          <a:prstGeom prst="rect">
            <a:avLst/>
          </a:prstGeom>
          <a:solidFill>
            <a:srgbClr val="FF0000"/>
          </a:solidFill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1443836"/>
            <a:ext cx="6710784" cy="4275740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74F12-AA26-4AC8-9962-C36BB8F32554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74F12-AA26-4AC8-9962-C36BB8F32554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74F12-AA26-4AC8-9962-C36BB8F32554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70033"/>
            <a:ext cx="6404460" cy="584622"/>
          </a:xfrm>
          <a:prstGeom prst="rect">
            <a:avLst/>
          </a:prstGeom>
          <a:solidFill>
            <a:srgbClr val="FF0000"/>
          </a:solidFill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4655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84517"/>
            <a:ext cx="4040188" cy="379858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054655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84517"/>
            <a:ext cx="4041775" cy="379858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74F12-AA26-4AC8-9962-C36BB8F32554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74F12-AA26-4AC8-9962-C36BB8F32554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74F12-AA26-4AC8-9962-C36BB8F32554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74F12-AA26-4AC8-9962-C36BB8F32554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407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970885"/>
            <a:ext cx="6251755" cy="706500"/>
          </a:xfrm>
          <a:solidFill>
            <a:srgbClr val="FF0000"/>
          </a:solidFill>
        </p:spPr>
        <p:txBody>
          <a:bodyPr>
            <a:normAutofit/>
          </a:bodyPr>
          <a:lstStyle/>
          <a:p>
            <a:pPr algn="ctr"/>
            <a:r>
              <a:rPr lang="zh-CN" altLang="en-US" dirty="0" smtClean="0"/>
              <a:t>健康饮食幻灯片模板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4480" y="3887115"/>
            <a:ext cx="5331865" cy="458115"/>
          </a:xfrm>
        </p:spPr>
        <p:txBody>
          <a:bodyPr>
            <a:norm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57165" y="20087"/>
            <a:ext cx="76352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639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285</Words>
  <Application>Microsoft Office PowerPoint</Application>
  <PresentationFormat>全屏显示(4:3)</PresentationFormat>
  <Paragraphs>45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Theme</vt:lpstr>
      <vt:lpstr>Office 主题</vt:lpstr>
      <vt:lpstr>健康饮食幻灯片模板</vt:lpstr>
      <vt:lpstr>Slide Title</vt:lpstr>
      <vt:lpstr>Slide Title</vt:lpstr>
      <vt:lpstr>Slide Title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lenovo</cp:lastModifiedBy>
  <cp:revision>22</cp:revision>
  <dcterms:created xsi:type="dcterms:W3CDTF">2013-08-21T19:17:07Z</dcterms:created>
  <dcterms:modified xsi:type="dcterms:W3CDTF">2014-02-15T01:49:29Z</dcterms:modified>
</cp:coreProperties>
</file>