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002A"/>
    <a:srgbClr val="5C002E"/>
    <a:srgbClr val="66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198" cy="7619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70592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9103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43700" y="533400"/>
            <a:ext cx="1943100" cy="52578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533400"/>
            <a:ext cx="5676900" cy="52578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10277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35661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2116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85174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89731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76105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50165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10510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9575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52075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4360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24481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41326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991793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905000"/>
            <a:ext cx="38100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76800" y="1905000"/>
            <a:ext cx="38100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2996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2588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66980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6635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122300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42417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95400" y="533400"/>
            <a:ext cx="70866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05000"/>
            <a:ext cx="77724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2014/2/13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850922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7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9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未标题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0"/>
            <a:ext cx="7696200" cy="590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字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762000"/>
            <a:ext cx="6019800" cy="65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 descr="0200532417062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-282575"/>
            <a:ext cx="342900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 descr="8200532417062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-377825"/>
            <a:ext cx="381000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 descr="0200532417062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-282575"/>
            <a:ext cx="342900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 descr="0200532417062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-663575"/>
            <a:ext cx="342900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 descr="0200532417062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-358775"/>
            <a:ext cx="342900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7609006" y="35432"/>
            <a:ext cx="728303" cy="233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srgbClr val="54002A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srgbClr val="54002A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srgbClr val="54002A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srgbClr val="54002A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srgbClr val="54002A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srgbClr val="54002A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srgbClr val="54002A"/>
                </a:solidFill>
                <a:latin typeface="Calibri"/>
                <a:ea typeface="宋体"/>
              </a:rPr>
              <a:t>www.1ppt.com/hangye/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srgbClr val="54002A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srgbClr val="54002A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srgbClr val="54002A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srgbClr val="54002A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srgbClr val="54002A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srgbClr val="54002A"/>
                </a:solidFill>
                <a:latin typeface="Calibri"/>
                <a:ea typeface="宋体"/>
              </a:rPr>
              <a:t>www.1ppt.com/sucai/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srgbClr val="54002A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srgbClr val="54002A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srgbClr val="54002A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srgbClr val="54002A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srgbClr val="54002A"/>
                </a:solidFill>
                <a:latin typeface="Calibri"/>
                <a:ea typeface="宋体"/>
              </a:rPr>
              <a:t>www.1ppt.com/tubiao/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srgbClr val="54002A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srgbClr val="54002A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srgbClr val="54002A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srgbClr val="54002A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srgbClr val="54002A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srgbClr val="54002A"/>
                </a:solidFill>
                <a:latin typeface="Calibri"/>
                <a:ea typeface="宋体"/>
              </a:rPr>
              <a:t>www.1ppt.com/powerpoint/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srgbClr val="54002A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srgbClr val="54002A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srgbClr val="54002A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srgbClr val="54002A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srgbClr val="54002A"/>
                </a:solidFill>
                <a:latin typeface="Calibri"/>
                <a:ea typeface="宋体"/>
              </a:rPr>
              <a:t>www.1ppt.com/excel/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srgbClr val="54002A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srgbClr val="54002A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srgbClr val="54002A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srgbClr val="54002A"/>
                </a:solidFill>
                <a:latin typeface="Calibri"/>
                <a:ea typeface="宋体"/>
              </a:rPr>
              <a:t>www.1ppt.com/kejian/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srgbClr val="54002A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srgbClr val="54002A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srgbClr val="54002A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srgbClr val="54002A"/>
                </a:solidFill>
                <a:latin typeface="Calibri"/>
                <a:ea typeface="宋体"/>
              </a:rPr>
              <a:t>www.1ppt.com/shiti/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srgbClr val="54002A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srgbClr val="54002A"/>
                </a:solidFill>
                <a:latin typeface="Calibri"/>
                <a:ea typeface="宋体"/>
              </a:rPr>
              <a:t>www.1ppt.com/jiaoan/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srgbClr val="54002A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srgbClr val="54002A"/>
              </a:solidFill>
              <a:latin typeface="Calibri"/>
              <a:ea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4" presetID="0" presetClass="path" presetSubtype="0" repeatCount="indefinite" accel="50000" decel="50000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434 -0.04162 C -0.03785 0.04647 -0.07986 0.1348 -0.04497 0.2333 C -0.01007 0.33133 0.2151 0.44856 0.21389 0.54798 C 0.21267 0.64786 -0.01181 0.7526 -0.05278 0.83121 C -0.09375 0.91006 -0.0375 0.99075 -0.03229 1.01965 " pathEditMode="relative" rAng="0" ptsTypes="aaaaA">
                                      <p:cBhvr>
                                        <p:cTn id="15" dur="5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600" y="53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17" presetID="0" presetClass="path" presetSubtype="0" repeatCount="indefinite" accel="50000" decel="50000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3.88889E-6 7.86127E-6 C -0.02101 0.05388 -0.04201 0.10775 -0.01424 0.1711 C 0.01354 0.23469 0.12934 0.30382 0.16667 0.38035 C 0.20399 0.45735 0.17535 0.56856 0.20955 0.63215 C 0.24375 0.69527 0.34427 0.74012 0.37153 0.76093 " pathEditMode="relative" rAng="0" ptsTypes="aaaaA">
                                      <p:cBhvr>
                                        <p:cTn id="18" dur="5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20" presetID="0" presetClass="path" presetSubtype="0" repeatCount="indefinite" accel="50000" decel="50000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1788 0.08277 C 0.03038 0.11098 0.0908 0.18312 0.09253 0.25179 C 0.09427 0.32046 0.04861 0.40324 0.02882 0.4948 C 0.00902 0.58613 -0.00052 0.72948 -0.02674 0.80162 C -0.05295 0.87353 -0.08021 0.89619 -0.1283 0.92624 C -0.17639 0.9563 -0.27535 0.96994 -0.31372 0.98127 " pathEditMode="relative" rAng="0" ptsTypes="aaaaaa">
                                      <p:cBhvr>
                                        <p:cTn id="21" dur="5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2600" y="44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8500"/>
                            </p:stCondLst>
                            <p:childTnLst>
                              <p:par>
                                <p:cTn id="23" presetID="0" presetClass="path" presetSubtype="0" repeatCount="indefinite" accel="50000" decel="50000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434 -0.04162 C -0.03785 0.04647 -0.04966 0.13642 -0.04497 0.23329 C -0.04028 0.33017 0.03402 0.43954 0.03281 0.53919 C 0.03159 0.63884 -0.01927 0.74081 -0.05278 0.83121 C -0.08629 0.92139 -0.14462 1.02867 -0.16875 1.08046 " pathEditMode="relative" rAng="0" ptsTypes="aaaaa">
                                      <p:cBhvr>
                                        <p:cTn id="24" dur="5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7000" y="56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3500"/>
                            </p:stCondLst>
                            <p:childTnLst>
                              <p:par>
                                <p:cTn id="26" presetID="0" presetClass="path" presetSubtype="0" repeatCount="indefinite" accel="50000" decel="50000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434 -0.04162 C -0.01701 0.00347 -0.10538 0.14636 -0.12344 0.22844 C -0.14149 0.31052 -0.12014 0.38428 -0.10451 0.45041 C -0.08889 0.51653 -0.0224 0.57179 -0.02986 0.62567 C -0.03733 0.67931 -0.12587 0.69596 -0.14896 0.77179 C -0.17205 0.8474 -0.16458 1.01619 -0.16875 1.08046 " pathEditMode="relative" rAng="0" ptsTypes="aaaaaa">
                                      <p:cBhvr>
                                        <p:cTn id="27" dur="5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8600" y="56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458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</TotalTime>
  <Pages>0</Pages>
  <Words>229</Words>
  <Characters>0</Characters>
  <Application>Microsoft Office PowerPoint</Application>
  <DocSecurity>0</DocSecurity>
  <PresentationFormat>全屏显示(4:3)</PresentationFormat>
  <Lines>0</Lines>
  <Paragraphs>24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Arial</vt:lpstr>
      <vt:lpstr>宋体</vt:lpstr>
      <vt:lpstr>Calibri</vt:lpstr>
      <vt:lpstr>默认设计模板</vt:lpstr>
      <vt:lpstr>Office 主题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lenovo</dc:creator>
  <cp:lastModifiedBy>lenovo</cp:lastModifiedBy>
  <cp:revision>7</cp:revision>
  <cp:lastPrinted>1601-01-01T00:00:00Z</cp:lastPrinted>
  <dcterms:created xsi:type="dcterms:W3CDTF">1601-01-01T00:00:00Z</dcterms:created>
  <dcterms:modified xsi:type="dcterms:W3CDTF">2014-02-13T11:00:39Z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2052-6.6.0.2877</vt:lpwstr>
  </property>
</Properties>
</file>