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10" r:id="rId2"/>
    <p:sldId id="311" r:id="rId3"/>
    <p:sldId id="312" r:id="rId4"/>
    <p:sldId id="313" r:id="rId5"/>
    <p:sldId id="306" r:id="rId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100" d="100"/>
          <a:sy n="100" d="100"/>
        </p:scale>
        <p:origin x="-1302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89320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2014/2/2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710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2.emf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4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90602" y="1534584"/>
            <a:ext cx="7102201" cy="3907367"/>
            <a:chOff x="990602" y="1534584"/>
            <a:chExt cx="7102201" cy="3907367"/>
          </a:xfrm>
        </p:grpSpPr>
        <p:sp>
          <p:nvSpPr>
            <p:cNvPr id="36" name="矩形 35"/>
            <p:cNvSpPr/>
            <p:nvPr/>
          </p:nvSpPr>
          <p:spPr>
            <a:xfrm>
              <a:off x="5552624" y="2211262"/>
              <a:ext cx="648071" cy="14401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模板下载：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2"/>
                </a:rPr>
                <a:t>www.1ppt.com/moban/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行业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模板：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3"/>
                </a:rPr>
                <a:t>www.1ppt.com/hangye/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</a:t>
              </a:r>
            </a:p>
            <a:p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节日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模板：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4"/>
                </a:rPr>
                <a:t>www.1ppt.com/jieri/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     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素材下载：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5"/>
                </a:rPr>
                <a:t>www.1ppt.com/sucai/</a:t>
              </a:r>
              <a:endParaRPr lang="en-US" altLang="zh-CN" sz="100" dirty="0">
                <a:solidFill>
                  <a:srgbClr val="EEECE1">
                    <a:lumMod val="25000"/>
                  </a:srgbClr>
                </a:solidFill>
              </a:endParaRPr>
            </a:p>
            <a:p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背景图片：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6"/>
                </a:rPr>
                <a:t>www.1ppt.com/beijing/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图表下载：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7"/>
                </a:rPr>
                <a:t>www.1ppt.com/tubiao/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</a:t>
              </a:r>
            </a:p>
            <a:p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优秀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8"/>
                </a:rPr>
                <a:t>www.1ppt.com/xiazai/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  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教程： 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9"/>
                </a:rPr>
                <a:t>www.1ppt.com/powerpoint/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</a:t>
              </a:r>
            </a:p>
            <a:p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Word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教程： 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0"/>
                </a:rPr>
                <a:t>www.1ppt.com/word/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        Excel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教程：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1"/>
                </a:rPr>
                <a:t>www.1ppt.com/excel/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</a:t>
              </a:r>
            </a:p>
            <a:p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资料下载：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2"/>
                </a:rPr>
                <a:t>www.1ppt.com/ziliao/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          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课件下载：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3"/>
                </a:rPr>
                <a:t>www.1ppt.com/kejian/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</a:t>
              </a:r>
            </a:p>
            <a:p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范文下载：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4"/>
                </a:rPr>
                <a:t>www.1ppt.com/fanwen/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       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试卷下载：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5"/>
                </a:rPr>
                <a:t>www.1ppt.com/shiti/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</a:t>
              </a:r>
            </a:p>
            <a:p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教案下载：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6"/>
                </a:rPr>
                <a:t>www.1ppt.com/jiaoan/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</a:t>
              </a:r>
            </a:p>
            <a:p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</a:t>
              </a:r>
              <a:endParaRPr lang="zh-CN" altLang="en-US" sz="100" dirty="0">
                <a:solidFill>
                  <a:srgbClr val="EEECE1">
                    <a:lumMod val="25000"/>
                  </a:srgbClr>
                </a:solidFill>
              </a:endParaRPr>
            </a:p>
          </p:txBody>
        </p:sp>
        <p:grpSp>
          <p:nvGrpSpPr>
            <p:cNvPr id="121" name="Group 1"/>
            <p:cNvGrpSpPr/>
            <p:nvPr/>
          </p:nvGrpSpPr>
          <p:grpSpPr>
            <a:xfrm>
              <a:off x="990602" y="1534584"/>
              <a:ext cx="7102201" cy="3907367"/>
              <a:chOff x="990602" y="1534584"/>
              <a:chExt cx="7102201" cy="3907367"/>
            </a:xfrm>
          </p:grpSpPr>
          <p:sp>
            <p:nvSpPr>
              <p:cNvPr id="122" name="Rectangle 8"/>
              <p:cNvSpPr/>
              <p:nvPr/>
            </p:nvSpPr>
            <p:spPr>
              <a:xfrm>
                <a:off x="990602" y="1916980"/>
                <a:ext cx="3928534" cy="1314300"/>
              </a:xfrm>
              <a:prstGeom prst="rect">
                <a:avLst/>
              </a:prstGeom>
              <a:solidFill>
                <a:sysClr val="window" lastClr="FFFFFF"/>
              </a:solidFill>
              <a:ln w="6350" cap="flat" cmpd="sng" algn="ctr">
                <a:solidFill>
                  <a:sysClr val="window" lastClr="FFFFFF">
                    <a:lumMod val="85000"/>
                  </a:sys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23" name="Rectangle 9"/>
              <p:cNvSpPr/>
              <p:nvPr/>
            </p:nvSpPr>
            <p:spPr>
              <a:xfrm>
                <a:off x="990602" y="3096112"/>
                <a:ext cx="3928534" cy="1314300"/>
              </a:xfrm>
              <a:prstGeom prst="rect">
                <a:avLst/>
              </a:prstGeom>
              <a:solidFill>
                <a:sysClr val="window" lastClr="FFFFFF"/>
              </a:solidFill>
              <a:ln w="6350" cap="flat" cmpd="sng" algn="ctr">
                <a:solidFill>
                  <a:sysClr val="window" lastClr="FFFFFF">
                    <a:lumMod val="85000"/>
                  </a:sys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24" name="Rectangle 10"/>
              <p:cNvSpPr/>
              <p:nvPr/>
            </p:nvSpPr>
            <p:spPr>
              <a:xfrm>
                <a:off x="990602" y="4234877"/>
                <a:ext cx="3928534" cy="1207073"/>
              </a:xfrm>
              <a:prstGeom prst="rect">
                <a:avLst/>
              </a:prstGeom>
              <a:solidFill>
                <a:sysClr val="window" lastClr="FFFFFF"/>
              </a:solidFill>
              <a:ln w="6350" cap="flat" cmpd="sng" algn="ctr">
                <a:solidFill>
                  <a:sysClr val="window" lastClr="FFFFFF">
                    <a:lumMod val="85000"/>
                  </a:sys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25" name="Rectangle 7"/>
              <p:cNvSpPr/>
              <p:nvPr/>
            </p:nvSpPr>
            <p:spPr>
              <a:xfrm>
                <a:off x="4859867" y="1916979"/>
                <a:ext cx="3232936" cy="3524972"/>
              </a:xfrm>
              <a:prstGeom prst="rect">
                <a:avLst/>
              </a:prstGeom>
              <a:solidFill>
                <a:sysClr val="window" lastClr="FFFFFF"/>
              </a:solidFill>
              <a:ln w="6350" cap="flat" cmpd="sng" algn="ctr">
                <a:solidFill>
                  <a:sysClr val="window" lastClr="FFFFFF">
                    <a:lumMod val="85000"/>
                  </a:sysClr>
                </a:solidFill>
                <a:prstDash val="solid"/>
              </a:ln>
              <a:effectLst/>
            </p:spPr>
            <p:txBody>
              <a:bodyPr rtlCol="0" anchor="ctr"/>
              <a:lstStyle>
                <a:lvl1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grpSp>
            <p:nvGrpSpPr>
              <p:cNvPr id="126" name="Group 60"/>
              <p:cNvGrpSpPr/>
              <p:nvPr/>
            </p:nvGrpSpPr>
            <p:grpSpPr>
              <a:xfrm>
                <a:off x="4710081" y="2081456"/>
                <a:ext cx="3358658" cy="3128778"/>
                <a:chOff x="4710081" y="2240778"/>
                <a:chExt cx="3358658" cy="3128778"/>
              </a:xfrm>
            </p:grpSpPr>
            <p:sp>
              <p:nvSpPr>
                <p:cNvPr id="229" name="Rektangel 15"/>
                <p:cNvSpPr>
                  <a:spLocks noChangeArrowheads="1"/>
                </p:cNvSpPr>
                <p:nvPr/>
              </p:nvSpPr>
              <p:spPr bwMode="auto">
                <a:xfrm>
                  <a:off x="5021012" y="2240778"/>
                  <a:ext cx="2900005" cy="3117054"/>
                </a:xfrm>
                <a:prstGeom prst="rect">
                  <a:avLst/>
                </a:prstGeom>
                <a:solidFill>
                  <a:srgbClr val="D9D9D9"/>
                </a:solidFill>
                <a:ln w="9525">
                  <a:solidFill>
                    <a:srgbClr val="BFBFBF"/>
                  </a:solidFill>
                  <a:miter lim="800000"/>
                  <a:headEnd/>
                  <a:tailEnd/>
                </a:ln>
                <a:effectLst>
                  <a:outerShdw blurRad="40000" dist="23000" dir="5400000" rotWithShape="0">
                    <a:srgbClr val="000000">
                      <a:alpha val="34999"/>
                    </a:srgbClr>
                  </a:outerShdw>
                </a:effectLst>
              </p:spPr>
              <p:txBody>
                <a:bodyPr anchor="ctr"/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nb-NO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charset="0"/>
                    <a:ea typeface="ＭＳ Ｐゴシック" charset="0"/>
                  </a:endParaRPr>
                </a:p>
              </p:txBody>
            </p:sp>
            <p:pic>
              <p:nvPicPr>
                <p:cNvPr id="230" name="Billede 25" descr="man1.emf"/>
                <p:cNvPicPr>
                  <a:picLocks noChangeAspect="1"/>
                </p:cNvPicPr>
                <p:nvPr/>
              </p:nvPicPr>
              <p:blipFill>
                <a:blip r:embed="rId1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b="77083"/>
                <a:stretch>
                  <a:fillRect/>
                </a:stretch>
              </p:blipFill>
              <p:spPr bwMode="auto">
                <a:xfrm>
                  <a:off x="4710081" y="2670028"/>
                  <a:ext cx="3358658" cy="26995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127" name="TextBox 126"/>
              <p:cNvSpPr txBox="1"/>
              <p:nvPr/>
            </p:nvSpPr>
            <p:spPr>
              <a:xfrm>
                <a:off x="1290744" y="3400944"/>
                <a:ext cx="1672596" cy="4154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5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ＭＳ Ｐゴシック" charset="0"/>
                </a:endParaRPr>
              </a:p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charset="0"/>
                    <a:ea typeface="ＭＳ Ｐゴシック" charset="0"/>
                  </a:rPr>
                  <a:t>Lorem Ipsum</a:t>
                </a:r>
                <a:r>
                  <a:rPr kumimoji="0" lang="en-US" sz="105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charset="0"/>
                    <a:ea typeface="ＭＳ Ｐゴシック" charset="0"/>
                  </a:rPr>
                  <a:t> replace text</a:t>
                </a:r>
              </a:p>
            </p:txBody>
          </p:sp>
          <p:sp>
            <p:nvSpPr>
              <p:cNvPr id="203" name="Freeform 12"/>
              <p:cNvSpPr>
                <a:spLocks/>
              </p:cNvSpPr>
              <p:nvPr/>
            </p:nvSpPr>
            <p:spPr bwMode="auto">
              <a:xfrm rot="5400000">
                <a:off x="1163179" y="3692695"/>
                <a:ext cx="95179" cy="52363"/>
              </a:xfrm>
              <a:custGeom>
                <a:avLst/>
                <a:gdLst>
                  <a:gd name="T0" fmla="*/ 2147483647 w 252"/>
                  <a:gd name="T1" fmla="*/ 2147483647 h 126"/>
                  <a:gd name="T2" fmla="*/ 2147483647 w 252"/>
                  <a:gd name="T3" fmla="*/ 0 h 126"/>
                  <a:gd name="T4" fmla="*/ 0 w 252"/>
                  <a:gd name="T5" fmla="*/ 2147483647 h 126"/>
                  <a:gd name="T6" fmla="*/ 2147483647 w 252"/>
                  <a:gd name="T7" fmla="*/ 2147483647 h 12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52"/>
                  <a:gd name="T13" fmla="*/ 0 h 126"/>
                  <a:gd name="T14" fmla="*/ 252 w 252"/>
                  <a:gd name="T15" fmla="*/ 126 h 12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52" h="126">
                    <a:moveTo>
                      <a:pt x="252" y="126"/>
                    </a:moveTo>
                    <a:lnTo>
                      <a:pt x="126" y="0"/>
                    </a:lnTo>
                    <a:lnTo>
                      <a:pt x="0" y="126"/>
                    </a:lnTo>
                    <a:lnTo>
                      <a:pt x="252" y="126"/>
                    </a:ln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ＭＳ Ｐゴシック" charset="0"/>
                </a:endParaRPr>
              </a:p>
            </p:txBody>
          </p:sp>
          <p:sp>
            <p:nvSpPr>
              <p:cNvPr id="204" name="TextBox 203"/>
              <p:cNvSpPr txBox="1"/>
              <p:nvPr/>
            </p:nvSpPr>
            <p:spPr>
              <a:xfrm>
                <a:off x="1043019" y="2126678"/>
                <a:ext cx="3528981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4F81BD">
                        <a:lumMod val="75000"/>
                      </a:srgbClr>
                    </a:solidFill>
                    <a:effectLst/>
                    <a:uLnTx/>
                    <a:uFillTx/>
                    <a:latin typeface="Calibri" charset="0"/>
                    <a:ea typeface="ＭＳ Ｐゴシック" charset="0"/>
                  </a:rPr>
                  <a:t>NAME:</a:t>
                </a:r>
              </a:p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4F81BD">
                      <a:lumMod val="75000"/>
                    </a:srgbClr>
                  </a:solidFill>
                  <a:effectLst/>
                  <a:uLnTx/>
                  <a:uFillTx/>
                  <a:latin typeface="Calibri" charset="0"/>
                  <a:ea typeface="ＭＳ Ｐゴシック" charset="0"/>
                </a:endParaRPr>
              </a:p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4F81BD">
                        <a:lumMod val="75000"/>
                      </a:srgbClr>
                    </a:solidFill>
                    <a:effectLst/>
                    <a:uLnTx/>
                    <a:uFillTx/>
                    <a:latin typeface="Calibri" charset="0"/>
                    <a:ea typeface="ＭＳ Ｐゴシック" charset="0"/>
                  </a:rPr>
                  <a:t>COMPANY:			POSITION:				</a:t>
                </a:r>
              </a:p>
            </p:txBody>
          </p:sp>
          <p:sp>
            <p:nvSpPr>
              <p:cNvPr id="205" name="TextBox 204"/>
              <p:cNvSpPr txBox="1"/>
              <p:nvPr/>
            </p:nvSpPr>
            <p:spPr>
              <a:xfrm>
                <a:off x="1290744" y="3634093"/>
                <a:ext cx="1672596" cy="4154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5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ＭＳ Ｐゴシック" charset="0"/>
                </a:endParaRPr>
              </a:p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charset="0"/>
                    <a:ea typeface="ＭＳ Ｐゴシック" charset="0"/>
                  </a:rPr>
                  <a:t>Lorem Ipsum</a:t>
                </a:r>
                <a:r>
                  <a:rPr kumimoji="0" lang="en-US" sz="105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charset="0"/>
                    <a:ea typeface="ＭＳ Ｐゴシック" charset="0"/>
                  </a:rPr>
                  <a:t> replace text</a:t>
                </a:r>
              </a:p>
            </p:txBody>
          </p:sp>
          <p:sp>
            <p:nvSpPr>
              <p:cNvPr id="206" name="Freeform 12"/>
              <p:cNvSpPr>
                <a:spLocks/>
              </p:cNvSpPr>
              <p:nvPr/>
            </p:nvSpPr>
            <p:spPr bwMode="auto">
              <a:xfrm rot="5400000">
                <a:off x="1163179" y="3913144"/>
                <a:ext cx="95179" cy="52363"/>
              </a:xfrm>
              <a:custGeom>
                <a:avLst/>
                <a:gdLst>
                  <a:gd name="T0" fmla="*/ 2147483647 w 252"/>
                  <a:gd name="T1" fmla="*/ 2147483647 h 126"/>
                  <a:gd name="T2" fmla="*/ 2147483647 w 252"/>
                  <a:gd name="T3" fmla="*/ 0 h 126"/>
                  <a:gd name="T4" fmla="*/ 0 w 252"/>
                  <a:gd name="T5" fmla="*/ 2147483647 h 126"/>
                  <a:gd name="T6" fmla="*/ 2147483647 w 252"/>
                  <a:gd name="T7" fmla="*/ 2147483647 h 12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52"/>
                  <a:gd name="T13" fmla="*/ 0 h 126"/>
                  <a:gd name="T14" fmla="*/ 252 w 252"/>
                  <a:gd name="T15" fmla="*/ 126 h 12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52" h="126">
                    <a:moveTo>
                      <a:pt x="252" y="126"/>
                    </a:moveTo>
                    <a:lnTo>
                      <a:pt x="126" y="0"/>
                    </a:lnTo>
                    <a:lnTo>
                      <a:pt x="0" y="126"/>
                    </a:lnTo>
                    <a:lnTo>
                      <a:pt x="252" y="126"/>
                    </a:ln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ＭＳ Ｐゴシック" charset="0"/>
                </a:endParaRPr>
              </a:p>
            </p:txBody>
          </p:sp>
          <p:sp>
            <p:nvSpPr>
              <p:cNvPr id="207" name="Freeform 12"/>
              <p:cNvSpPr>
                <a:spLocks/>
              </p:cNvSpPr>
              <p:nvPr/>
            </p:nvSpPr>
            <p:spPr bwMode="auto">
              <a:xfrm rot="5400000">
                <a:off x="3059706" y="3692695"/>
                <a:ext cx="95179" cy="52363"/>
              </a:xfrm>
              <a:custGeom>
                <a:avLst/>
                <a:gdLst>
                  <a:gd name="T0" fmla="*/ 2147483647 w 252"/>
                  <a:gd name="T1" fmla="*/ 2147483647 h 126"/>
                  <a:gd name="T2" fmla="*/ 2147483647 w 252"/>
                  <a:gd name="T3" fmla="*/ 0 h 126"/>
                  <a:gd name="T4" fmla="*/ 0 w 252"/>
                  <a:gd name="T5" fmla="*/ 2147483647 h 126"/>
                  <a:gd name="T6" fmla="*/ 2147483647 w 252"/>
                  <a:gd name="T7" fmla="*/ 2147483647 h 12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52"/>
                  <a:gd name="T13" fmla="*/ 0 h 126"/>
                  <a:gd name="T14" fmla="*/ 252 w 252"/>
                  <a:gd name="T15" fmla="*/ 126 h 12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52" h="126">
                    <a:moveTo>
                      <a:pt x="252" y="126"/>
                    </a:moveTo>
                    <a:lnTo>
                      <a:pt x="126" y="0"/>
                    </a:lnTo>
                    <a:lnTo>
                      <a:pt x="0" y="126"/>
                    </a:lnTo>
                    <a:lnTo>
                      <a:pt x="252" y="126"/>
                    </a:ln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ＭＳ Ｐゴシック" charset="0"/>
                </a:endParaRPr>
              </a:p>
            </p:txBody>
          </p:sp>
          <p:sp>
            <p:nvSpPr>
              <p:cNvPr id="208" name="TextBox 207"/>
              <p:cNvSpPr txBox="1"/>
              <p:nvPr/>
            </p:nvSpPr>
            <p:spPr>
              <a:xfrm>
                <a:off x="3187271" y="3634093"/>
                <a:ext cx="1672596" cy="4154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5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ＭＳ Ｐゴシック" charset="0"/>
                </a:endParaRPr>
              </a:p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charset="0"/>
                    <a:ea typeface="ＭＳ Ｐゴシック" charset="0"/>
                  </a:rPr>
                  <a:t>Lorem Ipsum</a:t>
                </a:r>
                <a:r>
                  <a:rPr kumimoji="0" lang="en-US" sz="105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charset="0"/>
                    <a:ea typeface="ＭＳ Ｐゴシック" charset="0"/>
                  </a:rPr>
                  <a:t> replace text</a:t>
                </a:r>
              </a:p>
            </p:txBody>
          </p:sp>
          <p:sp>
            <p:nvSpPr>
              <p:cNvPr id="209" name="Freeform 12"/>
              <p:cNvSpPr>
                <a:spLocks/>
              </p:cNvSpPr>
              <p:nvPr/>
            </p:nvSpPr>
            <p:spPr bwMode="auto">
              <a:xfrm rot="5400000">
                <a:off x="3059706" y="3913144"/>
                <a:ext cx="95179" cy="52363"/>
              </a:xfrm>
              <a:custGeom>
                <a:avLst/>
                <a:gdLst>
                  <a:gd name="T0" fmla="*/ 2147483647 w 252"/>
                  <a:gd name="T1" fmla="*/ 2147483647 h 126"/>
                  <a:gd name="T2" fmla="*/ 2147483647 w 252"/>
                  <a:gd name="T3" fmla="*/ 0 h 126"/>
                  <a:gd name="T4" fmla="*/ 0 w 252"/>
                  <a:gd name="T5" fmla="*/ 2147483647 h 126"/>
                  <a:gd name="T6" fmla="*/ 2147483647 w 252"/>
                  <a:gd name="T7" fmla="*/ 2147483647 h 12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52"/>
                  <a:gd name="T13" fmla="*/ 0 h 126"/>
                  <a:gd name="T14" fmla="*/ 252 w 252"/>
                  <a:gd name="T15" fmla="*/ 126 h 12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52" h="126">
                    <a:moveTo>
                      <a:pt x="252" y="126"/>
                    </a:moveTo>
                    <a:lnTo>
                      <a:pt x="126" y="0"/>
                    </a:lnTo>
                    <a:lnTo>
                      <a:pt x="0" y="126"/>
                    </a:lnTo>
                    <a:lnTo>
                      <a:pt x="252" y="126"/>
                    </a:ln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ＭＳ Ｐゴシック" charset="0"/>
                </a:endParaRPr>
              </a:p>
            </p:txBody>
          </p:sp>
          <p:sp>
            <p:nvSpPr>
              <p:cNvPr id="210" name="TextBox 209"/>
              <p:cNvSpPr txBox="1"/>
              <p:nvPr/>
            </p:nvSpPr>
            <p:spPr>
              <a:xfrm>
                <a:off x="3183040" y="3406317"/>
                <a:ext cx="1672596" cy="4154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5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ＭＳ Ｐゴシック" charset="0"/>
                </a:endParaRPr>
              </a:p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charset="0"/>
                    <a:ea typeface="ＭＳ Ｐゴシック" charset="0"/>
                  </a:rPr>
                  <a:t>Lorem Ipsum</a:t>
                </a:r>
                <a:r>
                  <a:rPr kumimoji="0" lang="en-US" sz="105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charset="0"/>
                    <a:ea typeface="ＭＳ Ｐゴシック" charset="0"/>
                  </a:rPr>
                  <a:t> replace text</a:t>
                </a:r>
              </a:p>
            </p:txBody>
          </p:sp>
          <p:cxnSp>
            <p:nvCxnSpPr>
              <p:cNvPr id="212" name="Straight Connector 34"/>
              <p:cNvCxnSpPr/>
              <p:nvPr/>
            </p:nvCxnSpPr>
            <p:spPr>
              <a:xfrm>
                <a:off x="1739900" y="2355278"/>
                <a:ext cx="2928164" cy="0"/>
              </a:xfrm>
              <a:prstGeom prst="line">
                <a:avLst/>
              </a:prstGeom>
              <a:noFill/>
              <a:ln w="12700" cap="flat" cmpd="sng" algn="ctr">
                <a:solidFill>
                  <a:sysClr val="windowText" lastClr="000000"/>
                </a:solidFill>
                <a:prstDash val="sysDot"/>
              </a:ln>
              <a:effectLst/>
            </p:spPr>
          </p:cxnSp>
          <p:cxnSp>
            <p:nvCxnSpPr>
              <p:cNvPr id="213" name="Straight Connector 35"/>
              <p:cNvCxnSpPr/>
              <p:nvPr/>
            </p:nvCxnSpPr>
            <p:spPr>
              <a:xfrm>
                <a:off x="2051050" y="2768028"/>
                <a:ext cx="861490" cy="0"/>
              </a:xfrm>
              <a:prstGeom prst="line">
                <a:avLst/>
              </a:prstGeom>
              <a:noFill/>
              <a:ln w="12700" cap="flat" cmpd="sng" algn="ctr">
                <a:solidFill>
                  <a:sysClr val="windowText" lastClr="000000"/>
                </a:solidFill>
                <a:prstDash val="sysDot"/>
              </a:ln>
              <a:effectLst/>
            </p:spPr>
          </p:cxnSp>
          <p:cxnSp>
            <p:nvCxnSpPr>
              <p:cNvPr id="214" name="Straight Connector 41"/>
              <p:cNvCxnSpPr/>
              <p:nvPr/>
            </p:nvCxnSpPr>
            <p:spPr>
              <a:xfrm>
                <a:off x="3778250" y="2768028"/>
                <a:ext cx="889814" cy="0"/>
              </a:xfrm>
              <a:prstGeom prst="line">
                <a:avLst/>
              </a:prstGeom>
              <a:noFill/>
              <a:ln w="12700" cap="flat" cmpd="sng" algn="ctr">
                <a:solidFill>
                  <a:sysClr val="windowText" lastClr="000000"/>
                </a:solidFill>
                <a:prstDash val="sysDot"/>
              </a:ln>
              <a:effectLst/>
            </p:spPr>
          </p:cxnSp>
          <p:sp>
            <p:nvSpPr>
              <p:cNvPr id="215" name="TextBox 214"/>
              <p:cNvSpPr txBox="1"/>
              <p:nvPr/>
            </p:nvSpPr>
            <p:spPr>
              <a:xfrm>
                <a:off x="1290744" y="4528698"/>
                <a:ext cx="1672596" cy="4154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5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ＭＳ Ｐゴシック" charset="0"/>
                </a:endParaRPr>
              </a:p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charset="0"/>
                    <a:ea typeface="ＭＳ Ｐゴシック" charset="0"/>
                  </a:rPr>
                  <a:t>Lorem Ipsum</a:t>
                </a:r>
                <a:r>
                  <a:rPr kumimoji="0" lang="en-US" sz="105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charset="0"/>
                    <a:ea typeface="ＭＳ Ｐゴシック" charset="0"/>
                  </a:rPr>
                  <a:t> replace text</a:t>
                </a:r>
              </a:p>
            </p:txBody>
          </p:sp>
          <p:sp>
            <p:nvSpPr>
              <p:cNvPr id="216" name="Freeform 12"/>
              <p:cNvSpPr>
                <a:spLocks/>
              </p:cNvSpPr>
              <p:nvPr/>
            </p:nvSpPr>
            <p:spPr bwMode="auto">
              <a:xfrm rot="5400000">
                <a:off x="1163179" y="4820449"/>
                <a:ext cx="95179" cy="52363"/>
              </a:xfrm>
              <a:custGeom>
                <a:avLst/>
                <a:gdLst>
                  <a:gd name="T0" fmla="*/ 2147483647 w 252"/>
                  <a:gd name="T1" fmla="*/ 2147483647 h 126"/>
                  <a:gd name="T2" fmla="*/ 2147483647 w 252"/>
                  <a:gd name="T3" fmla="*/ 0 h 126"/>
                  <a:gd name="T4" fmla="*/ 0 w 252"/>
                  <a:gd name="T5" fmla="*/ 2147483647 h 126"/>
                  <a:gd name="T6" fmla="*/ 2147483647 w 252"/>
                  <a:gd name="T7" fmla="*/ 2147483647 h 12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52"/>
                  <a:gd name="T13" fmla="*/ 0 h 126"/>
                  <a:gd name="T14" fmla="*/ 252 w 252"/>
                  <a:gd name="T15" fmla="*/ 126 h 12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52" h="126">
                    <a:moveTo>
                      <a:pt x="252" y="126"/>
                    </a:moveTo>
                    <a:lnTo>
                      <a:pt x="126" y="0"/>
                    </a:lnTo>
                    <a:lnTo>
                      <a:pt x="0" y="126"/>
                    </a:lnTo>
                    <a:lnTo>
                      <a:pt x="252" y="126"/>
                    </a:ln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ＭＳ Ｐゴシック" charset="0"/>
                </a:endParaRPr>
              </a:p>
            </p:txBody>
          </p:sp>
          <p:sp>
            <p:nvSpPr>
              <p:cNvPr id="217" name="TextBox 216"/>
              <p:cNvSpPr txBox="1"/>
              <p:nvPr/>
            </p:nvSpPr>
            <p:spPr>
              <a:xfrm>
                <a:off x="1290744" y="4761847"/>
                <a:ext cx="1672596" cy="4154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5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ＭＳ Ｐゴシック" charset="0"/>
                </a:endParaRPr>
              </a:p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charset="0"/>
                    <a:ea typeface="ＭＳ Ｐゴシック" charset="0"/>
                  </a:rPr>
                  <a:t>Lorem Ipsum</a:t>
                </a:r>
                <a:r>
                  <a:rPr kumimoji="0" lang="en-US" sz="105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charset="0"/>
                    <a:ea typeface="ＭＳ Ｐゴシック" charset="0"/>
                  </a:rPr>
                  <a:t> replace text</a:t>
                </a:r>
              </a:p>
            </p:txBody>
          </p:sp>
          <p:sp>
            <p:nvSpPr>
              <p:cNvPr id="218" name="Freeform 12"/>
              <p:cNvSpPr>
                <a:spLocks/>
              </p:cNvSpPr>
              <p:nvPr/>
            </p:nvSpPr>
            <p:spPr bwMode="auto">
              <a:xfrm rot="5400000">
                <a:off x="1163179" y="5040898"/>
                <a:ext cx="95179" cy="52363"/>
              </a:xfrm>
              <a:custGeom>
                <a:avLst/>
                <a:gdLst>
                  <a:gd name="T0" fmla="*/ 2147483647 w 252"/>
                  <a:gd name="T1" fmla="*/ 2147483647 h 126"/>
                  <a:gd name="T2" fmla="*/ 2147483647 w 252"/>
                  <a:gd name="T3" fmla="*/ 0 h 126"/>
                  <a:gd name="T4" fmla="*/ 0 w 252"/>
                  <a:gd name="T5" fmla="*/ 2147483647 h 126"/>
                  <a:gd name="T6" fmla="*/ 2147483647 w 252"/>
                  <a:gd name="T7" fmla="*/ 2147483647 h 12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52"/>
                  <a:gd name="T13" fmla="*/ 0 h 126"/>
                  <a:gd name="T14" fmla="*/ 252 w 252"/>
                  <a:gd name="T15" fmla="*/ 126 h 12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52" h="126">
                    <a:moveTo>
                      <a:pt x="252" y="126"/>
                    </a:moveTo>
                    <a:lnTo>
                      <a:pt x="126" y="0"/>
                    </a:lnTo>
                    <a:lnTo>
                      <a:pt x="0" y="126"/>
                    </a:lnTo>
                    <a:lnTo>
                      <a:pt x="252" y="126"/>
                    </a:ln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ＭＳ Ｐゴシック" charset="0"/>
                </a:endParaRPr>
              </a:p>
            </p:txBody>
          </p:sp>
          <p:sp>
            <p:nvSpPr>
              <p:cNvPr id="219" name="Freeform 12"/>
              <p:cNvSpPr>
                <a:spLocks/>
              </p:cNvSpPr>
              <p:nvPr/>
            </p:nvSpPr>
            <p:spPr bwMode="auto">
              <a:xfrm rot="5400000">
                <a:off x="3059706" y="4820449"/>
                <a:ext cx="95179" cy="52363"/>
              </a:xfrm>
              <a:custGeom>
                <a:avLst/>
                <a:gdLst>
                  <a:gd name="T0" fmla="*/ 2147483647 w 252"/>
                  <a:gd name="T1" fmla="*/ 2147483647 h 126"/>
                  <a:gd name="T2" fmla="*/ 2147483647 w 252"/>
                  <a:gd name="T3" fmla="*/ 0 h 126"/>
                  <a:gd name="T4" fmla="*/ 0 w 252"/>
                  <a:gd name="T5" fmla="*/ 2147483647 h 126"/>
                  <a:gd name="T6" fmla="*/ 2147483647 w 252"/>
                  <a:gd name="T7" fmla="*/ 2147483647 h 12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52"/>
                  <a:gd name="T13" fmla="*/ 0 h 126"/>
                  <a:gd name="T14" fmla="*/ 252 w 252"/>
                  <a:gd name="T15" fmla="*/ 126 h 12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52" h="126">
                    <a:moveTo>
                      <a:pt x="252" y="126"/>
                    </a:moveTo>
                    <a:lnTo>
                      <a:pt x="126" y="0"/>
                    </a:lnTo>
                    <a:lnTo>
                      <a:pt x="0" y="126"/>
                    </a:lnTo>
                    <a:lnTo>
                      <a:pt x="252" y="126"/>
                    </a:ln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ＭＳ Ｐゴシック" charset="0"/>
                </a:endParaRPr>
              </a:p>
            </p:txBody>
          </p:sp>
          <p:sp>
            <p:nvSpPr>
              <p:cNvPr id="220" name="TextBox 219"/>
              <p:cNvSpPr txBox="1"/>
              <p:nvPr/>
            </p:nvSpPr>
            <p:spPr>
              <a:xfrm>
                <a:off x="3187271" y="4761847"/>
                <a:ext cx="1672596" cy="4154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5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ＭＳ Ｐゴシック" charset="0"/>
                </a:endParaRPr>
              </a:p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charset="0"/>
                    <a:ea typeface="ＭＳ Ｐゴシック" charset="0"/>
                  </a:rPr>
                  <a:t>Lorem Ipsum</a:t>
                </a:r>
                <a:r>
                  <a:rPr kumimoji="0" lang="en-US" sz="105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charset="0"/>
                    <a:ea typeface="ＭＳ Ｐゴシック" charset="0"/>
                  </a:rPr>
                  <a:t> replace text</a:t>
                </a:r>
              </a:p>
            </p:txBody>
          </p:sp>
          <p:sp>
            <p:nvSpPr>
              <p:cNvPr id="221" name="Freeform 12"/>
              <p:cNvSpPr>
                <a:spLocks/>
              </p:cNvSpPr>
              <p:nvPr/>
            </p:nvSpPr>
            <p:spPr bwMode="auto">
              <a:xfrm rot="5400000">
                <a:off x="3059706" y="5040898"/>
                <a:ext cx="95179" cy="52363"/>
              </a:xfrm>
              <a:custGeom>
                <a:avLst/>
                <a:gdLst>
                  <a:gd name="T0" fmla="*/ 2147483647 w 252"/>
                  <a:gd name="T1" fmla="*/ 2147483647 h 126"/>
                  <a:gd name="T2" fmla="*/ 2147483647 w 252"/>
                  <a:gd name="T3" fmla="*/ 0 h 126"/>
                  <a:gd name="T4" fmla="*/ 0 w 252"/>
                  <a:gd name="T5" fmla="*/ 2147483647 h 126"/>
                  <a:gd name="T6" fmla="*/ 2147483647 w 252"/>
                  <a:gd name="T7" fmla="*/ 2147483647 h 12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52"/>
                  <a:gd name="T13" fmla="*/ 0 h 126"/>
                  <a:gd name="T14" fmla="*/ 252 w 252"/>
                  <a:gd name="T15" fmla="*/ 126 h 12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52" h="126">
                    <a:moveTo>
                      <a:pt x="252" y="126"/>
                    </a:moveTo>
                    <a:lnTo>
                      <a:pt x="126" y="0"/>
                    </a:lnTo>
                    <a:lnTo>
                      <a:pt x="0" y="126"/>
                    </a:lnTo>
                    <a:lnTo>
                      <a:pt x="252" y="126"/>
                    </a:ln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ＭＳ Ｐゴシック" charset="0"/>
                </a:endParaRPr>
              </a:p>
            </p:txBody>
          </p:sp>
          <p:sp>
            <p:nvSpPr>
              <p:cNvPr id="222" name="TextBox 221"/>
              <p:cNvSpPr txBox="1"/>
              <p:nvPr/>
            </p:nvSpPr>
            <p:spPr>
              <a:xfrm>
                <a:off x="3183040" y="4534071"/>
                <a:ext cx="1672596" cy="4154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5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ＭＳ Ｐゴシック" charset="0"/>
                </a:endParaRPr>
              </a:p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charset="0"/>
                    <a:ea typeface="ＭＳ Ｐゴシック" charset="0"/>
                  </a:rPr>
                  <a:t>Lorem Ipsum</a:t>
                </a:r>
                <a:r>
                  <a:rPr kumimoji="0" lang="en-US" sz="105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charset="0"/>
                    <a:ea typeface="ＭＳ Ｐゴシック" charset="0"/>
                  </a:rPr>
                  <a:t> replace text</a:t>
                </a:r>
              </a:p>
            </p:txBody>
          </p:sp>
          <p:sp>
            <p:nvSpPr>
              <p:cNvPr id="223" name="Round Same Side Corner Rectangle 44"/>
              <p:cNvSpPr/>
              <p:nvPr/>
            </p:nvSpPr>
            <p:spPr>
              <a:xfrm>
                <a:off x="990602" y="1534584"/>
                <a:ext cx="7102201" cy="381529"/>
              </a:xfrm>
              <a:prstGeom prst="round2SameRect">
                <a:avLst>
                  <a:gd name="adj1" fmla="val 27778"/>
                  <a:gd name="adj2" fmla="val 0"/>
                </a:avLst>
              </a:prstGeom>
              <a:gradFill flip="none" rotWithShape="1">
                <a:gsLst>
                  <a:gs pos="100000">
                    <a:srgbClr val="4F81BD">
                      <a:lumMod val="75000"/>
                    </a:srgbClr>
                  </a:gs>
                  <a:gs pos="0">
                    <a:srgbClr val="1F497D">
                      <a:lumMod val="75000"/>
                    </a:srgbClr>
                  </a:gs>
                </a:gsLst>
                <a:lin ang="16200000" scaled="0"/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224" name="TextBox 223"/>
              <p:cNvSpPr txBox="1"/>
              <p:nvPr/>
            </p:nvSpPr>
            <p:spPr>
              <a:xfrm>
                <a:off x="4108742" y="1549970"/>
                <a:ext cx="1767918" cy="307777"/>
              </a:xfrm>
              <a:prstGeom prst="rect">
                <a:avLst/>
              </a:prstGeom>
              <a:noFill/>
              <a:effectLst>
                <a:outerShdw blurRad="50800" dist="38100" dir="2700000" algn="tl" rotWithShape="0">
                  <a:srgbClr val="000000">
                    <a:alpha val="35000"/>
                  </a:srgbClr>
                </a:outerShdw>
              </a:effectLst>
            </p:spPr>
            <p:txBody>
              <a:bodyPr wrap="square" rtlCol="0">
                <a:spAutoFit/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charset="0"/>
                    <a:ea typeface="ＭＳ Ｐゴシック" charset="0"/>
                  </a:rPr>
                  <a:t>WELCOME</a:t>
                </a:r>
                <a:r>
                  <a:rPr kumimoji="0" lang="en-US" sz="1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4F81BD">
                        <a:lumMod val="75000"/>
                      </a:srgbClr>
                    </a:solidFill>
                    <a:effectLst/>
                    <a:uLnTx/>
                    <a:uFillTx/>
                    <a:latin typeface="Calibri" charset="0"/>
                    <a:ea typeface="ＭＳ Ｐゴシック" charset="0"/>
                  </a:rPr>
                  <a:t>		</a:t>
                </a:r>
              </a:p>
            </p:txBody>
          </p:sp>
          <p:cxnSp>
            <p:nvCxnSpPr>
              <p:cNvPr id="225" name="Straight Connector 65"/>
              <p:cNvCxnSpPr/>
              <p:nvPr/>
            </p:nvCxnSpPr>
            <p:spPr>
              <a:xfrm flipH="1">
                <a:off x="2210665" y="1725751"/>
                <a:ext cx="1879605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85000"/>
                  </a:sysClr>
                </a:solidFill>
                <a:prstDash val="solid"/>
              </a:ln>
              <a:effectLst/>
            </p:spPr>
          </p:cxnSp>
          <p:cxnSp>
            <p:nvCxnSpPr>
              <p:cNvPr id="226" name="Straight Connector 66"/>
              <p:cNvCxnSpPr/>
              <p:nvPr/>
            </p:nvCxnSpPr>
            <p:spPr>
              <a:xfrm flipH="1">
                <a:off x="5063931" y="1725751"/>
                <a:ext cx="1879605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85000"/>
                  </a:sysClr>
                </a:solidFill>
                <a:prstDash val="solid"/>
              </a:ln>
              <a:effectLst/>
            </p:spPr>
          </p:cxnSp>
          <p:sp>
            <p:nvSpPr>
              <p:cNvPr id="227" name="TextBox 226"/>
              <p:cNvSpPr txBox="1"/>
              <p:nvPr/>
            </p:nvSpPr>
            <p:spPr>
              <a:xfrm>
                <a:off x="1093819" y="3189754"/>
                <a:ext cx="3528981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4F81BD">
                        <a:lumMod val="75000"/>
                      </a:srgbClr>
                    </a:solidFill>
                    <a:effectLst/>
                    <a:uLnTx/>
                    <a:uFillTx/>
                    <a:latin typeface="Calibri" charset="0"/>
                    <a:ea typeface="ＭＳ Ｐゴシック" charset="0"/>
                  </a:rPr>
                  <a:t>WHO I AM:		</a:t>
                </a:r>
              </a:p>
            </p:txBody>
          </p:sp>
          <p:sp>
            <p:nvSpPr>
              <p:cNvPr id="228" name="TextBox 227"/>
              <p:cNvSpPr txBox="1"/>
              <p:nvPr/>
            </p:nvSpPr>
            <p:spPr>
              <a:xfrm>
                <a:off x="1093819" y="4366625"/>
                <a:ext cx="352898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4F81BD">
                        <a:lumMod val="75000"/>
                      </a:srgbClr>
                    </a:solidFill>
                    <a:effectLst/>
                    <a:uLnTx/>
                    <a:uFillTx/>
                    <a:latin typeface="Calibri" charset="0"/>
                    <a:ea typeface="ＭＳ Ｐゴシック" charset="0"/>
                  </a:rPr>
                  <a:t>WHAT I WHANT WITH THIS PRESENTATION:		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68853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/>
          <p:cNvGrpSpPr/>
          <p:nvPr/>
        </p:nvGrpSpPr>
        <p:grpSpPr>
          <a:xfrm>
            <a:off x="304807" y="1534584"/>
            <a:ext cx="8518104" cy="3926883"/>
            <a:chOff x="304807" y="1534584"/>
            <a:chExt cx="8518104" cy="3926883"/>
          </a:xfrm>
        </p:grpSpPr>
        <p:sp>
          <p:nvSpPr>
            <p:cNvPr id="5" name="Rectangle 65"/>
            <p:cNvSpPr/>
            <p:nvPr/>
          </p:nvSpPr>
          <p:spPr>
            <a:xfrm>
              <a:off x="309040" y="1920240"/>
              <a:ext cx="5867400" cy="27309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6350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60"/>
            <p:cNvSpPr/>
            <p:nvPr/>
          </p:nvSpPr>
          <p:spPr>
            <a:xfrm>
              <a:off x="306500" y="2193337"/>
              <a:ext cx="5867400" cy="664183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ight Arrow 61"/>
            <p:cNvSpPr/>
            <p:nvPr/>
          </p:nvSpPr>
          <p:spPr>
            <a:xfrm rot="10800000">
              <a:off x="3132599" y="2369475"/>
              <a:ext cx="340464" cy="322543"/>
            </a:xfrm>
            <a:prstGeom prst="rightArrow">
              <a:avLst/>
            </a:prstGeom>
            <a:gradFill flip="none" rotWithShape="1">
              <a:gsLst>
                <a:gs pos="0">
                  <a:schemeClr val="tx2">
                    <a:lumMod val="75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23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Freeform 12"/>
            <p:cNvSpPr>
              <a:spLocks/>
            </p:cNvSpPr>
            <p:nvPr/>
          </p:nvSpPr>
          <p:spPr bwMode="auto">
            <a:xfrm rot="5400000">
              <a:off x="530088" y="2369428"/>
              <a:ext cx="95179" cy="52363"/>
            </a:xfrm>
            <a:custGeom>
              <a:avLst/>
              <a:gdLst>
                <a:gd name="T0" fmla="*/ 2147483647 w 252"/>
                <a:gd name="T1" fmla="*/ 2147483647 h 126"/>
                <a:gd name="T2" fmla="*/ 2147483647 w 252"/>
                <a:gd name="T3" fmla="*/ 0 h 126"/>
                <a:gd name="T4" fmla="*/ 0 w 252"/>
                <a:gd name="T5" fmla="*/ 2147483647 h 126"/>
                <a:gd name="T6" fmla="*/ 2147483647 w 252"/>
                <a:gd name="T7" fmla="*/ 2147483647 h 12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2"/>
                <a:gd name="T13" fmla="*/ 0 h 126"/>
                <a:gd name="T14" fmla="*/ 252 w 252"/>
                <a:gd name="T15" fmla="*/ 126 h 12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52" h="126">
                  <a:moveTo>
                    <a:pt x="252" y="126"/>
                  </a:moveTo>
                  <a:lnTo>
                    <a:pt x="126" y="0"/>
                  </a:lnTo>
                  <a:lnTo>
                    <a:pt x="0" y="126"/>
                  </a:lnTo>
                  <a:lnTo>
                    <a:pt x="252" y="126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657653" y="2310826"/>
              <a:ext cx="1672596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sz="1050" dirty="0"/>
            </a:p>
            <a:p>
              <a:r>
                <a:rPr lang="en-US" sz="1050" b="1" dirty="0"/>
                <a:t>Lorem Ipsum</a:t>
              </a:r>
              <a:r>
                <a:rPr lang="en-US" sz="1050" dirty="0"/>
                <a:t> </a:t>
              </a:r>
              <a:r>
                <a:rPr lang="en-US" sz="1050" dirty="0" smtClean="0"/>
                <a:t>replace text</a:t>
              </a:r>
              <a:endParaRPr lang="en-US" sz="1050" dirty="0"/>
            </a:p>
          </p:txBody>
        </p:sp>
        <p:sp>
          <p:nvSpPr>
            <p:cNvPr id="10" name="Freeform 64"/>
            <p:cNvSpPr>
              <a:spLocks/>
            </p:cNvSpPr>
            <p:nvPr/>
          </p:nvSpPr>
          <p:spPr bwMode="auto">
            <a:xfrm rot="5400000">
              <a:off x="530088" y="2589877"/>
              <a:ext cx="95179" cy="52363"/>
            </a:xfrm>
            <a:custGeom>
              <a:avLst/>
              <a:gdLst>
                <a:gd name="T0" fmla="*/ 2147483647 w 252"/>
                <a:gd name="T1" fmla="*/ 2147483647 h 126"/>
                <a:gd name="T2" fmla="*/ 2147483647 w 252"/>
                <a:gd name="T3" fmla="*/ 0 h 126"/>
                <a:gd name="T4" fmla="*/ 0 w 252"/>
                <a:gd name="T5" fmla="*/ 2147483647 h 126"/>
                <a:gd name="T6" fmla="*/ 2147483647 w 252"/>
                <a:gd name="T7" fmla="*/ 2147483647 h 12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2"/>
                <a:gd name="T13" fmla="*/ 0 h 126"/>
                <a:gd name="T14" fmla="*/ 252 w 252"/>
                <a:gd name="T15" fmla="*/ 126 h 12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52" h="126">
                  <a:moveTo>
                    <a:pt x="252" y="126"/>
                  </a:moveTo>
                  <a:lnTo>
                    <a:pt x="126" y="0"/>
                  </a:lnTo>
                  <a:lnTo>
                    <a:pt x="0" y="126"/>
                  </a:lnTo>
                  <a:lnTo>
                    <a:pt x="252" y="126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" name="Rectangle 54"/>
            <p:cNvSpPr/>
            <p:nvPr/>
          </p:nvSpPr>
          <p:spPr>
            <a:xfrm>
              <a:off x="304807" y="4159718"/>
              <a:ext cx="5867400" cy="63756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ectangle 55"/>
            <p:cNvSpPr/>
            <p:nvPr/>
          </p:nvSpPr>
          <p:spPr>
            <a:xfrm>
              <a:off x="304807" y="4797284"/>
              <a:ext cx="5867400" cy="664183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 52"/>
            <p:cNvSpPr/>
            <p:nvPr/>
          </p:nvSpPr>
          <p:spPr>
            <a:xfrm>
              <a:off x="306500" y="2857520"/>
              <a:ext cx="5867400" cy="63756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Rectangle 53"/>
            <p:cNvSpPr/>
            <p:nvPr/>
          </p:nvSpPr>
          <p:spPr>
            <a:xfrm>
              <a:off x="306500" y="3495086"/>
              <a:ext cx="5867400" cy="664183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ight Arrow 58"/>
            <p:cNvSpPr/>
            <p:nvPr/>
          </p:nvSpPr>
          <p:spPr>
            <a:xfrm rot="10800000">
              <a:off x="3132599" y="4317414"/>
              <a:ext cx="340464" cy="322543"/>
            </a:xfrm>
            <a:prstGeom prst="rightArrow">
              <a:avLst/>
            </a:prstGeom>
            <a:gradFill flip="none" rotWithShape="1">
              <a:gsLst>
                <a:gs pos="0">
                  <a:schemeClr val="tx2">
                    <a:lumMod val="75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23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Right Arrow 57"/>
            <p:cNvSpPr/>
            <p:nvPr/>
          </p:nvSpPr>
          <p:spPr>
            <a:xfrm rot="10800000">
              <a:off x="3132599" y="3671224"/>
              <a:ext cx="340464" cy="322543"/>
            </a:xfrm>
            <a:prstGeom prst="rightArrow">
              <a:avLst/>
            </a:prstGeom>
            <a:gradFill flip="none" rotWithShape="1">
              <a:gsLst>
                <a:gs pos="0">
                  <a:schemeClr val="tx2">
                    <a:lumMod val="75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23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Right Arrow 56"/>
            <p:cNvSpPr/>
            <p:nvPr/>
          </p:nvSpPr>
          <p:spPr>
            <a:xfrm rot="10800000">
              <a:off x="3132600" y="3029378"/>
              <a:ext cx="340464" cy="322543"/>
            </a:xfrm>
            <a:prstGeom prst="rightArrow">
              <a:avLst/>
            </a:prstGeom>
            <a:gradFill flip="none" rotWithShape="1">
              <a:gsLst>
                <a:gs pos="0">
                  <a:schemeClr val="tx2">
                    <a:lumMod val="75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23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Right Arrow 59"/>
            <p:cNvSpPr/>
            <p:nvPr/>
          </p:nvSpPr>
          <p:spPr>
            <a:xfrm rot="10800000">
              <a:off x="3132599" y="4974651"/>
              <a:ext cx="340464" cy="322543"/>
            </a:xfrm>
            <a:prstGeom prst="rightArrow">
              <a:avLst/>
            </a:prstGeom>
            <a:gradFill flip="none" rotWithShape="1">
              <a:gsLst>
                <a:gs pos="0">
                  <a:schemeClr val="tx2">
                    <a:lumMod val="75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23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Rectangle 5"/>
            <p:cNvSpPr/>
            <p:nvPr/>
          </p:nvSpPr>
          <p:spPr>
            <a:xfrm>
              <a:off x="3261221" y="1920240"/>
              <a:ext cx="5561690" cy="3540759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0" name="Billede 22" descr="dreamstime_Mind map.jpg"/>
            <p:cNvPicPr>
              <a:picLocks noChangeAspect="1"/>
            </p:cNvPicPr>
            <p:nvPr/>
          </p:nvPicPr>
          <p:blipFill>
            <a:blip r:embed="rId2">
              <a:lum bright="1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70061" y="2060263"/>
              <a:ext cx="5146196" cy="3197064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srgbClr val="000000">
                  <a:alpha val="1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TextBox 20"/>
            <p:cNvSpPr txBox="1"/>
            <p:nvPr/>
          </p:nvSpPr>
          <p:spPr>
            <a:xfrm>
              <a:off x="657653" y="2766159"/>
              <a:ext cx="1672596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sz="1050" dirty="0"/>
            </a:p>
            <a:p>
              <a:r>
                <a:rPr lang="en-US" sz="1050" b="1" dirty="0"/>
                <a:t>Lorem Ipsum</a:t>
              </a:r>
              <a:r>
                <a:rPr lang="en-US" sz="1050" dirty="0"/>
                <a:t> </a:t>
              </a:r>
              <a:r>
                <a:rPr lang="en-US" sz="1050" dirty="0" smtClean="0"/>
                <a:t>replace text</a:t>
              </a:r>
              <a:endParaRPr lang="en-US" sz="1050" dirty="0"/>
            </a:p>
          </p:txBody>
        </p:sp>
        <p:sp>
          <p:nvSpPr>
            <p:cNvPr id="22" name="Freeform 12"/>
            <p:cNvSpPr>
              <a:spLocks/>
            </p:cNvSpPr>
            <p:nvPr/>
          </p:nvSpPr>
          <p:spPr bwMode="auto">
            <a:xfrm rot="5400000">
              <a:off x="530088" y="3026160"/>
              <a:ext cx="95179" cy="52363"/>
            </a:xfrm>
            <a:custGeom>
              <a:avLst/>
              <a:gdLst>
                <a:gd name="T0" fmla="*/ 2147483647 w 252"/>
                <a:gd name="T1" fmla="*/ 2147483647 h 126"/>
                <a:gd name="T2" fmla="*/ 2147483647 w 252"/>
                <a:gd name="T3" fmla="*/ 0 h 126"/>
                <a:gd name="T4" fmla="*/ 0 w 252"/>
                <a:gd name="T5" fmla="*/ 2147483647 h 126"/>
                <a:gd name="T6" fmla="*/ 2147483647 w 252"/>
                <a:gd name="T7" fmla="*/ 2147483647 h 12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2"/>
                <a:gd name="T13" fmla="*/ 0 h 126"/>
                <a:gd name="T14" fmla="*/ 252 w 252"/>
                <a:gd name="T15" fmla="*/ 126 h 12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52" h="126">
                  <a:moveTo>
                    <a:pt x="252" y="126"/>
                  </a:moveTo>
                  <a:lnTo>
                    <a:pt x="126" y="0"/>
                  </a:lnTo>
                  <a:lnTo>
                    <a:pt x="0" y="126"/>
                  </a:lnTo>
                  <a:lnTo>
                    <a:pt x="252" y="126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657653" y="2967558"/>
              <a:ext cx="1672596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sz="1050" dirty="0"/>
            </a:p>
            <a:p>
              <a:r>
                <a:rPr lang="en-US" sz="1050" b="1" dirty="0"/>
                <a:t>Lorem Ipsum</a:t>
              </a:r>
              <a:r>
                <a:rPr lang="en-US" sz="1050" dirty="0"/>
                <a:t> </a:t>
              </a:r>
              <a:r>
                <a:rPr lang="en-US" sz="1050" dirty="0" smtClean="0"/>
                <a:t>replace text</a:t>
              </a:r>
              <a:endParaRPr lang="en-US" sz="1050" dirty="0"/>
            </a:p>
          </p:txBody>
        </p:sp>
        <p:sp>
          <p:nvSpPr>
            <p:cNvPr id="24" name="Freeform 12"/>
            <p:cNvSpPr>
              <a:spLocks/>
            </p:cNvSpPr>
            <p:nvPr/>
          </p:nvSpPr>
          <p:spPr bwMode="auto">
            <a:xfrm rot="5400000">
              <a:off x="530088" y="3246609"/>
              <a:ext cx="95179" cy="52363"/>
            </a:xfrm>
            <a:custGeom>
              <a:avLst/>
              <a:gdLst>
                <a:gd name="T0" fmla="*/ 2147483647 w 252"/>
                <a:gd name="T1" fmla="*/ 2147483647 h 126"/>
                <a:gd name="T2" fmla="*/ 2147483647 w 252"/>
                <a:gd name="T3" fmla="*/ 0 h 126"/>
                <a:gd name="T4" fmla="*/ 0 w 252"/>
                <a:gd name="T5" fmla="*/ 2147483647 h 126"/>
                <a:gd name="T6" fmla="*/ 2147483647 w 252"/>
                <a:gd name="T7" fmla="*/ 2147483647 h 12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2"/>
                <a:gd name="T13" fmla="*/ 0 h 126"/>
                <a:gd name="T14" fmla="*/ 252 w 252"/>
                <a:gd name="T15" fmla="*/ 126 h 12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52" h="126">
                  <a:moveTo>
                    <a:pt x="252" y="126"/>
                  </a:moveTo>
                  <a:lnTo>
                    <a:pt x="126" y="0"/>
                  </a:lnTo>
                  <a:lnTo>
                    <a:pt x="0" y="126"/>
                  </a:lnTo>
                  <a:lnTo>
                    <a:pt x="252" y="126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657653" y="3379426"/>
              <a:ext cx="1672596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sz="1050" dirty="0"/>
            </a:p>
            <a:p>
              <a:r>
                <a:rPr lang="en-US" sz="1050" b="1" dirty="0"/>
                <a:t>Lorem Ipsum</a:t>
              </a:r>
              <a:r>
                <a:rPr lang="en-US" sz="1050" dirty="0"/>
                <a:t> </a:t>
              </a:r>
              <a:r>
                <a:rPr lang="en-US" sz="1050" dirty="0" smtClean="0"/>
                <a:t>replace text</a:t>
              </a:r>
              <a:endParaRPr lang="en-US" sz="1050" dirty="0"/>
            </a:p>
          </p:txBody>
        </p:sp>
        <p:sp>
          <p:nvSpPr>
            <p:cNvPr id="26" name="Freeform 12"/>
            <p:cNvSpPr>
              <a:spLocks/>
            </p:cNvSpPr>
            <p:nvPr/>
          </p:nvSpPr>
          <p:spPr bwMode="auto">
            <a:xfrm rot="5400000">
              <a:off x="530088" y="3671177"/>
              <a:ext cx="95179" cy="52363"/>
            </a:xfrm>
            <a:custGeom>
              <a:avLst/>
              <a:gdLst>
                <a:gd name="T0" fmla="*/ 2147483647 w 252"/>
                <a:gd name="T1" fmla="*/ 2147483647 h 126"/>
                <a:gd name="T2" fmla="*/ 2147483647 w 252"/>
                <a:gd name="T3" fmla="*/ 0 h 126"/>
                <a:gd name="T4" fmla="*/ 0 w 252"/>
                <a:gd name="T5" fmla="*/ 2147483647 h 126"/>
                <a:gd name="T6" fmla="*/ 2147483647 w 252"/>
                <a:gd name="T7" fmla="*/ 2147483647 h 12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2"/>
                <a:gd name="T13" fmla="*/ 0 h 126"/>
                <a:gd name="T14" fmla="*/ 252 w 252"/>
                <a:gd name="T15" fmla="*/ 126 h 12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52" h="126">
                  <a:moveTo>
                    <a:pt x="252" y="126"/>
                  </a:moveTo>
                  <a:lnTo>
                    <a:pt x="126" y="0"/>
                  </a:lnTo>
                  <a:lnTo>
                    <a:pt x="0" y="126"/>
                  </a:lnTo>
                  <a:lnTo>
                    <a:pt x="252" y="126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657653" y="3612575"/>
              <a:ext cx="1672596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sz="1050" dirty="0"/>
            </a:p>
            <a:p>
              <a:r>
                <a:rPr lang="en-US" sz="1050" b="1" dirty="0"/>
                <a:t>Lorem Ipsum</a:t>
              </a:r>
              <a:r>
                <a:rPr lang="en-US" sz="1050" dirty="0"/>
                <a:t> </a:t>
              </a:r>
              <a:r>
                <a:rPr lang="en-US" sz="1050" dirty="0" smtClean="0"/>
                <a:t>replace text</a:t>
              </a:r>
              <a:endParaRPr lang="en-US" sz="1050" dirty="0"/>
            </a:p>
          </p:txBody>
        </p:sp>
        <p:sp>
          <p:nvSpPr>
            <p:cNvPr id="28" name="Freeform 42"/>
            <p:cNvSpPr>
              <a:spLocks/>
            </p:cNvSpPr>
            <p:nvPr/>
          </p:nvSpPr>
          <p:spPr bwMode="auto">
            <a:xfrm rot="5400000">
              <a:off x="530088" y="3891626"/>
              <a:ext cx="95179" cy="52363"/>
            </a:xfrm>
            <a:custGeom>
              <a:avLst/>
              <a:gdLst>
                <a:gd name="T0" fmla="*/ 2147483647 w 252"/>
                <a:gd name="T1" fmla="*/ 2147483647 h 126"/>
                <a:gd name="T2" fmla="*/ 2147483647 w 252"/>
                <a:gd name="T3" fmla="*/ 0 h 126"/>
                <a:gd name="T4" fmla="*/ 0 w 252"/>
                <a:gd name="T5" fmla="*/ 2147483647 h 126"/>
                <a:gd name="T6" fmla="*/ 2147483647 w 252"/>
                <a:gd name="T7" fmla="*/ 2147483647 h 12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2"/>
                <a:gd name="T13" fmla="*/ 0 h 126"/>
                <a:gd name="T14" fmla="*/ 252 w 252"/>
                <a:gd name="T15" fmla="*/ 126 h 12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52" h="126">
                  <a:moveTo>
                    <a:pt x="252" y="126"/>
                  </a:moveTo>
                  <a:lnTo>
                    <a:pt x="126" y="0"/>
                  </a:lnTo>
                  <a:lnTo>
                    <a:pt x="0" y="126"/>
                  </a:lnTo>
                  <a:lnTo>
                    <a:pt x="252" y="126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657653" y="4039540"/>
              <a:ext cx="1672596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sz="1050" dirty="0"/>
            </a:p>
            <a:p>
              <a:r>
                <a:rPr lang="en-US" sz="1050" b="1" dirty="0"/>
                <a:t>Lorem Ipsum</a:t>
              </a:r>
              <a:r>
                <a:rPr lang="en-US" sz="1050" dirty="0"/>
                <a:t> </a:t>
              </a:r>
              <a:r>
                <a:rPr lang="en-US" sz="1050" dirty="0" smtClean="0"/>
                <a:t>replace text</a:t>
              </a:r>
              <a:endParaRPr lang="en-US" sz="1050" dirty="0"/>
            </a:p>
          </p:txBody>
        </p:sp>
        <p:sp>
          <p:nvSpPr>
            <p:cNvPr id="30" name="Freeform 12"/>
            <p:cNvSpPr>
              <a:spLocks/>
            </p:cNvSpPr>
            <p:nvPr/>
          </p:nvSpPr>
          <p:spPr bwMode="auto">
            <a:xfrm rot="5400000">
              <a:off x="530088" y="4331291"/>
              <a:ext cx="95179" cy="52363"/>
            </a:xfrm>
            <a:custGeom>
              <a:avLst/>
              <a:gdLst>
                <a:gd name="T0" fmla="*/ 2147483647 w 252"/>
                <a:gd name="T1" fmla="*/ 2147483647 h 126"/>
                <a:gd name="T2" fmla="*/ 2147483647 w 252"/>
                <a:gd name="T3" fmla="*/ 0 h 126"/>
                <a:gd name="T4" fmla="*/ 0 w 252"/>
                <a:gd name="T5" fmla="*/ 2147483647 h 126"/>
                <a:gd name="T6" fmla="*/ 2147483647 w 252"/>
                <a:gd name="T7" fmla="*/ 2147483647 h 12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2"/>
                <a:gd name="T13" fmla="*/ 0 h 126"/>
                <a:gd name="T14" fmla="*/ 252 w 252"/>
                <a:gd name="T15" fmla="*/ 126 h 12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52" h="126">
                  <a:moveTo>
                    <a:pt x="252" y="126"/>
                  </a:moveTo>
                  <a:lnTo>
                    <a:pt x="126" y="0"/>
                  </a:lnTo>
                  <a:lnTo>
                    <a:pt x="0" y="126"/>
                  </a:lnTo>
                  <a:lnTo>
                    <a:pt x="252" y="126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657653" y="4272689"/>
              <a:ext cx="1672596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sz="1050" dirty="0"/>
            </a:p>
            <a:p>
              <a:r>
                <a:rPr lang="en-US" sz="1050" b="1" dirty="0"/>
                <a:t>Lorem Ipsum</a:t>
              </a:r>
              <a:r>
                <a:rPr lang="en-US" sz="1050" dirty="0"/>
                <a:t> </a:t>
              </a:r>
              <a:r>
                <a:rPr lang="en-US" sz="1050" dirty="0" smtClean="0"/>
                <a:t>replace text</a:t>
              </a:r>
              <a:endParaRPr lang="en-US" sz="1050" dirty="0"/>
            </a:p>
          </p:txBody>
        </p:sp>
        <p:sp>
          <p:nvSpPr>
            <p:cNvPr id="32" name="Freeform 46"/>
            <p:cNvSpPr>
              <a:spLocks/>
            </p:cNvSpPr>
            <p:nvPr/>
          </p:nvSpPr>
          <p:spPr bwMode="auto">
            <a:xfrm rot="5400000">
              <a:off x="530088" y="4551740"/>
              <a:ext cx="95179" cy="52363"/>
            </a:xfrm>
            <a:custGeom>
              <a:avLst/>
              <a:gdLst>
                <a:gd name="T0" fmla="*/ 2147483647 w 252"/>
                <a:gd name="T1" fmla="*/ 2147483647 h 126"/>
                <a:gd name="T2" fmla="*/ 2147483647 w 252"/>
                <a:gd name="T3" fmla="*/ 0 h 126"/>
                <a:gd name="T4" fmla="*/ 0 w 252"/>
                <a:gd name="T5" fmla="*/ 2147483647 h 126"/>
                <a:gd name="T6" fmla="*/ 2147483647 w 252"/>
                <a:gd name="T7" fmla="*/ 2147483647 h 12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2"/>
                <a:gd name="T13" fmla="*/ 0 h 126"/>
                <a:gd name="T14" fmla="*/ 252 w 252"/>
                <a:gd name="T15" fmla="*/ 126 h 12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52" h="126">
                  <a:moveTo>
                    <a:pt x="252" y="126"/>
                  </a:moveTo>
                  <a:lnTo>
                    <a:pt x="126" y="0"/>
                  </a:lnTo>
                  <a:lnTo>
                    <a:pt x="0" y="126"/>
                  </a:lnTo>
                  <a:lnTo>
                    <a:pt x="252" y="126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657653" y="4668888"/>
              <a:ext cx="1672596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sz="1050" dirty="0"/>
            </a:p>
            <a:p>
              <a:r>
                <a:rPr lang="en-US" sz="1050" b="1" dirty="0"/>
                <a:t>Lorem Ipsum</a:t>
              </a:r>
              <a:r>
                <a:rPr lang="en-US" sz="1050" dirty="0"/>
                <a:t> </a:t>
              </a:r>
              <a:r>
                <a:rPr lang="en-US" sz="1050" dirty="0" smtClean="0"/>
                <a:t>replace text</a:t>
              </a:r>
              <a:endParaRPr lang="en-US" sz="1050" dirty="0"/>
            </a:p>
          </p:txBody>
        </p:sp>
        <p:sp>
          <p:nvSpPr>
            <p:cNvPr id="34" name="Freeform 12"/>
            <p:cNvSpPr>
              <a:spLocks/>
            </p:cNvSpPr>
            <p:nvPr/>
          </p:nvSpPr>
          <p:spPr bwMode="auto">
            <a:xfrm rot="5400000">
              <a:off x="530088" y="4960639"/>
              <a:ext cx="95179" cy="52363"/>
            </a:xfrm>
            <a:custGeom>
              <a:avLst/>
              <a:gdLst>
                <a:gd name="T0" fmla="*/ 2147483647 w 252"/>
                <a:gd name="T1" fmla="*/ 2147483647 h 126"/>
                <a:gd name="T2" fmla="*/ 2147483647 w 252"/>
                <a:gd name="T3" fmla="*/ 0 h 126"/>
                <a:gd name="T4" fmla="*/ 0 w 252"/>
                <a:gd name="T5" fmla="*/ 2147483647 h 126"/>
                <a:gd name="T6" fmla="*/ 2147483647 w 252"/>
                <a:gd name="T7" fmla="*/ 2147483647 h 12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2"/>
                <a:gd name="T13" fmla="*/ 0 h 126"/>
                <a:gd name="T14" fmla="*/ 252 w 252"/>
                <a:gd name="T15" fmla="*/ 126 h 12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52" h="126">
                  <a:moveTo>
                    <a:pt x="252" y="126"/>
                  </a:moveTo>
                  <a:lnTo>
                    <a:pt x="126" y="0"/>
                  </a:lnTo>
                  <a:lnTo>
                    <a:pt x="0" y="126"/>
                  </a:lnTo>
                  <a:lnTo>
                    <a:pt x="252" y="126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657653" y="4902037"/>
              <a:ext cx="1672596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sz="1050" dirty="0"/>
            </a:p>
            <a:p>
              <a:r>
                <a:rPr lang="en-US" sz="1050" b="1" dirty="0"/>
                <a:t>Lorem Ipsum</a:t>
              </a:r>
              <a:r>
                <a:rPr lang="en-US" sz="1050" dirty="0"/>
                <a:t> </a:t>
              </a:r>
              <a:r>
                <a:rPr lang="en-US" sz="1050" dirty="0" smtClean="0"/>
                <a:t>replace text</a:t>
              </a:r>
              <a:endParaRPr lang="en-US" sz="1050" dirty="0"/>
            </a:p>
          </p:txBody>
        </p:sp>
        <p:sp>
          <p:nvSpPr>
            <p:cNvPr id="36" name="Freeform 50"/>
            <p:cNvSpPr>
              <a:spLocks/>
            </p:cNvSpPr>
            <p:nvPr/>
          </p:nvSpPr>
          <p:spPr bwMode="auto">
            <a:xfrm rot="5400000">
              <a:off x="530088" y="5181088"/>
              <a:ext cx="95179" cy="52363"/>
            </a:xfrm>
            <a:custGeom>
              <a:avLst/>
              <a:gdLst>
                <a:gd name="T0" fmla="*/ 2147483647 w 252"/>
                <a:gd name="T1" fmla="*/ 2147483647 h 126"/>
                <a:gd name="T2" fmla="*/ 2147483647 w 252"/>
                <a:gd name="T3" fmla="*/ 0 h 126"/>
                <a:gd name="T4" fmla="*/ 0 w 252"/>
                <a:gd name="T5" fmla="*/ 2147483647 h 126"/>
                <a:gd name="T6" fmla="*/ 2147483647 w 252"/>
                <a:gd name="T7" fmla="*/ 2147483647 h 12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2"/>
                <a:gd name="T13" fmla="*/ 0 h 126"/>
                <a:gd name="T14" fmla="*/ 252 w 252"/>
                <a:gd name="T15" fmla="*/ 126 h 12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52" h="126">
                  <a:moveTo>
                    <a:pt x="252" y="126"/>
                  </a:moveTo>
                  <a:lnTo>
                    <a:pt x="126" y="0"/>
                  </a:lnTo>
                  <a:lnTo>
                    <a:pt x="0" y="126"/>
                  </a:lnTo>
                  <a:lnTo>
                    <a:pt x="252" y="126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651303" y="2089400"/>
              <a:ext cx="1672596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sz="1050" dirty="0"/>
            </a:p>
            <a:p>
              <a:r>
                <a:rPr lang="en-US" sz="1050" b="1" dirty="0"/>
                <a:t>Lorem Ipsum</a:t>
              </a:r>
              <a:r>
                <a:rPr lang="en-US" sz="1050" dirty="0"/>
                <a:t> </a:t>
              </a:r>
              <a:r>
                <a:rPr lang="en-US" sz="1050" dirty="0" smtClean="0"/>
                <a:t>replace text</a:t>
              </a:r>
              <a:endParaRPr lang="en-US" sz="1050" dirty="0"/>
            </a:p>
          </p:txBody>
        </p:sp>
        <p:sp>
          <p:nvSpPr>
            <p:cNvPr id="38" name="Round Same Side Corner Rectangle 71"/>
            <p:cNvSpPr/>
            <p:nvPr/>
          </p:nvSpPr>
          <p:spPr>
            <a:xfrm>
              <a:off x="304807" y="1534584"/>
              <a:ext cx="8518104" cy="381529"/>
            </a:xfrm>
            <a:prstGeom prst="round2SameRect">
              <a:avLst>
                <a:gd name="adj1" fmla="val 27778"/>
                <a:gd name="adj2" fmla="val 0"/>
              </a:avLst>
            </a:prstGeom>
            <a:gradFill flip="none" rotWithShape="1">
              <a:gsLst>
                <a:gs pos="100000">
                  <a:schemeClr val="accent1">
                    <a:lumMod val="75000"/>
                  </a:schemeClr>
                </a:gs>
                <a:gs pos="0">
                  <a:schemeClr val="tx2">
                    <a:lumMod val="75000"/>
                  </a:schemeClr>
                </a:gs>
              </a:gsLst>
              <a:lin ang="16200000" scaled="0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 dirty="0">
                <a:solidFill>
                  <a:srgbClr val="FFFFFF"/>
                </a:solidFill>
                <a:latin typeface="Calibri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3994442" y="1549970"/>
              <a:ext cx="1767918" cy="523220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rgbClr val="000000">
                  <a:alpha val="35000"/>
                </a:srgb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sz="1400" b="1" dirty="0" smtClean="0">
                  <a:solidFill>
                    <a:srgbClr val="FFFFFF"/>
                  </a:solidFill>
                </a:rPr>
                <a:t>REPLACE TEXT</a:t>
              </a:r>
              <a:r>
                <a:rPr lang="en-US" sz="1400" b="1" dirty="0" smtClean="0">
                  <a:solidFill>
                    <a:schemeClr val="accent1">
                      <a:lumMod val="75000"/>
                    </a:schemeClr>
                  </a:solidFill>
                </a:rPr>
                <a:t>		</a:t>
              </a:r>
              <a:endParaRPr lang="en-US" sz="1400" b="1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cxnSp>
          <p:nvCxnSpPr>
            <p:cNvPr id="40" name="Straight Connector 76"/>
            <p:cNvCxnSpPr/>
            <p:nvPr/>
          </p:nvCxnSpPr>
          <p:spPr>
            <a:xfrm flipH="1">
              <a:off x="2096365" y="1725751"/>
              <a:ext cx="1879605" cy="0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77"/>
            <p:cNvCxnSpPr/>
            <p:nvPr/>
          </p:nvCxnSpPr>
          <p:spPr>
            <a:xfrm flipH="1">
              <a:off x="5254431" y="1725751"/>
              <a:ext cx="1879605" cy="0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79820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roup 1"/>
          <p:cNvGrpSpPr/>
          <p:nvPr/>
        </p:nvGrpSpPr>
        <p:grpSpPr>
          <a:xfrm>
            <a:off x="971600" y="1534584"/>
            <a:ext cx="7628297" cy="4231698"/>
            <a:chOff x="1228444" y="1534584"/>
            <a:chExt cx="7628297" cy="4231698"/>
          </a:xfrm>
        </p:grpSpPr>
        <p:sp>
          <p:nvSpPr>
            <p:cNvPr id="48" name="Oval 149"/>
            <p:cNvSpPr>
              <a:spLocks noChangeArrowheads="1"/>
            </p:cNvSpPr>
            <p:nvPr/>
          </p:nvSpPr>
          <p:spPr bwMode="auto">
            <a:xfrm flipH="1">
              <a:off x="7410299" y="5293755"/>
              <a:ext cx="1446442" cy="472527"/>
            </a:xfrm>
            <a:prstGeom prst="ellipse">
              <a:avLst/>
            </a:prstGeom>
            <a:gradFill rotWithShape="1">
              <a:gsLst>
                <a:gs pos="0">
                  <a:srgbClr val="0D0D0D">
                    <a:alpha val="28000"/>
                  </a:srgbClr>
                </a:gs>
                <a:gs pos="100000">
                  <a:srgbClr val="9BC1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outerShdw blurRad="63500" dist="23000" dir="5400000" rotWithShape="0">
                <a:srgbClr val="000000">
                  <a:alpha val="29000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charset="0"/>
                <a:ea typeface="ＭＳ Ｐゴシック" charset="0"/>
              </a:endParaRPr>
            </a:p>
          </p:txBody>
        </p:sp>
        <p:sp>
          <p:nvSpPr>
            <p:cNvPr id="49" name="Rectangle 3"/>
            <p:cNvSpPr/>
            <p:nvPr/>
          </p:nvSpPr>
          <p:spPr>
            <a:xfrm>
              <a:off x="1228470" y="1896754"/>
              <a:ext cx="6794214" cy="595768"/>
            </a:xfrm>
            <a:prstGeom prst="rect">
              <a:avLst/>
            </a:prstGeom>
            <a:solidFill>
              <a:sysClr val="window" lastClr="FFFFFF"/>
            </a:solidFill>
            <a:ln w="6350" cap="flat" cmpd="sng" algn="ctr">
              <a:solidFill>
                <a:sysClr val="window" lastClr="FFFFFF">
                  <a:lumMod val="8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50" name="Rectangle 4"/>
            <p:cNvSpPr/>
            <p:nvPr/>
          </p:nvSpPr>
          <p:spPr>
            <a:xfrm>
              <a:off x="1236871" y="2477816"/>
              <a:ext cx="6794214" cy="595768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6350" cap="flat" cmpd="sng" algn="ctr">
              <a:solidFill>
                <a:sysClr val="window" lastClr="FFFFFF">
                  <a:lumMod val="8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51" name="Rectangle 5"/>
            <p:cNvSpPr/>
            <p:nvPr/>
          </p:nvSpPr>
          <p:spPr>
            <a:xfrm>
              <a:off x="1228470" y="3058878"/>
              <a:ext cx="6794214" cy="595768"/>
            </a:xfrm>
            <a:prstGeom prst="rect">
              <a:avLst/>
            </a:prstGeom>
            <a:gradFill flip="none" rotWithShape="1">
              <a:gsLst>
                <a:gs pos="0">
                  <a:srgbClr val="1F497D">
                    <a:lumMod val="75000"/>
                  </a:srgbClr>
                </a:gs>
                <a:gs pos="100000">
                  <a:srgbClr val="4F81BD">
                    <a:lumMod val="75000"/>
                  </a:srgbClr>
                </a:gs>
              </a:gsLst>
              <a:lin ang="16200000" scaled="0"/>
              <a:tileRect/>
            </a:gradFill>
            <a:ln w="6350" cap="flat" cmpd="sng" algn="ctr">
              <a:solidFill>
                <a:sysClr val="window" lastClr="FFFFFF">
                  <a:lumMod val="8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52" name="Rectangle 6"/>
            <p:cNvSpPr/>
            <p:nvPr/>
          </p:nvSpPr>
          <p:spPr>
            <a:xfrm>
              <a:off x="1228470" y="3654646"/>
              <a:ext cx="6794214" cy="595768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6350" cap="flat" cmpd="sng" algn="ctr">
              <a:solidFill>
                <a:sysClr val="window" lastClr="FFFFFF">
                  <a:lumMod val="8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53" name="Rectangle 7"/>
            <p:cNvSpPr/>
            <p:nvPr/>
          </p:nvSpPr>
          <p:spPr>
            <a:xfrm>
              <a:off x="1228470" y="4250414"/>
              <a:ext cx="6794214" cy="595768"/>
            </a:xfrm>
            <a:prstGeom prst="rect">
              <a:avLst/>
            </a:prstGeom>
            <a:solidFill>
              <a:sysClr val="window" lastClr="FFFFFF"/>
            </a:solidFill>
            <a:ln w="6350" cap="flat" cmpd="sng" algn="ctr">
              <a:solidFill>
                <a:sysClr val="window" lastClr="FFFFFF">
                  <a:lumMod val="8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54" name="Rectangle 8"/>
            <p:cNvSpPr/>
            <p:nvPr/>
          </p:nvSpPr>
          <p:spPr>
            <a:xfrm>
              <a:off x="1228470" y="4846182"/>
              <a:ext cx="6794214" cy="595768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6350" cap="flat" cmpd="sng" algn="ctr">
              <a:solidFill>
                <a:sysClr val="window" lastClr="FFFFFF">
                  <a:lumMod val="8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cxnSp>
          <p:nvCxnSpPr>
            <p:cNvPr id="55" name="Straight Connector 9"/>
            <p:cNvCxnSpPr/>
            <p:nvPr/>
          </p:nvCxnSpPr>
          <p:spPr>
            <a:xfrm>
              <a:off x="1984301" y="1898884"/>
              <a:ext cx="12735" cy="3543066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>
                  <a:lumMod val="85000"/>
                </a:sysClr>
              </a:solidFill>
              <a:prstDash val="solid"/>
            </a:ln>
            <a:effectLst/>
          </p:spPr>
        </p:cxnSp>
        <p:sp>
          <p:nvSpPr>
            <p:cNvPr id="56" name="Rectangle 154"/>
            <p:cNvSpPr/>
            <p:nvPr/>
          </p:nvSpPr>
          <p:spPr>
            <a:xfrm>
              <a:off x="1231619" y="4853567"/>
              <a:ext cx="755831" cy="588383"/>
            </a:xfrm>
            <a:prstGeom prst="rect">
              <a:avLst/>
            </a:prstGeom>
            <a:solidFill>
              <a:sysClr val="windowText" lastClr="000000">
                <a:lumMod val="50000"/>
                <a:lumOff val="50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57" name="Right Arrow 61"/>
            <p:cNvSpPr/>
            <p:nvPr/>
          </p:nvSpPr>
          <p:spPr>
            <a:xfrm>
              <a:off x="1990625" y="3239569"/>
              <a:ext cx="222471" cy="249476"/>
            </a:xfrm>
            <a:prstGeom prst="rightArrow">
              <a:avLst/>
            </a:prstGeom>
            <a:solidFill>
              <a:sysClr val="window" lastClr="FFFFFF">
                <a:lumMod val="95000"/>
              </a:sysClr>
            </a:solidFill>
            <a:ln w="9525" cap="flat" cmpd="sng" algn="ctr">
              <a:noFill/>
              <a:prstDash val="solid"/>
            </a:ln>
            <a:effectLst>
              <a:outerShdw blurRad="40000" dist="23000" dir="16200000" rotWithShape="0">
                <a:srgbClr val="000000">
                  <a:alpha val="1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58" name="Rectangle 13"/>
            <p:cNvSpPr/>
            <p:nvPr/>
          </p:nvSpPr>
          <p:spPr>
            <a:xfrm>
              <a:off x="1228470" y="1916113"/>
              <a:ext cx="755831" cy="561703"/>
            </a:xfrm>
            <a:prstGeom prst="rect">
              <a:avLst/>
            </a:prstGeom>
            <a:solidFill>
              <a:sysClr val="windowText" lastClr="000000">
                <a:lumMod val="50000"/>
                <a:lumOff val="50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59" name="Rectangle 153"/>
            <p:cNvSpPr/>
            <p:nvPr/>
          </p:nvSpPr>
          <p:spPr>
            <a:xfrm>
              <a:off x="1233368" y="4254647"/>
              <a:ext cx="755831" cy="595768"/>
            </a:xfrm>
            <a:prstGeom prst="rect">
              <a:avLst/>
            </a:prstGeom>
            <a:solidFill>
              <a:sysClr val="windowText" lastClr="000000">
                <a:lumMod val="50000"/>
                <a:lumOff val="50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60" name="Rectangle 151"/>
            <p:cNvSpPr/>
            <p:nvPr/>
          </p:nvSpPr>
          <p:spPr>
            <a:xfrm>
              <a:off x="1228444" y="2480065"/>
              <a:ext cx="755831" cy="578813"/>
            </a:xfrm>
            <a:prstGeom prst="rect">
              <a:avLst/>
            </a:prstGeom>
            <a:solidFill>
              <a:sysClr val="windowText" lastClr="000000">
                <a:lumMod val="50000"/>
                <a:lumOff val="50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61" name="Rectangle 152"/>
            <p:cNvSpPr/>
            <p:nvPr/>
          </p:nvSpPr>
          <p:spPr>
            <a:xfrm>
              <a:off x="1231619" y="3654646"/>
              <a:ext cx="755831" cy="595768"/>
            </a:xfrm>
            <a:prstGeom prst="rect">
              <a:avLst/>
            </a:prstGeom>
            <a:solidFill>
              <a:sysClr val="windowText" lastClr="000000">
                <a:lumMod val="50000"/>
                <a:lumOff val="50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1442638" y="2671776"/>
              <a:ext cx="556079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ＭＳ Ｐゴシック" charset="0"/>
                </a:rPr>
                <a:t>02.</a:t>
              </a: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1434635" y="3226288"/>
              <a:ext cx="556079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charset="0"/>
                  <a:ea typeface="ＭＳ Ｐゴシック" charset="0"/>
                </a:rPr>
                <a:t>03.</a:t>
              </a: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1440957" y="3842981"/>
              <a:ext cx="556079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ＭＳ Ｐゴシック" charset="0"/>
                </a:rPr>
                <a:t>04.</a:t>
              </a: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1450698" y="4416168"/>
              <a:ext cx="556079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ＭＳ Ｐゴシック" charset="0"/>
                </a:rPr>
                <a:t>05.</a:t>
              </a: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1449441" y="5014751"/>
              <a:ext cx="556079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ＭＳ Ｐゴシック" charset="0"/>
                </a:rPr>
                <a:t>06.</a:t>
              </a: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1441364" y="2063384"/>
              <a:ext cx="556079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ＭＳ Ｐゴシック" charset="0"/>
                </a:rPr>
                <a:t>01.</a:t>
              </a: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2591235" y="2029116"/>
              <a:ext cx="1395635" cy="3563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ＭＳ Ｐゴシック" charset="0"/>
                </a:rPr>
                <a:t>AGENDA NR 1</a:t>
              </a: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2591235" y="2625501"/>
              <a:ext cx="1395635" cy="3563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ＭＳ Ｐゴシック" charset="0"/>
                </a:rPr>
                <a:t>AGENDA NR 2</a:t>
              </a: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2591235" y="3193836"/>
              <a:ext cx="123999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charset="0"/>
                  <a:ea typeface="ＭＳ Ｐゴシック" charset="0"/>
                </a:rPr>
                <a:t>AGENDA NR 3</a:t>
              </a: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2591235" y="3797600"/>
              <a:ext cx="1395635" cy="3563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ＭＳ Ｐゴシック" charset="0"/>
                </a:rPr>
                <a:t>AGENDA NR 4</a:t>
              </a: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2591235" y="4387021"/>
              <a:ext cx="1395635" cy="3563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ＭＳ Ｐゴシック" charset="0"/>
                </a:rPr>
                <a:t>AGENDA NR 5</a:t>
              </a: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2591235" y="4988808"/>
              <a:ext cx="1395635" cy="3563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ＭＳ Ｐゴシック" charset="0"/>
                </a:rPr>
                <a:t>AGENDA NR 6</a:t>
              </a:r>
            </a:p>
          </p:txBody>
        </p:sp>
        <p:cxnSp>
          <p:nvCxnSpPr>
            <p:cNvPr id="74" name="Straight Connector 69"/>
            <p:cNvCxnSpPr/>
            <p:nvPr/>
          </p:nvCxnSpPr>
          <p:spPr>
            <a:xfrm>
              <a:off x="5905925" y="1883113"/>
              <a:ext cx="12735" cy="3543066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>
                  <a:lumMod val="85000"/>
                </a:sysClr>
              </a:solidFill>
              <a:prstDash val="solid"/>
            </a:ln>
            <a:effectLst/>
          </p:spPr>
        </p:cxnSp>
        <p:sp>
          <p:nvSpPr>
            <p:cNvPr id="75" name="TextBox 74"/>
            <p:cNvSpPr txBox="1"/>
            <p:nvPr/>
          </p:nvSpPr>
          <p:spPr>
            <a:xfrm>
              <a:off x="6096187" y="2064072"/>
              <a:ext cx="1763310" cy="3563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ＭＳ Ｐゴシック" charset="0"/>
                </a:rPr>
                <a:t>PRESENTER NAME</a:t>
              </a: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6096187" y="2633239"/>
              <a:ext cx="1763310" cy="3563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ＭＳ Ｐゴシック" charset="0"/>
                </a:rPr>
                <a:t>PRESENTER NAME</a:t>
              </a: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6096187" y="3200188"/>
              <a:ext cx="1763310" cy="3563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charset="0"/>
                  <a:ea typeface="ＭＳ Ｐゴシック" charset="0"/>
                </a:rPr>
                <a:t>PRESENTER NAME</a:t>
              </a: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6096187" y="3818643"/>
              <a:ext cx="1763310" cy="3563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ＭＳ Ｐゴシック" charset="0"/>
                </a:rPr>
                <a:t>PRESENTER NAME</a:t>
              </a: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6096187" y="4393370"/>
              <a:ext cx="1763310" cy="3563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ＭＳ Ｐゴシック" charset="0"/>
                </a:rPr>
                <a:t>PRESENTER NAME</a:t>
              </a: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6096187" y="5007668"/>
              <a:ext cx="1763310" cy="3563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ＭＳ Ｐゴシック" charset="0"/>
                </a:rPr>
                <a:t>PRESENTER NAME</a:t>
              </a:r>
            </a:p>
          </p:txBody>
        </p:sp>
        <p:sp>
          <p:nvSpPr>
            <p:cNvPr id="81" name="Round Same Side Corner Rectangle 88"/>
            <p:cNvSpPr/>
            <p:nvPr/>
          </p:nvSpPr>
          <p:spPr>
            <a:xfrm>
              <a:off x="1228470" y="1534584"/>
              <a:ext cx="6794214" cy="381529"/>
            </a:xfrm>
            <a:prstGeom prst="round2SameRect">
              <a:avLst>
                <a:gd name="adj1" fmla="val 27778"/>
                <a:gd name="adj2" fmla="val 0"/>
              </a:avLst>
            </a:prstGeom>
            <a:gradFill flip="none" rotWithShape="1">
              <a:gsLst>
                <a:gs pos="100000">
                  <a:srgbClr val="4F81BD">
                    <a:lumMod val="75000"/>
                  </a:srgbClr>
                </a:gs>
                <a:gs pos="0">
                  <a:srgbClr val="1F497D">
                    <a:lumMod val="75000"/>
                  </a:srgbClr>
                </a:gs>
              </a:gsLst>
              <a:lin ang="16200000" scaled="0"/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3994442" y="1549970"/>
              <a:ext cx="1767918" cy="523220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rgbClr val="000000">
                  <a:alpha val="35000"/>
                </a:srgbClr>
              </a:outerShdw>
            </a:effectLst>
          </p:spPr>
          <p:txBody>
            <a:bodyPr wrap="square" rtlCol="0"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charset="0"/>
                  <a:ea typeface="ＭＳ Ｐゴシック" charset="0"/>
                </a:rPr>
                <a:t>REPLACE TEXT</a:t>
              </a: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4F81BD">
                      <a:lumMod val="75000"/>
                    </a:srgbClr>
                  </a:solidFill>
                  <a:effectLst/>
                  <a:uLnTx/>
                  <a:uFillTx/>
                  <a:latin typeface="Calibri" charset="0"/>
                  <a:ea typeface="ＭＳ Ｐゴシック" charset="0"/>
                </a:rPr>
                <a:t>		</a:t>
              </a:r>
            </a:p>
          </p:txBody>
        </p:sp>
        <p:cxnSp>
          <p:nvCxnSpPr>
            <p:cNvPr id="83" name="Straight Connector 93"/>
            <p:cNvCxnSpPr/>
            <p:nvPr/>
          </p:nvCxnSpPr>
          <p:spPr>
            <a:xfrm flipH="1">
              <a:off x="2096365" y="1725751"/>
              <a:ext cx="1879605" cy="0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>
                  <a:lumMod val="85000"/>
                </a:sysClr>
              </a:solidFill>
              <a:prstDash val="solid"/>
            </a:ln>
            <a:effectLst/>
          </p:spPr>
        </p:cxnSp>
        <p:cxnSp>
          <p:nvCxnSpPr>
            <p:cNvPr id="84" name="Straight Connector 94"/>
            <p:cNvCxnSpPr/>
            <p:nvPr/>
          </p:nvCxnSpPr>
          <p:spPr>
            <a:xfrm flipH="1">
              <a:off x="5254431" y="1725751"/>
              <a:ext cx="1879605" cy="0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>
                  <a:lumMod val="85000"/>
                </a:sysClr>
              </a:solidFill>
              <a:prstDash val="solid"/>
            </a:ln>
            <a:effectLst/>
          </p:spPr>
        </p:cxnSp>
        <p:sp>
          <p:nvSpPr>
            <p:cNvPr id="85" name="Freeform 12"/>
            <p:cNvSpPr>
              <a:spLocks/>
            </p:cNvSpPr>
            <p:nvPr/>
          </p:nvSpPr>
          <p:spPr bwMode="auto">
            <a:xfrm>
              <a:off x="1503539" y="2381254"/>
              <a:ext cx="175518" cy="96562"/>
            </a:xfrm>
            <a:custGeom>
              <a:avLst/>
              <a:gdLst>
                <a:gd name="T0" fmla="*/ 2147483647 w 252"/>
                <a:gd name="T1" fmla="*/ 2147483647 h 126"/>
                <a:gd name="T2" fmla="*/ 2147483647 w 252"/>
                <a:gd name="T3" fmla="*/ 0 h 126"/>
                <a:gd name="T4" fmla="*/ 0 w 252"/>
                <a:gd name="T5" fmla="*/ 2147483647 h 126"/>
                <a:gd name="T6" fmla="*/ 2147483647 w 252"/>
                <a:gd name="T7" fmla="*/ 2147483647 h 12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2"/>
                <a:gd name="T13" fmla="*/ 0 h 126"/>
                <a:gd name="T14" fmla="*/ 252 w 252"/>
                <a:gd name="T15" fmla="*/ 126 h 12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52" h="126">
                  <a:moveTo>
                    <a:pt x="252" y="126"/>
                  </a:moveTo>
                  <a:lnTo>
                    <a:pt x="126" y="0"/>
                  </a:lnTo>
                  <a:lnTo>
                    <a:pt x="0" y="126"/>
                  </a:lnTo>
                  <a:lnTo>
                    <a:pt x="252" y="126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noFill/>
              <a:prstDash val="solid"/>
            </a:ln>
            <a:effectLst>
              <a:outerShdw blurRad="40000" dist="23000" dir="16200000" rotWithShape="0">
                <a:srgbClr val="000000">
                  <a:alpha val="1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86" name="Freeform 12"/>
            <p:cNvSpPr>
              <a:spLocks/>
            </p:cNvSpPr>
            <p:nvPr/>
          </p:nvSpPr>
          <p:spPr bwMode="auto">
            <a:xfrm>
              <a:off x="1503539" y="2961646"/>
              <a:ext cx="175518" cy="96562"/>
            </a:xfrm>
            <a:custGeom>
              <a:avLst/>
              <a:gdLst>
                <a:gd name="T0" fmla="*/ 2147483647 w 252"/>
                <a:gd name="T1" fmla="*/ 2147483647 h 126"/>
                <a:gd name="T2" fmla="*/ 2147483647 w 252"/>
                <a:gd name="T3" fmla="*/ 0 h 126"/>
                <a:gd name="T4" fmla="*/ 0 w 252"/>
                <a:gd name="T5" fmla="*/ 2147483647 h 126"/>
                <a:gd name="T6" fmla="*/ 2147483647 w 252"/>
                <a:gd name="T7" fmla="*/ 2147483647 h 12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2"/>
                <a:gd name="T13" fmla="*/ 0 h 126"/>
                <a:gd name="T14" fmla="*/ 252 w 252"/>
                <a:gd name="T15" fmla="*/ 126 h 12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52" h="126">
                  <a:moveTo>
                    <a:pt x="252" y="126"/>
                  </a:moveTo>
                  <a:lnTo>
                    <a:pt x="126" y="0"/>
                  </a:lnTo>
                  <a:lnTo>
                    <a:pt x="0" y="126"/>
                  </a:lnTo>
                  <a:lnTo>
                    <a:pt x="252" y="126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noFill/>
              <a:prstDash val="solid"/>
            </a:ln>
            <a:effectLst>
              <a:outerShdw blurRad="40000" dist="23000" dir="16200000" rotWithShape="0">
                <a:srgbClr val="000000">
                  <a:alpha val="15000"/>
                </a:srgbClr>
              </a:outerShdw>
            </a:effectLst>
            <a:ex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87" name="Freeform 12"/>
            <p:cNvSpPr>
              <a:spLocks/>
            </p:cNvSpPr>
            <p:nvPr/>
          </p:nvSpPr>
          <p:spPr bwMode="auto">
            <a:xfrm>
              <a:off x="1503933" y="4155606"/>
              <a:ext cx="175518" cy="96562"/>
            </a:xfrm>
            <a:custGeom>
              <a:avLst/>
              <a:gdLst>
                <a:gd name="T0" fmla="*/ 2147483647 w 252"/>
                <a:gd name="T1" fmla="*/ 2147483647 h 126"/>
                <a:gd name="T2" fmla="*/ 2147483647 w 252"/>
                <a:gd name="T3" fmla="*/ 0 h 126"/>
                <a:gd name="T4" fmla="*/ 0 w 252"/>
                <a:gd name="T5" fmla="*/ 2147483647 h 126"/>
                <a:gd name="T6" fmla="*/ 2147483647 w 252"/>
                <a:gd name="T7" fmla="*/ 2147483647 h 12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2"/>
                <a:gd name="T13" fmla="*/ 0 h 126"/>
                <a:gd name="T14" fmla="*/ 252 w 252"/>
                <a:gd name="T15" fmla="*/ 126 h 12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52" h="126">
                  <a:moveTo>
                    <a:pt x="252" y="126"/>
                  </a:moveTo>
                  <a:lnTo>
                    <a:pt x="126" y="0"/>
                  </a:lnTo>
                  <a:lnTo>
                    <a:pt x="0" y="126"/>
                  </a:lnTo>
                  <a:lnTo>
                    <a:pt x="252" y="126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noFill/>
              <a:prstDash val="solid"/>
            </a:ln>
            <a:effectLst>
              <a:outerShdw blurRad="40000" dist="23000" dir="16200000" rotWithShape="0">
                <a:srgbClr val="000000">
                  <a:alpha val="1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88" name="Freeform 12"/>
            <p:cNvSpPr>
              <a:spLocks/>
            </p:cNvSpPr>
            <p:nvPr/>
          </p:nvSpPr>
          <p:spPr bwMode="auto">
            <a:xfrm>
              <a:off x="1503968" y="4757538"/>
              <a:ext cx="175518" cy="96562"/>
            </a:xfrm>
            <a:custGeom>
              <a:avLst/>
              <a:gdLst>
                <a:gd name="T0" fmla="*/ 2147483647 w 252"/>
                <a:gd name="T1" fmla="*/ 2147483647 h 126"/>
                <a:gd name="T2" fmla="*/ 2147483647 w 252"/>
                <a:gd name="T3" fmla="*/ 0 h 126"/>
                <a:gd name="T4" fmla="*/ 0 w 252"/>
                <a:gd name="T5" fmla="*/ 2147483647 h 126"/>
                <a:gd name="T6" fmla="*/ 2147483647 w 252"/>
                <a:gd name="T7" fmla="*/ 2147483647 h 12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2"/>
                <a:gd name="T13" fmla="*/ 0 h 126"/>
                <a:gd name="T14" fmla="*/ 252 w 252"/>
                <a:gd name="T15" fmla="*/ 126 h 12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52" h="126">
                  <a:moveTo>
                    <a:pt x="252" y="126"/>
                  </a:moveTo>
                  <a:lnTo>
                    <a:pt x="126" y="0"/>
                  </a:lnTo>
                  <a:lnTo>
                    <a:pt x="0" y="126"/>
                  </a:lnTo>
                  <a:lnTo>
                    <a:pt x="252" y="126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noFill/>
              <a:prstDash val="solid"/>
            </a:ln>
            <a:effectLst>
              <a:outerShdw blurRad="40000" dist="23000" dir="16200000" rotWithShape="0">
                <a:srgbClr val="000000">
                  <a:alpha val="15000"/>
                </a:srgbClr>
              </a:outerShdw>
            </a:effectLst>
            <a:ex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89" name="Freeform 12"/>
            <p:cNvSpPr>
              <a:spLocks/>
            </p:cNvSpPr>
            <p:nvPr/>
          </p:nvSpPr>
          <p:spPr bwMode="auto">
            <a:xfrm>
              <a:off x="1503539" y="5352246"/>
              <a:ext cx="175518" cy="96562"/>
            </a:xfrm>
            <a:custGeom>
              <a:avLst/>
              <a:gdLst>
                <a:gd name="T0" fmla="*/ 2147483647 w 252"/>
                <a:gd name="T1" fmla="*/ 2147483647 h 126"/>
                <a:gd name="T2" fmla="*/ 2147483647 w 252"/>
                <a:gd name="T3" fmla="*/ 0 h 126"/>
                <a:gd name="T4" fmla="*/ 0 w 252"/>
                <a:gd name="T5" fmla="*/ 2147483647 h 126"/>
                <a:gd name="T6" fmla="*/ 2147483647 w 252"/>
                <a:gd name="T7" fmla="*/ 2147483647 h 12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2"/>
                <a:gd name="T13" fmla="*/ 0 h 126"/>
                <a:gd name="T14" fmla="*/ 252 w 252"/>
                <a:gd name="T15" fmla="*/ 126 h 12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52" h="126">
                  <a:moveTo>
                    <a:pt x="252" y="126"/>
                  </a:moveTo>
                  <a:lnTo>
                    <a:pt x="126" y="0"/>
                  </a:lnTo>
                  <a:lnTo>
                    <a:pt x="0" y="126"/>
                  </a:lnTo>
                  <a:lnTo>
                    <a:pt x="252" y="126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noFill/>
              <a:prstDash val="solid"/>
            </a:ln>
            <a:effectLst>
              <a:outerShdw blurRad="40000" dist="23000" dir="16200000" rotWithShape="0">
                <a:srgbClr val="000000">
                  <a:alpha val="1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193434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Rectangle 29"/>
          <p:cNvSpPr/>
          <p:nvPr/>
        </p:nvSpPr>
        <p:spPr>
          <a:xfrm>
            <a:off x="720450" y="1904998"/>
            <a:ext cx="7696199" cy="3536953"/>
          </a:xfrm>
          <a:prstGeom prst="rect">
            <a:avLst/>
          </a:prstGeom>
          <a:solidFill>
            <a:sysClr val="window" lastClr="FFFFFF"/>
          </a:solidFill>
          <a:ln w="6350" cap="flat" cmpd="sng" algn="ctr">
            <a:solidFill>
              <a:sysClr val="window" lastClr="FFFFFF">
                <a:lumMod val="8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78" name="Round Same Side Corner Rectangle 25"/>
          <p:cNvSpPr/>
          <p:nvPr/>
        </p:nvSpPr>
        <p:spPr>
          <a:xfrm>
            <a:off x="720450" y="1534584"/>
            <a:ext cx="7696200" cy="381529"/>
          </a:xfrm>
          <a:prstGeom prst="round2SameRect">
            <a:avLst>
              <a:gd name="adj1" fmla="val 27778"/>
              <a:gd name="adj2" fmla="val 0"/>
            </a:avLst>
          </a:prstGeom>
          <a:gradFill flip="none" rotWithShape="1">
            <a:gsLst>
              <a:gs pos="100000">
                <a:srgbClr val="4F81BD">
                  <a:lumMod val="75000"/>
                </a:srgbClr>
              </a:gs>
              <a:gs pos="0">
                <a:srgbClr val="1F497D">
                  <a:lumMod val="75000"/>
                </a:srgbClr>
              </a:gs>
            </a:gsLst>
            <a:lin ang="16200000" scaled="0"/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0"/>
              <a:cs typeface="ＭＳ Ｐゴシック" charset="0"/>
            </a:endParaRPr>
          </a:p>
        </p:txBody>
      </p:sp>
      <p:cxnSp>
        <p:nvCxnSpPr>
          <p:cNvPr id="179" name="Straight Connector 27"/>
          <p:cNvCxnSpPr/>
          <p:nvPr/>
        </p:nvCxnSpPr>
        <p:spPr>
          <a:xfrm flipH="1">
            <a:off x="1277215" y="1725751"/>
            <a:ext cx="1879605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85000"/>
              </a:sysClr>
            </a:solidFill>
            <a:prstDash val="solid"/>
          </a:ln>
          <a:effectLst/>
        </p:spPr>
      </p:cxnSp>
      <p:cxnSp>
        <p:nvCxnSpPr>
          <p:cNvPr id="180" name="Straight Connector 28"/>
          <p:cNvCxnSpPr/>
          <p:nvPr/>
        </p:nvCxnSpPr>
        <p:spPr>
          <a:xfrm flipH="1">
            <a:off x="5946581" y="1725751"/>
            <a:ext cx="1879605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85000"/>
              </a:sysClr>
            </a:solidFill>
            <a:prstDash val="solid"/>
          </a:ln>
          <a:effectLst/>
        </p:spPr>
      </p:cxnSp>
      <p:sp>
        <p:nvSpPr>
          <p:cNvPr id="181" name="TextBox 180"/>
          <p:cNvSpPr txBox="1"/>
          <p:nvPr/>
        </p:nvSpPr>
        <p:spPr>
          <a:xfrm>
            <a:off x="3162317" y="1552812"/>
            <a:ext cx="28130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lang="en-US" sz="1400" b="1" dirty="0" smtClean="0">
                <a:solidFill>
                  <a:srgbClr val="FFFFFF"/>
                </a:solidFill>
                <a:latin typeface="Calibri" charset="0"/>
                <a:ea typeface="ＭＳ Ｐゴシック" charset="0"/>
              </a:rPr>
              <a:t>THANK YOU FOR YOUR ATTENTION</a:t>
            </a:r>
            <a:endParaRPr lang="en-US" sz="1400" b="1" dirty="0">
              <a:solidFill>
                <a:srgbClr val="FFFFFF"/>
              </a:solidFill>
              <a:latin typeface="Calibri" charset="0"/>
              <a:ea typeface="ＭＳ Ｐゴシック" charset="0"/>
            </a:endParaRPr>
          </a:p>
        </p:txBody>
      </p:sp>
      <p:grpSp>
        <p:nvGrpSpPr>
          <p:cNvPr id="351" name="组合 350"/>
          <p:cNvGrpSpPr/>
          <p:nvPr/>
        </p:nvGrpSpPr>
        <p:grpSpPr>
          <a:xfrm>
            <a:off x="720452" y="1925083"/>
            <a:ext cx="7696198" cy="3525838"/>
            <a:chOff x="720452" y="1925083"/>
            <a:chExt cx="7696198" cy="3525838"/>
          </a:xfrm>
        </p:grpSpPr>
        <p:sp>
          <p:nvSpPr>
            <p:cNvPr id="350" name="矩形 349"/>
            <p:cNvSpPr/>
            <p:nvPr/>
          </p:nvSpPr>
          <p:spPr>
            <a:xfrm>
              <a:off x="1475656" y="3594855"/>
              <a:ext cx="648071" cy="14401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模板下载：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2"/>
                </a:rPr>
                <a:t>www.1ppt.com/moban/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行业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模板：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3"/>
                </a:rPr>
                <a:t>www.1ppt.com/hangye/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</a:t>
              </a:r>
            </a:p>
            <a:p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节日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模板：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4"/>
                </a:rPr>
                <a:t>www.1ppt.com/jieri/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     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素材下载：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5"/>
                </a:rPr>
                <a:t>www.1ppt.com/sucai/</a:t>
              </a:r>
              <a:endParaRPr lang="en-US" altLang="zh-CN" sz="100" dirty="0">
                <a:solidFill>
                  <a:srgbClr val="EEECE1">
                    <a:lumMod val="25000"/>
                  </a:srgbClr>
                </a:solidFill>
              </a:endParaRPr>
            </a:p>
            <a:p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背景图片：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6"/>
                </a:rPr>
                <a:t>www.1ppt.com/beijing/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图表下载：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7"/>
                </a:rPr>
                <a:t>www.1ppt.com/tubiao/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</a:t>
              </a:r>
            </a:p>
            <a:p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优秀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8"/>
                </a:rPr>
                <a:t>www.1ppt.com/xiazai/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  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教程： 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9"/>
                </a:rPr>
                <a:t>www.1ppt.com/powerpoint/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</a:t>
              </a:r>
            </a:p>
            <a:p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Word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教程： 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0"/>
                </a:rPr>
                <a:t>www.1ppt.com/word/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        Excel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教程：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1"/>
                </a:rPr>
                <a:t>www.1ppt.com/excel/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</a:t>
              </a:r>
            </a:p>
            <a:p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资料下载：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2"/>
                </a:rPr>
                <a:t>www.1ppt.com/ziliao/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          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课件下载：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3"/>
                </a:rPr>
                <a:t>www.1ppt.com/kejian/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</a:t>
              </a:r>
            </a:p>
            <a:p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范文下载：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4"/>
                </a:rPr>
                <a:t>www.1ppt.com/fanwen/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       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试卷下载：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5"/>
                </a:rPr>
                <a:t>www.1ppt.com/shiti/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</a:t>
              </a:r>
            </a:p>
            <a:p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教案下载：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6"/>
                </a:rPr>
                <a:t>www.1ppt.com/jiaoan/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</a:t>
              </a:r>
            </a:p>
            <a:p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</a:t>
              </a:r>
              <a:endParaRPr lang="zh-CN" altLang="en-US" sz="100" dirty="0">
                <a:solidFill>
                  <a:srgbClr val="EEECE1">
                    <a:lumMod val="25000"/>
                  </a:srgbClr>
                </a:solidFill>
              </a:endParaRPr>
            </a:p>
          </p:txBody>
        </p:sp>
        <p:sp>
          <p:nvSpPr>
            <p:cNvPr id="182" name="Rektangel 15"/>
            <p:cNvSpPr>
              <a:spLocks noChangeArrowheads="1"/>
            </p:cNvSpPr>
            <p:nvPr/>
          </p:nvSpPr>
          <p:spPr bwMode="auto">
            <a:xfrm>
              <a:off x="720452" y="1925083"/>
              <a:ext cx="7696198" cy="3525838"/>
            </a:xfrm>
            <a:prstGeom prst="rect">
              <a:avLst/>
            </a:prstGeom>
            <a:solidFill>
              <a:srgbClr val="D9D9D9"/>
            </a:solidFill>
            <a:ln w="9525">
              <a:solidFill>
                <a:srgbClr val="BFBFBF"/>
              </a:solidFill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 defTabSz="457200"/>
              <a:endParaRPr lang="nb-NO">
                <a:solidFill>
                  <a:srgbClr val="FFFFFF"/>
                </a:solidFill>
                <a:latin typeface="Calibri" charset="0"/>
                <a:ea typeface="ＭＳ Ｐゴシック" charset="0"/>
              </a:endParaRPr>
            </a:p>
          </p:txBody>
        </p:sp>
      </p:grpSp>
      <p:grpSp>
        <p:nvGrpSpPr>
          <p:cNvPr id="183" name="Group 284"/>
          <p:cNvGrpSpPr>
            <a:grpSpLocks noChangeAspect="1"/>
          </p:cNvGrpSpPr>
          <p:nvPr/>
        </p:nvGrpSpPr>
        <p:grpSpPr bwMode="auto">
          <a:xfrm>
            <a:off x="1198292" y="2021893"/>
            <a:ext cx="6625416" cy="3235284"/>
            <a:chOff x="76" y="576"/>
            <a:chExt cx="5605" cy="2737"/>
          </a:xfrm>
          <a:solidFill>
            <a:sysClr val="window" lastClr="FFFFFF">
              <a:lumMod val="75000"/>
              <a:alpha val="70000"/>
            </a:sysClr>
          </a:solidFill>
        </p:grpSpPr>
        <p:sp>
          <p:nvSpPr>
            <p:cNvPr id="184" name="Freeform 285"/>
            <p:cNvSpPr>
              <a:spLocks/>
            </p:cNvSpPr>
            <p:nvPr/>
          </p:nvSpPr>
          <p:spPr bwMode="auto">
            <a:xfrm>
              <a:off x="5644" y="2573"/>
              <a:ext cx="37" cy="36"/>
            </a:xfrm>
            <a:custGeom>
              <a:avLst/>
              <a:gdLst>
                <a:gd name="T0" fmla="*/ 0 w 37"/>
                <a:gd name="T1" fmla="*/ 36 h 36"/>
                <a:gd name="T2" fmla="*/ 3 w 37"/>
                <a:gd name="T3" fmla="*/ 21 h 36"/>
                <a:gd name="T4" fmla="*/ 12 w 37"/>
                <a:gd name="T5" fmla="*/ 12 h 36"/>
                <a:gd name="T6" fmla="*/ 22 w 37"/>
                <a:gd name="T7" fmla="*/ 3 h 36"/>
                <a:gd name="T8" fmla="*/ 37 w 37"/>
                <a:gd name="T9" fmla="*/ 0 h 36"/>
                <a:gd name="T10" fmla="*/ 34 w 37"/>
                <a:gd name="T11" fmla="*/ 18 h 36"/>
                <a:gd name="T12" fmla="*/ 28 w 37"/>
                <a:gd name="T13" fmla="*/ 30 h 36"/>
                <a:gd name="T14" fmla="*/ 15 w 37"/>
                <a:gd name="T15" fmla="*/ 36 h 36"/>
                <a:gd name="T16" fmla="*/ 0 w 37"/>
                <a:gd name="T17" fmla="*/ 36 h 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7"/>
                <a:gd name="T28" fmla="*/ 0 h 36"/>
                <a:gd name="T29" fmla="*/ 37 w 37"/>
                <a:gd name="T30" fmla="*/ 36 h 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7" h="36">
                  <a:moveTo>
                    <a:pt x="0" y="36"/>
                  </a:moveTo>
                  <a:lnTo>
                    <a:pt x="3" y="21"/>
                  </a:lnTo>
                  <a:lnTo>
                    <a:pt x="12" y="12"/>
                  </a:lnTo>
                  <a:lnTo>
                    <a:pt x="22" y="3"/>
                  </a:lnTo>
                  <a:lnTo>
                    <a:pt x="37" y="0"/>
                  </a:lnTo>
                  <a:lnTo>
                    <a:pt x="34" y="18"/>
                  </a:lnTo>
                  <a:lnTo>
                    <a:pt x="28" y="30"/>
                  </a:lnTo>
                  <a:lnTo>
                    <a:pt x="15" y="36"/>
                  </a:lnTo>
                  <a:lnTo>
                    <a:pt x="0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ＭＳ Ｐゴシック" charset="0"/>
              </a:endParaRPr>
            </a:p>
          </p:txBody>
        </p:sp>
        <p:sp>
          <p:nvSpPr>
            <p:cNvPr id="185" name="Freeform 286"/>
            <p:cNvSpPr>
              <a:spLocks/>
            </p:cNvSpPr>
            <p:nvPr/>
          </p:nvSpPr>
          <p:spPr bwMode="auto">
            <a:xfrm>
              <a:off x="5579" y="2923"/>
              <a:ext cx="71" cy="132"/>
            </a:xfrm>
            <a:custGeom>
              <a:avLst/>
              <a:gdLst>
                <a:gd name="T0" fmla="*/ 25 w 71"/>
                <a:gd name="T1" fmla="*/ 132 h 132"/>
                <a:gd name="T2" fmla="*/ 25 w 71"/>
                <a:gd name="T3" fmla="*/ 113 h 132"/>
                <a:gd name="T4" fmla="*/ 22 w 71"/>
                <a:gd name="T5" fmla="*/ 101 h 132"/>
                <a:gd name="T6" fmla="*/ 19 w 71"/>
                <a:gd name="T7" fmla="*/ 98 h 132"/>
                <a:gd name="T8" fmla="*/ 13 w 71"/>
                <a:gd name="T9" fmla="*/ 95 h 132"/>
                <a:gd name="T10" fmla="*/ 0 w 71"/>
                <a:gd name="T11" fmla="*/ 92 h 132"/>
                <a:gd name="T12" fmla="*/ 7 w 71"/>
                <a:gd name="T13" fmla="*/ 80 h 132"/>
                <a:gd name="T14" fmla="*/ 10 w 71"/>
                <a:gd name="T15" fmla="*/ 70 h 132"/>
                <a:gd name="T16" fmla="*/ 10 w 71"/>
                <a:gd name="T17" fmla="*/ 61 h 132"/>
                <a:gd name="T18" fmla="*/ 10 w 71"/>
                <a:gd name="T19" fmla="*/ 52 h 132"/>
                <a:gd name="T20" fmla="*/ 4 w 71"/>
                <a:gd name="T21" fmla="*/ 31 h 132"/>
                <a:gd name="T22" fmla="*/ 0 w 71"/>
                <a:gd name="T23" fmla="*/ 15 h 132"/>
                <a:gd name="T24" fmla="*/ 0 w 71"/>
                <a:gd name="T25" fmla="*/ 0 h 132"/>
                <a:gd name="T26" fmla="*/ 10 w 71"/>
                <a:gd name="T27" fmla="*/ 6 h 132"/>
                <a:gd name="T28" fmla="*/ 19 w 71"/>
                <a:gd name="T29" fmla="*/ 15 h 132"/>
                <a:gd name="T30" fmla="*/ 28 w 71"/>
                <a:gd name="T31" fmla="*/ 37 h 132"/>
                <a:gd name="T32" fmla="*/ 34 w 71"/>
                <a:gd name="T33" fmla="*/ 46 h 132"/>
                <a:gd name="T34" fmla="*/ 44 w 71"/>
                <a:gd name="T35" fmla="*/ 52 h 132"/>
                <a:gd name="T36" fmla="*/ 56 w 71"/>
                <a:gd name="T37" fmla="*/ 58 h 132"/>
                <a:gd name="T38" fmla="*/ 71 w 71"/>
                <a:gd name="T39" fmla="*/ 55 h 132"/>
                <a:gd name="T40" fmla="*/ 65 w 71"/>
                <a:gd name="T41" fmla="*/ 83 h 132"/>
                <a:gd name="T42" fmla="*/ 56 w 71"/>
                <a:gd name="T43" fmla="*/ 104 h 132"/>
                <a:gd name="T44" fmla="*/ 44 w 71"/>
                <a:gd name="T45" fmla="*/ 120 h 132"/>
                <a:gd name="T46" fmla="*/ 25 w 71"/>
                <a:gd name="T47" fmla="*/ 132 h 13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71"/>
                <a:gd name="T73" fmla="*/ 0 h 132"/>
                <a:gd name="T74" fmla="*/ 71 w 71"/>
                <a:gd name="T75" fmla="*/ 132 h 132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71" h="132">
                  <a:moveTo>
                    <a:pt x="25" y="132"/>
                  </a:moveTo>
                  <a:lnTo>
                    <a:pt x="25" y="113"/>
                  </a:lnTo>
                  <a:lnTo>
                    <a:pt x="22" y="101"/>
                  </a:lnTo>
                  <a:lnTo>
                    <a:pt x="19" y="98"/>
                  </a:lnTo>
                  <a:lnTo>
                    <a:pt x="13" y="95"/>
                  </a:lnTo>
                  <a:lnTo>
                    <a:pt x="0" y="92"/>
                  </a:lnTo>
                  <a:lnTo>
                    <a:pt x="7" y="80"/>
                  </a:lnTo>
                  <a:lnTo>
                    <a:pt x="10" y="70"/>
                  </a:lnTo>
                  <a:lnTo>
                    <a:pt x="10" y="61"/>
                  </a:lnTo>
                  <a:lnTo>
                    <a:pt x="10" y="52"/>
                  </a:lnTo>
                  <a:lnTo>
                    <a:pt x="4" y="31"/>
                  </a:lnTo>
                  <a:lnTo>
                    <a:pt x="0" y="15"/>
                  </a:lnTo>
                  <a:lnTo>
                    <a:pt x="0" y="0"/>
                  </a:lnTo>
                  <a:lnTo>
                    <a:pt x="10" y="6"/>
                  </a:lnTo>
                  <a:lnTo>
                    <a:pt x="19" y="15"/>
                  </a:lnTo>
                  <a:lnTo>
                    <a:pt x="28" y="37"/>
                  </a:lnTo>
                  <a:lnTo>
                    <a:pt x="34" y="46"/>
                  </a:lnTo>
                  <a:lnTo>
                    <a:pt x="44" y="52"/>
                  </a:lnTo>
                  <a:lnTo>
                    <a:pt x="56" y="58"/>
                  </a:lnTo>
                  <a:lnTo>
                    <a:pt x="71" y="55"/>
                  </a:lnTo>
                  <a:lnTo>
                    <a:pt x="65" y="83"/>
                  </a:lnTo>
                  <a:lnTo>
                    <a:pt x="56" y="104"/>
                  </a:lnTo>
                  <a:lnTo>
                    <a:pt x="44" y="120"/>
                  </a:lnTo>
                  <a:lnTo>
                    <a:pt x="25" y="1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ＭＳ Ｐゴシック" charset="0"/>
              </a:endParaRPr>
            </a:p>
          </p:txBody>
        </p:sp>
        <p:sp>
          <p:nvSpPr>
            <p:cNvPr id="186" name="Freeform 287"/>
            <p:cNvSpPr>
              <a:spLocks/>
            </p:cNvSpPr>
            <p:nvPr/>
          </p:nvSpPr>
          <p:spPr bwMode="auto">
            <a:xfrm>
              <a:off x="5469" y="3033"/>
              <a:ext cx="126" cy="111"/>
            </a:xfrm>
            <a:custGeom>
              <a:avLst/>
              <a:gdLst>
                <a:gd name="T0" fmla="*/ 86 w 126"/>
                <a:gd name="T1" fmla="*/ 0 h 111"/>
                <a:gd name="T2" fmla="*/ 98 w 126"/>
                <a:gd name="T3" fmla="*/ 0 h 111"/>
                <a:gd name="T4" fmla="*/ 110 w 126"/>
                <a:gd name="T5" fmla="*/ 3 h 111"/>
                <a:gd name="T6" fmla="*/ 120 w 126"/>
                <a:gd name="T7" fmla="*/ 7 h 111"/>
                <a:gd name="T8" fmla="*/ 126 w 126"/>
                <a:gd name="T9" fmla="*/ 13 h 111"/>
                <a:gd name="T10" fmla="*/ 120 w 126"/>
                <a:gd name="T11" fmla="*/ 31 h 111"/>
                <a:gd name="T12" fmla="*/ 107 w 126"/>
                <a:gd name="T13" fmla="*/ 53 h 111"/>
                <a:gd name="T14" fmla="*/ 92 w 126"/>
                <a:gd name="T15" fmla="*/ 74 h 111"/>
                <a:gd name="T16" fmla="*/ 77 w 126"/>
                <a:gd name="T17" fmla="*/ 93 h 111"/>
                <a:gd name="T18" fmla="*/ 58 w 126"/>
                <a:gd name="T19" fmla="*/ 105 h 111"/>
                <a:gd name="T20" fmla="*/ 49 w 126"/>
                <a:gd name="T21" fmla="*/ 111 h 111"/>
                <a:gd name="T22" fmla="*/ 40 w 126"/>
                <a:gd name="T23" fmla="*/ 111 h 111"/>
                <a:gd name="T24" fmla="*/ 31 w 126"/>
                <a:gd name="T25" fmla="*/ 111 h 111"/>
                <a:gd name="T26" fmla="*/ 18 w 126"/>
                <a:gd name="T27" fmla="*/ 108 h 111"/>
                <a:gd name="T28" fmla="*/ 9 w 126"/>
                <a:gd name="T29" fmla="*/ 105 h 111"/>
                <a:gd name="T30" fmla="*/ 0 w 126"/>
                <a:gd name="T31" fmla="*/ 96 h 111"/>
                <a:gd name="T32" fmla="*/ 9 w 126"/>
                <a:gd name="T33" fmla="*/ 80 h 111"/>
                <a:gd name="T34" fmla="*/ 18 w 126"/>
                <a:gd name="T35" fmla="*/ 68 h 111"/>
                <a:gd name="T36" fmla="*/ 31 w 126"/>
                <a:gd name="T37" fmla="*/ 59 h 111"/>
                <a:gd name="T38" fmla="*/ 43 w 126"/>
                <a:gd name="T39" fmla="*/ 50 h 111"/>
                <a:gd name="T40" fmla="*/ 58 w 126"/>
                <a:gd name="T41" fmla="*/ 40 h 111"/>
                <a:gd name="T42" fmla="*/ 70 w 126"/>
                <a:gd name="T43" fmla="*/ 31 h 111"/>
                <a:gd name="T44" fmla="*/ 80 w 126"/>
                <a:gd name="T45" fmla="*/ 19 h 111"/>
                <a:gd name="T46" fmla="*/ 86 w 126"/>
                <a:gd name="T47" fmla="*/ 0 h 111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26"/>
                <a:gd name="T73" fmla="*/ 0 h 111"/>
                <a:gd name="T74" fmla="*/ 126 w 126"/>
                <a:gd name="T75" fmla="*/ 111 h 111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26" h="111">
                  <a:moveTo>
                    <a:pt x="86" y="0"/>
                  </a:moveTo>
                  <a:lnTo>
                    <a:pt x="98" y="0"/>
                  </a:lnTo>
                  <a:lnTo>
                    <a:pt x="110" y="3"/>
                  </a:lnTo>
                  <a:lnTo>
                    <a:pt x="120" y="7"/>
                  </a:lnTo>
                  <a:lnTo>
                    <a:pt x="126" y="13"/>
                  </a:lnTo>
                  <a:lnTo>
                    <a:pt x="120" y="31"/>
                  </a:lnTo>
                  <a:lnTo>
                    <a:pt x="107" y="53"/>
                  </a:lnTo>
                  <a:lnTo>
                    <a:pt x="92" y="74"/>
                  </a:lnTo>
                  <a:lnTo>
                    <a:pt x="77" y="93"/>
                  </a:lnTo>
                  <a:lnTo>
                    <a:pt x="58" y="105"/>
                  </a:lnTo>
                  <a:lnTo>
                    <a:pt x="49" y="111"/>
                  </a:lnTo>
                  <a:lnTo>
                    <a:pt x="40" y="111"/>
                  </a:lnTo>
                  <a:lnTo>
                    <a:pt x="31" y="111"/>
                  </a:lnTo>
                  <a:lnTo>
                    <a:pt x="18" y="108"/>
                  </a:lnTo>
                  <a:lnTo>
                    <a:pt x="9" y="105"/>
                  </a:lnTo>
                  <a:lnTo>
                    <a:pt x="0" y="96"/>
                  </a:lnTo>
                  <a:lnTo>
                    <a:pt x="9" y="80"/>
                  </a:lnTo>
                  <a:lnTo>
                    <a:pt x="18" y="68"/>
                  </a:lnTo>
                  <a:lnTo>
                    <a:pt x="31" y="59"/>
                  </a:lnTo>
                  <a:lnTo>
                    <a:pt x="43" y="50"/>
                  </a:lnTo>
                  <a:lnTo>
                    <a:pt x="58" y="40"/>
                  </a:lnTo>
                  <a:lnTo>
                    <a:pt x="70" y="31"/>
                  </a:lnTo>
                  <a:lnTo>
                    <a:pt x="80" y="19"/>
                  </a:lnTo>
                  <a:lnTo>
                    <a:pt x="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ＭＳ Ｐゴシック" charset="0"/>
              </a:endParaRPr>
            </a:p>
          </p:txBody>
        </p:sp>
        <p:sp>
          <p:nvSpPr>
            <p:cNvPr id="187" name="Freeform 288"/>
            <p:cNvSpPr>
              <a:spLocks/>
            </p:cNvSpPr>
            <p:nvPr/>
          </p:nvSpPr>
          <p:spPr bwMode="auto">
            <a:xfrm>
              <a:off x="5429" y="2656"/>
              <a:ext cx="49" cy="40"/>
            </a:xfrm>
            <a:custGeom>
              <a:avLst/>
              <a:gdLst>
                <a:gd name="T0" fmla="*/ 0 w 49"/>
                <a:gd name="T1" fmla="*/ 12 h 40"/>
                <a:gd name="T2" fmla="*/ 6 w 49"/>
                <a:gd name="T3" fmla="*/ 3 h 40"/>
                <a:gd name="T4" fmla="*/ 15 w 49"/>
                <a:gd name="T5" fmla="*/ 0 h 40"/>
                <a:gd name="T6" fmla="*/ 24 w 49"/>
                <a:gd name="T7" fmla="*/ 3 h 40"/>
                <a:gd name="T8" fmla="*/ 31 w 49"/>
                <a:gd name="T9" fmla="*/ 6 h 40"/>
                <a:gd name="T10" fmla="*/ 40 w 49"/>
                <a:gd name="T11" fmla="*/ 12 h 40"/>
                <a:gd name="T12" fmla="*/ 46 w 49"/>
                <a:gd name="T13" fmla="*/ 18 h 40"/>
                <a:gd name="T14" fmla="*/ 49 w 49"/>
                <a:gd name="T15" fmla="*/ 27 h 40"/>
                <a:gd name="T16" fmla="*/ 49 w 49"/>
                <a:gd name="T17" fmla="*/ 40 h 40"/>
                <a:gd name="T18" fmla="*/ 37 w 49"/>
                <a:gd name="T19" fmla="*/ 40 h 40"/>
                <a:gd name="T20" fmla="*/ 31 w 49"/>
                <a:gd name="T21" fmla="*/ 40 h 40"/>
                <a:gd name="T22" fmla="*/ 24 w 49"/>
                <a:gd name="T23" fmla="*/ 36 h 40"/>
                <a:gd name="T24" fmla="*/ 21 w 49"/>
                <a:gd name="T25" fmla="*/ 30 h 40"/>
                <a:gd name="T26" fmla="*/ 12 w 49"/>
                <a:gd name="T27" fmla="*/ 18 h 40"/>
                <a:gd name="T28" fmla="*/ 6 w 49"/>
                <a:gd name="T29" fmla="*/ 15 h 40"/>
                <a:gd name="T30" fmla="*/ 0 w 49"/>
                <a:gd name="T31" fmla="*/ 12 h 4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49"/>
                <a:gd name="T49" fmla="*/ 0 h 40"/>
                <a:gd name="T50" fmla="*/ 49 w 49"/>
                <a:gd name="T51" fmla="*/ 40 h 4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49" h="40">
                  <a:moveTo>
                    <a:pt x="0" y="12"/>
                  </a:moveTo>
                  <a:lnTo>
                    <a:pt x="6" y="3"/>
                  </a:lnTo>
                  <a:lnTo>
                    <a:pt x="15" y="0"/>
                  </a:lnTo>
                  <a:lnTo>
                    <a:pt x="24" y="3"/>
                  </a:lnTo>
                  <a:lnTo>
                    <a:pt x="31" y="6"/>
                  </a:lnTo>
                  <a:lnTo>
                    <a:pt x="40" y="12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49" y="40"/>
                  </a:lnTo>
                  <a:lnTo>
                    <a:pt x="37" y="40"/>
                  </a:lnTo>
                  <a:lnTo>
                    <a:pt x="31" y="40"/>
                  </a:lnTo>
                  <a:lnTo>
                    <a:pt x="24" y="36"/>
                  </a:lnTo>
                  <a:lnTo>
                    <a:pt x="21" y="30"/>
                  </a:lnTo>
                  <a:lnTo>
                    <a:pt x="12" y="18"/>
                  </a:lnTo>
                  <a:lnTo>
                    <a:pt x="6" y="15"/>
                  </a:lnTo>
                  <a:lnTo>
                    <a:pt x="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ＭＳ Ｐゴシック" charset="0"/>
              </a:endParaRPr>
            </a:p>
          </p:txBody>
        </p:sp>
        <p:sp>
          <p:nvSpPr>
            <p:cNvPr id="188" name="Freeform 289"/>
            <p:cNvSpPr>
              <a:spLocks/>
            </p:cNvSpPr>
            <p:nvPr/>
          </p:nvSpPr>
          <p:spPr bwMode="auto">
            <a:xfrm>
              <a:off x="4626" y="2468"/>
              <a:ext cx="631" cy="547"/>
            </a:xfrm>
            <a:custGeom>
              <a:avLst/>
              <a:gdLst>
                <a:gd name="T0" fmla="*/ 332 w 631"/>
                <a:gd name="T1" fmla="*/ 433 h 547"/>
                <a:gd name="T2" fmla="*/ 305 w 631"/>
                <a:gd name="T3" fmla="*/ 403 h 547"/>
                <a:gd name="T4" fmla="*/ 265 w 631"/>
                <a:gd name="T5" fmla="*/ 393 h 547"/>
                <a:gd name="T6" fmla="*/ 216 w 631"/>
                <a:gd name="T7" fmla="*/ 403 h 547"/>
                <a:gd name="T8" fmla="*/ 179 w 631"/>
                <a:gd name="T9" fmla="*/ 427 h 547"/>
                <a:gd name="T10" fmla="*/ 142 w 631"/>
                <a:gd name="T11" fmla="*/ 452 h 547"/>
                <a:gd name="T12" fmla="*/ 68 w 631"/>
                <a:gd name="T13" fmla="*/ 476 h 547"/>
                <a:gd name="T14" fmla="*/ 37 w 631"/>
                <a:gd name="T15" fmla="*/ 470 h 547"/>
                <a:gd name="T16" fmla="*/ 25 w 631"/>
                <a:gd name="T17" fmla="*/ 436 h 547"/>
                <a:gd name="T18" fmla="*/ 46 w 631"/>
                <a:gd name="T19" fmla="*/ 415 h 547"/>
                <a:gd name="T20" fmla="*/ 28 w 631"/>
                <a:gd name="T21" fmla="*/ 369 h 547"/>
                <a:gd name="T22" fmla="*/ 3 w 631"/>
                <a:gd name="T23" fmla="*/ 274 h 547"/>
                <a:gd name="T24" fmla="*/ 53 w 631"/>
                <a:gd name="T25" fmla="*/ 185 h 547"/>
                <a:gd name="T26" fmla="*/ 117 w 631"/>
                <a:gd name="T27" fmla="*/ 169 h 547"/>
                <a:gd name="T28" fmla="*/ 145 w 631"/>
                <a:gd name="T29" fmla="*/ 123 h 547"/>
                <a:gd name="T30" fmla="*/ 182 w 631"/>
                <a:gd name="T31" fmla="*/ 89 h 547"/>
                <a:gd name="T32" fmla="*/ 206 w 631"/>
                <a:gd name="T33" fmla="*/ 55 h 547"/>
                <a:gd name="T34" fmla="*/ 234 w 631"/>
                <a:gd name="T35" fmla="*/ 68 h 547"/>
                <a:gd name="T36" fmla="*/ 268 w 631"/>
                <a:gd name="T37" fmla="*/ 40 h 547"/>
                <a:gd name="T38" fmla="*/ 277 w 631"/>
                <a:gd name="T39" fmla="*/ 19 h 547"/>
                <a:gd name="T40" fmla="*/ 296 w 631"/>
                <a:gd name="T41" fmla="*/ 34 h 547"/>
                <a:gd name="T42" fmla="*/ 299 w 631"/>
                <a:gd name="T43" fmla="*/ 9 h 547"/>
                <a:gd name="T44" fmla="*/ 329 w 631"/>
                <a:gd name="T45" fmla="*/ 25 h 547"/>
                <a:gd name="T46" fmla="*/ 363 w 631"/>
                <a:gd name="T47" fmla="*/ 31 h 547"/>
                <a:gd name="T48" fmla="*/ 369 w 631"/>
                <a:gd name="T49" fmla="*/ 52 h 547"/>
                <a:gd name="T50" fmla="*/ 366 w 631"/>
                <a:gd name="T51" fmla="*/ 86 h 547"/>
                <a:gd name="T52" fmla="*/ 412 w 631"/>
                <a:gd name="T53" fmla="*/ 114 h 547"/>
                <a:gd name="T54" fmla="*/ 437 w 631"/>
                <a:gd name="T55" fmla="*/ 123 h 547"/>
                <a:gd name="T56" fmla="*/ 446 w 631"/>
                <a:gd name="T57" fmla="*/ 74 h 547"/>
                <a:gd name="T58" fmla="*/ 449 w 631"/>
                <a:gd name="T59" fmla="*/ 0 h 547"/>
                <a:gd name="T60" fmla="*/ 514 w 631"/>
                <a:gd name="T61" fmla="*/ 105 h 547"/>
                <a:gd name="T62" fmla="*/ 532 w 631"/>
                <a:gd name="T63" fmla="*/ 160 h 547"/>
                <a:gd name="T64" fmla="*/ 563 w 631"/>
                <a:gd name="T65" fmla="*/ 181 h 547"/>
                <a:gd name="T66" fmla="*/ 615 w 631"/>
                <a:gd name="T67" fmla="*/ 274 h 547"/>
                <a:gd name="T68" fmla="*/ 631 w 631"/>
                <a:gd name="T69" fmla="*/ 341 h 547"/>
                <a:gd name="T70" fmla="*/ 621 w 631"/>
                <a:gd name="T71" fmla="*/ 409 h 547"/>
                <a:gd name="T72" fmla="*/ 581 w 631"/>
                <a:gd name="T73" fmla="*/ 501 h 547"/>
                <a:gd name="T74" fmla="*/ 545 w 631"/>
                <a:gd name="T75" fmla="*/ 529 h 547"/>
                <a:gd name="T76" fmla="*/ 477 w 631"/>
                <a:gd name="T77" fmla="*/ 541 h 547"/>
                <a:gd name="T78" fmla="*/ 452 w 631"/>
                <a:gd name="T79" fmla="*/ 525 h 547"/>
                <a:gd name="T80" fmla="*/ 425 w 631"/>
                <a:gd name="T81" fmla="*/ 498 h 547"/>
                <a:gd name="T82" fmla="*/ 406 w 631"/>
                <a:gd name="T83" fmla="*/ 467 h 547"/>
                <a:gd name="T84" fmla="*/ 388 w 631"/>
                <a:gd name="T85" fmla="*/ 449 h 547"/>
                <a:gd name="T86" fmla="*/ 375 w 631"/>
                <a:gd name="T87" fmla="*/ 430 h 547"/>
                <a:gd name="T88" fmla="*/ 351 w 631"/>
                <a:gd name="T89" fmla="*/ 461 h 547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631"/>
                <a:gd name="T136" fmla="*/ 0 h 547"/>
                <a:gd name="T137" fmla="*/ 631 w 631"/>
                <a:gd name="T138" fmla="*/ 547 h 547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631" h="547">
                  <a:moveTo>
                    <a:pt x="329" y="464"/>
                  </a:moveTo>
                  <a:lnTo>
                    <a:pt x="332" y="446"/>
                  </a:lnTo>
                  <a:lnTo>
                    <a:pt x="332" y="433"/>
                  </a:lnTo>
                  <a:lnTo>
                    <a:pt x="326" y="421"/>
                  </a:lnTo>
                  <a:lnTo>
                    <a:pt x="317" y="412"/>
                  </a:lnTo>
                  <a:lnTo>
                    <a:pt x="305" y="403"/>
                  </a:lnTo>
                  <a:lnTo>
                    <a:pt x="292" y="396"/>
                  </a:lnTo>
                  <a:lnTo>
                    <a:pt x="280" y="393"/>
                  </a:lnTo>
                  <a:lnTo>
                    <a:pt x="265" y="393"/>
                  </a:lnTo>
                  <a:lnTo>
                    <a:pt x="249" y="393"/>
                  </a:lnTo>
                  <a:lnTo>
                    <a:pt x="231" y="396"/>
                  </a:lnTo>
                  <a:lnTo>
                    <a:pt x="216" y="403"/>
                  </a:lnTo>
                  <a:lnTo>
                    <a:pt x="203" y="409"/>
                  </a:lnTo>
                  <a:lnTo>
                    <a:pt x="191" y="418"/>
                  </a:lnTo>
                  <a:lnTo>
                    <a:pt x="179" y="427"/>
                  </a:lnTo>
                  <a:lnTo>
                    <a:pt x="169" y="439"/>
                  </a:lnTo>
                  <a:lnTo>
                    <a:pt x="166" y="455"/>
                  </a:lnTo>
                  <a:lnTo>
                    <a:pt x="142" y="452"/>
                  </a:lnTo>
                  <a:lnTo>
                    <a:pt x="120" y="458"/>
                  </a:lnTo>
                  <a:lnTo>
                    <a:pt x="83" y="470"/>
                  </a:lnTo>
                  <a:lnTo>
                    <a:pt x="68" y="476"/>
                  </a:lnTo>
                  <a:lnTo>
                    <a:pt x="53" y="476"/>
                  </a:lnTo>
                  <a:lnTo>
                    <a:pt x="43" y="473"/>
                  </a:lnTo>
                  <a:lnTo>
                    <a:pt x="37" y="470"/>
                  </a:lnTo>
                  <a:lnTo>
                    <a:pt x="22" y="455"/>
                  </a:lnTo>
                  <a:lnTo>
                    <a:pt x="22" y="443"/>
                  </a:lnTo>
                  <a:lnTo>
                    <a:pt x="25" y="436"/>
                  </a:lnTo>
                  <a:lnTo>
                    <a:pt x="34" y="427"/>
                  </a:lnTo>
                  <a:lnTo>
                    <a:pt x="40" y="418"/>
                  </a:lnTo>
                  <a:lnTo>
                    <a:pt x="46" y="415"/>
                  </a:lnTo>
                  <a:lnTo>
                    <a:pt x="46" y="406"/>
                  </a:lnTo>
                  <a:lnTo>
                    <a:pt x="37" y="387"/>
                  </a:lnTo>
                  <a:lnTo>
                    <a:pt x="28" y="369"/>
                  </a:lnTo>
                  <a:lnTo>
                    <a:pt x="19" y="347"/>
                  </a:lnTo>
                  <a:lnTo>
                    <a:pt x="13" y="326"/>
                  </a:lnTo>
                  <a:lnTo>
                    <a:pt x="3" y="274"/>
                  </a:lnTo>
                  <a:lnTo>
                    <a:pt x="0" y="218"/>
                  </a:lnTo>
                  <a:lnTo>
                    <a:pt x="25" y="200"/>
                  </a:lnTo>
                  <a:lnTo>
                    <a:pt x="53" y="185"/>
                  </a:lnTo>
                  <a:lnTo>
                    <a:pt x="83" y="175"/>
                  </a:lnTo>
                  <a:lnTo>
                    <a:pt x="99" y="172"/>
                  </a:lnTo>
                  <a:lnTo>
                    <a:pt x="117" y="169"/>
                  </a:lnTo>
                  <a:lnTo>
                    <a:pt x="123" y="151"/>
                  </a:lnTo>
                  <a:lnTo>
                    <a:pt x="133" y="138"/>
                  </a:lnTo>
                  <a:lnTo>
                    <a:pt x="145" y="123"/>
                  </a:lnTo>
                  <a:lnTo>
                    <a:pt x="157" y="114"/>
                  </a:lnTo>
                  <a:lnTo>
                    <a:pt x="169" y="102"/>
                  </a:lnTo>
                  <a:lnTo>
                    <a:pt x="182" y="89"/>
                  </a:lnTo>
                  <a:lnTo>
                    <a:pt x="191" y="74"/>
                  </a:lnTo>
                  <a:lnTo>
                    <a:pt x="197" y="59"/>
                  </a:lnTo>
                  <a:lnTo>
                    <a:pt x="206" y="55"/>
                  </a:lnTo>
                  <a:lnTo>
                    <a:pt x="212" y="55"/>
                  </a:lnTo>
                  <a:lnTo>
                    <a:pt x="225" y="62"/>
                  </a:lnTo>
                  <a:lnTo>
                    <a:pt x="234" y="68"/>
                  </a:lnTo>
                  <a:lnTo>
                    <a:pt x="243" y="77"/>
                  </a:lnTo>
                  <a:lnTo>
                    <a:pt x="262" y="52"/>
                  </a:lnTo>
                  <a:lnTo>
                    <a:pt x="268" y="40"/>
                  </a:lnTo>
                  <a:lnTo>
                    <a:pt x="268" y="19"/>
                  </a:lnTo>
                  <a:lnTo>
                    <a:pt x="271" y="19"/>
                  </a:lnTo>
                  <a:lnTo>
                    <a:pt x="277" y="19"/>
                  </a:lnTo>
                  <a:lnTo>
                    <a:pt x="283" y="25"/>
                  </a:lnTo>
                  <a:lnTo>
                    <a:pt x="292" y="37"/>
                  </a:lnTo>
                  <a:lnTo>
                    <a:pt x="296" y="34"/>
                  </a:lnTo>
                  <a:lnTo>
                    <a:pt x="299" y="25"/>
                  </a:lnTo>
                  <a:lnTo>
                    <a:pt x="299" y="16"/>
                  </a:lnTo>
                  <a:lnTo>
                    <a:pt x="299" y="9"/>
                  </a:lnTo>
                  <a:lnTo>
                    <a:pt x="305" y="12"/>
                  </a:lnTo>
                  <a:lnTo>
                    <a:pt x="314" y="16"/>
                  </a:lnTo>
                  <a:lnTo>
                    <a:pt x="329" y="25"/>
                  </a:lnTo>
                  <a:lnTo>
                    <a:pt x="339" y="28"/>
                  </a:lnTo>
                  <a:lnTo>
                    <a:pt x="348" y="31"/>
                  </a:lnTo>
                  <a:lnTo>
                    <a:pt x="363" y="31"/>
                  </a:lnTo>
                  <a:lnTo>
                    <a:pt x="379" y="28"/>
                  </a:lnTo>
                  <a:lnTo>
                    <a:pt x="372" y="40"/>
                  </a:lnTo>
                  <a:lnTo>
                    <a:pt x="369" y="52"/>
                  </a:lnTo>
                  <a:lnTo>
                    <a:pt x="366" y="65"/>
                  </a:lnTo>
                  <a:lnTo>
                    <a:pt x="363" y="77"/>
                  </a:lnTo>
                  <a:lnTo>
                    <a:pt x="366" y="86"/>
                  </a:lnTo>
                  <a:lnTo>
                    <a:pt x="375" y="95"/>
                  </a:lnTo>
                  <a:lnTo>
                    <a:pt x="394" y="105"/>
                  </a:lnTo>
                  <a:lnTo>
                    <a:pt x="412" y="114"/>
                  </a:lnTo>
                  <a:lnTo>
                    <a:pt x="422" y="123"/>
                  </a:lnTo>
                  <a:lnTo>
                    <a:pt x="425" y="132"/>
                  </a:lnTo>
                  <a:lnTo>
                    <a:pt x="437" y="123"/>
                  </a:lnTo>
                  <a:lnTo>
                    <a:pt x="443" y="108"/>
                  </a:lnTo>
                  <a:lnTo>
                    <a:pt x="446" y="92"/>
                  </a:lnTo>
                  <a:lnTo>
                    <a:pt x="446" y="74"/>
                  </a:lnTo>
                  <a:lnTo>
                    <a:pt x="446" y="37"/>
                  </a:lnTo>
                  <a:lnTo>
                    <a:pt x="446" y="19"/>
                  </a:lnTo>
                  <a:lnTo>
                    <a:pt x="449" y="0"/>
                  </a:lnTo>
                  <a:lnTo>
                    <a:pt x="474" y="31"/>
                  </a:lnTo>
                  <a:lnTo>
                    <a:pt x="495" y="68"/>
                  </a:lnTo>
                  <a:lnTo>
                    <a:pt x="514" y="105"/>
                  </a:lnTo>
                  <a:lnTo>
                    <a:pt x="523" y="129"/>
                  </a:lnTo>
                  <a:lnTo>
                    <a:pt x="529" y="151"/>
                  </a:lnTo>
                  <a:lnTo>
                    <a:pt x="532" y="160"/>
                  </a:lnTo>
                  <a:lnTo>
                    <a:pt x="535" y="166"/>
                  </a:lnTo>
                  <a:lnTo>
                    <a:pt x="548" y="175"/>
                  </a:lnTo>
                  <a:lnTo>
                    <a:pt x="563" y="181"/>
                  </a:lnTo>
                  <a:lnTo>
                    <a:pt x="575" y="191"/>
                  </a:lnTo>
                  <a:lnTo>
                    <a:pt x="594" y="231"/>
                  </a:lnTo>
                  <a:lnTo>
                    <a:pt x="615" y="274"/>
                  </a:lnTo>
                  <a:lnTo>
                    <a:pt x="621" y="295"/>
                  </a:lnTo>
                  <a:lnTo>
                    <a:pt x="628" y="317"/>
                  </a:lnTo>
                  <a:lnTo>
                    <a:pt x="631" y="341"/>
                  </a:lnTo>
                  <a:lnTo>
                    <a:pt x="631" y="369"/>
                  </a:lnTo>
                  <a:lnTo>
                    <a:pt x="628" y="390"/>
                  </a:lnTo>
                  <a:lnTo>
                    <a:pt x="621" y="409"/>
                  </a:lnTo>
                  <a:lnTo>
                    <a:pt x="606" y="446"/>
                  </a:lnTo>
                  <a:lnTo>
                    <a:pt x="588" y="482"/>
                  </a:lnTo>
                  <a:lnTo>
                    <a:pt x="581" y="501"/>
                  </a:lnTo>
                  <a:lnTo>
                    <a:pt x="575" y="519"/>
                  </a:lnTo>
                  <a:lnTo>
                    <a:pt x="560" y="525"/>
                  </a:lnTo>
                  <a:lnTo>
                    <a:pt x="545" y="529"/>
                  </a:lnTo>
                  <a:lnTo>
                    <a:pt x="517" y="535"/>
                  </a:lnTo>
                  <a:lnTo>
                    <a:pt x="492" y="538"/>
                  </a:lnTo>
                  <a:lnTo>
                    <a:pt x="477" y="541"/>
                  </a:lnTo>
                  <a:lnTo>
                    <a:pt x="465" y="547"/>
                  </a:lnTo>
                  <a:lnTo>
                    <a:pt x="458" y="535"/>
                  </a:lnTo>
                  <a:lnTo>
                    <a:pt x="452" y="525"/>
                  </a:lnTo>
                  <a:lnTo>
                    <a:pt x="440" y="519"/>
                  </a:lnTo>
                  <a:lnTo>
                    <a:pt x="425" y="519"/>
                  </a:lnTo>
                  <a:lnTo>
                    <a:pt x="425" y="498"/>
                  </a:lnTo>
                  <a:lnTo>
                    <a:pt x="422" y="482"/>
                  </a:lnTo>
                  <a:lnTo>
                    <a:pt x="415" y="473"/>
                  </a:lnTo>
                  <a:lnTo>
                    <a:pt x="406" y="467"/>
                  </a:lnTo>
                  <a:lnTo>
                    <a:pt x="397" y="464"/>
                  </a:lnTo>
                  <a:lnTo>
                    <a:pt x="391" y="458"/>
                  </a:lnTo>
                  <a:lnTo>
                    <a:pt x="388" y="449"/>
                  </a:lnTo>
                  <a:lnTo>
                    <a:pt x="385" y="433"/>
                  </a:lnTo>
                  <a:lnTo>
                    <a:pt x="382" y="430"/>
                  </a:lnTo>
                  <a:lnTo>
                    <a:pt x="375" y="430"/>
                  </a:lnTo>
                  <a:lnTo>
                    <a:pt x="366" y="446"/>
                  </a:lnTo>
                  <a:lnTo>
                    <a:pt x="360" y="455"/>
                  </a:lnTo>
                  <a:lnTo>
                    <a:pt x="351" y="461"/>
                  </a:lnTo>
                  <a:lnTo>
                    <a:pt x="342" y="464"/>
                  </a:lnTo>
                  <a:lnTo>
                    <a:pt x="329" y="4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ＭＳ Ｐゴシック" charset="0"/>
              </a:endParaRPr>
            </a:p>
          </p:txBody>
        </p:sp>
        <p:sp>
          <p:nvSpPr>
            <p:cNvPr id="189" name="Freeform 290"/>
            <p:cNvSpPr>
              <a:spLocks/>
            </p:cNvSpPr>
            <p:nvPr/>
          </p:nvSpPr>
          <p:spPr bwMode="auto">
            <a:xfrm>
              <a:off x="5121" y="3033"/>
              <a:ext cx="65" cy="59"/>
            </a:xfrm>
            <a:custGeom>
              <a:avLst/>
              <a:gdLst>
                <a:gd name="T0" fmla="*/ 10 w 65"/>
                <a:gd name="T1" fmla="*/ 59 h 59"/>
                <a:gd name="T2" fmla="*/ 10 w 65"/>
                <a:gd name="T3" fmla="*/ 43 h 59"/>
                <a:gd name="T4" fmla="*/ 7 w 65"/>
                <a:gd name="T5" fmla="*/ 34 h 59"/>
                <a:gd name="T6" fmla="*/ 3 w 65"/>
                <a:gd name="T7" fmla="*/ 25 h 59"/>
                <a:gd name="T8" fmla="*/ 0 w 65"/>
                <a:gd name="T9" fmla="*/ 13 h 59"/>
                <a:gd name="T10" fmla="*/ 13 w 65"/>
                <a:gd name="T11" fmla="*/ 13 h 59"/>
                <a:gd name="T12" fmla="*/ 19 w 65"/>
                <a:gd name="T13" fmla="*/ 13 h 59"/>
                <a:gd name="T14" fmla="*/ 34 w 65"/>
                <a:gd name="T15" fmla="*/ 10 h 59"/>
                <a:gd name="T16" fmla="*/ 50 w 65"/>
                <a:gd name="T17" fmla="*/ 3 h 59"/>
                <a:gd name="T18" fmla="*/ 65 w 65"/>
                <a:gd name="T19" fmla="*/ 0 h 59"/>
                <a:gd name="T20" fmla="*/ 59 w 65"/>
                <a:gd name="T21" fmla="*/ 25 h 59"/>
                <a:gd name="T22" fmla="*/ 56 w 65"/>
                <a:gd name="T23" fmla="*/ 37 h 59"/>
                <a:gd name="T24" fmla="*/ 50 w 65"/>
                <a:gd name="T25" fmla="*/ 46 h 59"/>
                <a:gd name="T26" fmla="*/ 43 w 65"/>
                <a:gd name="T27" fmla="*/ 53 h 59"/>
                <a:gd name="T28" fmla="*/ 34 w 65"/>
                <a:gd name="T29" fmla="*/ 56 h 59"/>
                <a:gd name="T30" fmla="*/ 22 w 65"/>
                <a:gd name="T31" fmla="*/ 59 h 59"/>
                <a:gd name="T32" fmla="*/ 10 w 65"/>
                <a:gd name="T33" fmla="*/ 59 h 5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5"/>
                <a:gd name="T52" fmla="*/ 0 h 59"/>
                <a:gd name="T53" fmla="*/ 65 w 65"/>
                <a:gd name="T54" fmla="*/ 59 h 5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5" h="59">
                  <a:moveTo>
                    <a:pt x="10" y="59"/>
                  </a:moveTo>
                  <a:lnTo>
                    <a:pt x="10" y="43"/>
                  </a:lnTo>
                  <a:lnTo>
                    <a:pt x="7" y="34"/>
                  </a:lnTo>
                  <a:lnTo>
                    <a:pt x="3" y="25"/>
                  </a:lnTo>
                  <a:lnTo>
                    <a:pt x="0" y="13"/>
                  </a:lnTo>
                  <a:lnTo>
                    <a:pt x="13" y="13"/>
                  </a:lnTo>
                  <a:lnTo>
                    <a:pt x="19" y="13"/>
                  </a:lnTo>
                  <a:lnTo>
                    <a:pt x="34" y="10"/>
                  </a:lnTo>
                  <a:lnTo>
                    <a:pt x="50" y="3"/>
                  </a:lnTo>
                  <a:lnTo>
                    <a:pt x="65" y="0"/>
                  </a:lnTo>
                  <a:lnTo>
                    <a:pt x="59" y="25"/>
                  </a:lnTo>
                  <a:lnTo>
                    <a:pt x="56" y="37"/>
                  </a:lnTo>
                  <a:lnTo>
                    <a:pt x="50" y="46"/>
                  </a:lnTo>
                  <a:lnTo>
                    <a:pt x="43" y="53"/>
                  </a:lnTo>
                  <a:lnTo>
                    <a:pt x="34" y="56"/>
                  </a:lnTo>
                  <a:lnTo>
                    <a:pt x="22" y="59"/>
                  </a:lnTo>
                  <a:lnTo>
                    <a:pt x="10" y="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ＭＳ Ｐゴシック" charset="0"/>
              </a:endParaRPr>
            </a:p>
          </p:txBody>
        </p:sp>
        <p:sp>
          <p:nvSpPr>
            <p:cNvPr id="190" name="Freeform 291"/>
            <p:cNvSpPr>
              <a:spLocks/>
            </p:cNvSpPr>
            <p:nvPr/>
          </p:nvSpPr>
          <p:spPr bwMode="auto">
            <a:xfrm>
              <a:off x="4878" y="1424"/>
              <a:ext cx="268" cy="252"/>
            </a:xfrm>
            <a:custGeom>
              <a:avLst/>
              <a:gdLst>
                <a:gd name="T0" fmla="*/ 157 w 268"/>
                <a:gd name="T1" fmla="*/ 43 h 252"/>
                <a:gd name="T2" fmla="*/ 166 w 268"/>
                <a:gd name="T3" fmla="*/ 31 h 252"/>
                <a:gd name="T4" fmla="*/ 179 w 268"/>
                <a:gd name="T5" fmla="*/ 18 h 252"/>
                <a:gd name="T6" fmla="*/ 194 w 268"/>
                <a:gd name="T7" fmla="*/ 9 h 252"/>
                <a:gd name="T8" fmla="*/ 213 w 268"/>
                <a:gd name="T9" fmla="*/ 3 h 252"/>
                <a:gd name="T10" fmla="*/ 228 w 268"/>
                <a:gd name="T11" fmla="*/ 0 h 252"/>
                <a:gd name="T12" fmla="*/ 243 w 268"/>
                <a:gd name="T13" fmla="*/ 6 h 252"/>
                <a:gd name="T14" fmla="*/ 259 w 268"/>
                <a:gd name="T15" fmla="*/ 18 h 252"/>
                <a:gd name="T16" fmla="*/ 268 w 268"/>
                <a:gd name="T17" fmla="*/ 34 h 252"/>
                <a:gd name="T18" fmla="*/ 250 w 268"/>
                <a:gd name="T19" fmla="*/ 43 h 252"/>
                <a:gd name="T20" fmla="*/ 231 w 268"/>
                <a:gd name="T21" fmla="*/ 49 h 252"/>
                <a:gd name="T22" fmla="*/ 210 w 268"/>
                <a:gd name="T23" fmla="*/ 52 h 252"/>
                <a:gd name="T24" fmla="*/ 188 w 268"/>
                <a:gd name="T25" fmla="*/ 55 h 252"/>
                <a:gd name="T26" fmla="*/ 197 w 268"/>
                <a:gd name="T27" fmla="*/ 70 h 252"/>
                <a:gd name="T28" fmla="*/ 200 w 268"/>
                <a:gd name="T29" fmla="*/ 83 h 252"/>
                <a:gd name="T30" fmla="*/ 200 w 268"/>
                <a:gd name="T31" fmla="*/ 95 h 252"/>
                <a:gd name="T32" fmla="*/ 197 w 268"/>
                <a:gd name="T33" fmla="*/ 107 h 252"/>
                <a:gd name="T34" fmla="*/ 194 w 268"/>
                <a:gd name="T35" fmla="*/ 132 h 252"/>
                <a:gd name="T36" fmla="*/ 191 w 268"/>
                <a:gd name="T37" fmla="*/ 147 h 252"/>
                <a:gd name="T38" fmla="*/ 188 w 268"/>
                <a:gd name="T39" fmla="*/ 166 h 252"/>
                <a:gd name="T40" fmla="*/ 170 w 268"/>
                <a:gd name="T41" fmla="*/ 181 h 252"/>
                <a:gd name="T42" fmla="*/ 148 w 268"/>
                <a:gd name="T43" fmla="*/ 190 h 252"/>
                <a:gd name="T44" fmla="*/ 105 w 268"/>
                <a:gd name="T45" fmla="*/ 212 h 252"/>
                <a:gd name="T46" fmla="*/ 65 w 268"/>
                <a:gd name="T47" fmla="*/ 230 h 252"/>
                <a:gd name="T48" fmla="*/ 47 w 268"/>
                <a:gd name="T49" fmla="*/ 239 h 252"/>
                <a:gd name="T50" fmla="*/ 31 w 268"/>
                <a:gd name="T51" fmla="*/ 252 h 252"/>
                <a:gd name="T52" fmla="*/ 22 w 268"/>
                <a:gd name="T53" fmla="*/ 252 h 252"/>
                <a:gd name="T54" fmla="*/ 16 w 268"/>
                <a:gd name="T55" fmla="*/ 249 h 252"/>
                <a:gd name="T56" fmla="*/ 13 w 268"/>
                <a:gd name="T57" fmla="*/ 242 h 252"/>
                <a:gd name="T58" fmla="*/ 10 w 268"/>
                <a:gd name="T59" fmla="*/ 236 h 252"/>
                <a:gd name="T60" fmla="*/ 4 w 268"/>
                <a:gd name="T61" fmla="*/ 221 h 252"/>
                <a:gd name="T62" fmla="*/ 0 w 268"/>
                <a:gd name="T63" fmla="*/ 206 h 252"/>
                <a:gd name="T64" fmla="*/ 10 w 268"/>
                <a:gd name="T65" fmla="*/ 196 h 252"/>
                <a:gd name="T66" fmla="*/ 25 w 268"/>
                <a:gd name="T67" fmla="*/ 187 h 252"/>
                <a:gd name="T68" fmla="*/ 53 w 268"/>
                <a:gd name="T69" fmla="*/ 178 h 252"/>
                <a:gd name="T70" fmla="*/ 83 w 268"/>
                <a:gd name="T71" fmla="*/ 169 h 252"/>
                <a:gd name="T72" fmla="*/ 111 w 268"/>
                <a:gd name="T73" fmla="*/ 156 h 252"/>
                <a:gd name="T74" fmla="*/ 127 w 268"/>
                <a:gd name="T75" fmla="*/ 150 h 252"/>
                <a:gd name="T76" fmla="*/ 139 w 268"/>
                <a:gd name="T77" fmla="*/ 144 h 252"/>
                <a:gd name="T78" fmla="*/ 148 w 268"/>
                <a:gd name="T79" fmla="*/ 132 h 252"/>
                <a:gd name="T80" fmla="*/ 157 w 268"/>
                <a:gd name="T81" fmla="*/ 123 h 252"/>
                <a:gd name="T82" fmla="*/ 160 w 268"/>
                <a:gd name="T83" fmla="*/ 107 h 252"/>
                <a:gd name="T84" fmla="*/ 163 w 268"/>
                <a:gd name="T85" fmla="*/ 89 h 252"/>
                <a:gd name="T86" fmla="*/ 163 w 268"/>
                <a:gd name="T87" fmla="*/ 67 h 252"/>
                <a:gd name="T88" fmla="*/ 157 w 268"/>
                <a:gd name="T89" fmla="*/ 43 h 252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68"/>
                <a:gd name="T136" fmla="*/ 0 h 252"/>
                <a:gd name="T137" fmla="*/ 268 w 268"/>
                <a:gd name="T138" fmla="*/ 252 h 252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68" h="252">
                  <a:moveTo>
                    <a:pt x="157" y="43"/>
                  </a:moveTo>
                  <a:lnTo>
                    <a:pt x="166" y="31"/>
                  </a:lnTo>
                  <a:lnTo>
                    <a:pt x="179" y="18"/>
                  </a:lnTo>
                  <a:lnTo>
                    <a:pt x="194" y="9"/>
                  </a:lnTo>
                  <a:lnTo>
                    <a:pt x="213" y="3"/>
                  </a:lnTo>
                  <a:lnTo>
                    <a:pt x="228" y="0"/>
                  </a:lnTo>
                  <a:lnTo>
                    <a:pt x="243" y="6"/>
                  </a:lnTo>
                  <a:lnTo>
                    <a:pt x="259" y="18"/>
                  </a:lnTo>
                  <a:lnTo>
                    <a:pt x="268" y="34"/>
                  </a:lnTo>
                  <a:lnTo>
                    <a:pt x="250" y="43"/>
                  </a:lnTo>
                  <a:lnTo>
                    <a:pt x="231" y="49"/>
                  </a:lnTo>
                  <a:lnTo>
                    <a:pt x="210" y="52"/>
                  </a:lnTo>
                  <a:lnTo>
                    <a:pt x="188" y="55"/>
                  </a:lnTo>
                  <a:lnTo>
                    <a:pt x="197" y="70"/>
                  </a:lnTo>
                  <a:lnTo>
                    <a:pt x="200" y="83"/>
                  </a:lnTo>
                  <a:lnTo>
                    <a:pt x="200" y="95"/>
                  </a:lnTo>
                  <a:lnTo>
                    <a:pt x="197" y="107"/>
                  </a:lnTo>
                  <a:lnTo>
                    <a:pt x="194" y="132"/>
                  </a:lnTo>
                  <a:lnTo>
                    <a:pt x="191" y="147"/>
                  </a:lnTo>
                  <a:lnTo>
                    <a:pt x="188" y="166"/>
                  </a:lnTo>
                  <a:lnTo>
                    <a:pt x="170" y="181"/>
                  </a:lnTo>
                  <a:lnTo>
                    <a:pt x="148" y="190"/>
                  </a:lnTo>
                  <a:lnTo>
                    <a:pt x="105" y="212"/>
                  </a:lnTo>
                  <a:lnTo>
                    <a:pt x="65" y="230"/>
                  </a:lnTo>
                  <a:lnTo>
                    <a:pt x="47" y="239"/>
                  </a:lnTo>
                  <a:lnTo>
                    <a:pt x="31" y="252"/>
                  </a:lnTo>
                  <a:lnTo>
                    <a:pt x="22" y="252"/>
                  </a:lnTo>
                  <a:lnTo>
                    <a:pt x="16" y="249"/>
                  </a:lnTo>
                  <a:lnTo>
                    <a:pt x="13" y="242"/>
                  </a:lnTo>
                  <a:lnTo>
                    <a:pt x="10" y="236"/>
                  </a:lnTo>
                  <a:lnTo>
                    <a:pt x="4" y="221"/>
                  </a:lnTo>
                  <a:lnTo>
                    <a:pt x="0" y="206"/>
                  </a:lnTo>
                  <a:lnTo>
                    <a:pt x="10" y="196"/>
                  </a:lnTo>
                  <a:lnTo>
                    <a:pt x="25" y="187"/>
                  </a:lnTo>
                  <a:lnTo>
                    <a:pt x="53" y="178"/>
                  </a:lnTo>
                  <a:lnTo>
                    <a:pt x="83" y="169"/>
                  </a:lnTo>
                  <a:lnTo>
                    <a:pt x="111" y="156"/>
                  </a:lnTo>
                  <a:lnTo>
                    <a:pt x="127" y="150"/>
                  </a:lnTo>
                  <a:lnTo>
                    <a:pt x="139" y="144"/>
                  </a:lnTo>
                  <a:lnTo>
                    <a:pt x="148" y="132"/>
                  </a:lnTo>
                  <a:lnTo>
                    <a:pt x="157" y="123"/>
                  </a:lnTo>
                  <a:lnTo>
                    <a:pt x="160" y="107"/>
                  </a:lnTo>
                  <a:lnTo>
                    <a:pt x="163" y="89"/>
                  </a:lnTo>
                  <a:lnTo>
                    <a:pt x="163" y="67"/>
                  </a:lnTo>
                  <a:lnTo>
                    <a:pt x="157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ＭＳ Ｐゴシック" charset="0"/>
              </a:endParaRPr>
            </a:p>
          </p:txBody>
        </p:sp>
        <p:sp>
          <p:nvSpPr>
            <p:cNvPr id="191" name="Freeform 292"/>
            <p:cNvSpPr>
              <a:spLocks/>
            </p:cNvSpPr>
            <p:nvPr/>
          </p:nvSpPr>
          <p:spPr bwMode="auto">
            <a:xfrm>
              <a:off x="4903" y="2281"/>
              <a:ext cx="308" cy="196"/>
            </a:xfrm>
            <a:custGeom>
              <a:avLst/>
              <a:gdLst>
                <a:gd name="T0" fmla="*/ 22 w 308"/>
                <a:gd name="T1" fmla="*/ 64 h 196"/>
                <a:gd name="T2" fmla="*/ 28 w 308"/>
                <a:gd name="T3" fmla="*/ 49 h 196"/>
                <a:gd name="T4" fmla="*/ 28 w 308"/>
                <a:gd name="T5" fmla="*/ 37 h 196"/>
                <a:gd name="T6" fmla="*/ 28 w 308"/>
                <a:gd name="T7" fmla="*/ 31 h 196"/>
                <a:gd name="T8" fmla="*/ 22 w 308"/>
                <a:gd name="T9" fmla="*/ 24 h 196"/>
                <a:gd name="T10" fmla="*/ 9 w 308"/>
                <a:gd name="T11" fmla="*/ 15 h 196"/>
                <a:gd name="T12" fmla="*/ 3 w 308"/>
                <a:gd name="T13" fmla="*/ 9 h 196"/>
                <a:gd name="T14" fmla="*/ 0 w 308"/>
                <a:gd name="T15" fmla="*/ 0 h 196"/>
                <a:gd name="T16" fmla="*/ 49 w 308"/>
                <a:gd name="T17" fmla="*/ 0 h 196"/>
                <a:gd name="T18" fmla="*/ 98 w 308"/>
                <a:gd name="T19" fmla="*/ 6 h 196"/>
                <a:gd name="T20" fmla="*/ 123 w 308"/>
                <a:gd name="T21" fmla="*/ 12 h 196"/>
                <a:gd name="T22" fmla="*/ 145 w 308"/>
                <a:gd name="T23" fmla="*/ 21 h 196"/>
                <a:gd name="T24" fmla="*/ 169 w 308"/>
                <a:gd name="T25" fmla="*/ 31 h 196"/>
                <a:gd name="T26" fmla="*/ 191 w 308"/>
                <a:gd name="T27" fmla="*/ 40 h 196"/>
                <a:gd name="T28" fmla="*/ 209 w 308"/>
                <a:gd name="T29" fmla="*/ 55 h 196"/>
                <a:gd name="T30" fmla="*/ 231 w 308"/>
                <a:gd name="T31" fmla="*/ 70 h 196"/>
                <a:gd name="T32" fmla="*/ 246 w 308"/>
                <a:gd name="T33" fmla="*/ 86 h 196"/>
                <a:gd name="T34" fmla="*/ 261 w 308"/>
                <a:gd name="T35" fmla="*/ 104 h 196"/>
                <a:gd name="T36" fmla="*/ 277 w 308"/>
                <a:gd name="T37" fmla="*/ 126 h 196"/>
                <a:gd name="T38" fmla="*/ 289 w 308"/>
                <a:gd name="T39" fmla="*/ 147 h 196"/>
                <a:gd name="T40" fmla="*/ 298 w 308"/>
                <a:gd name="T41" fmla="*/ 172 h 196"/>
                <a:gd name="T42" fmla="*/ 308 w 308"/>
                <a:gd name="T43" fmla="*/ 196 h 196"/>
                <a:gd name="T44" fmla="*/ 292 w 308"/>
                <a:gd name="T45" fmla="*/ 196 h 196"/>
                <a:gd name="T46" fmla="*/ 280 w 308"/>
                <a:gd name="T47" fmla="*/ 190 h 196"/>
                <a:gd name="T48" fmla="*/ 268 w 308"/>
                <a:gd name="T49" fmla="*/ 181 h 196"/>
                <a:gd name="T50" fmla="*/ 258 w 308"/>
                <a:gd name="T51" fmla="*/ 172 h 196"/>
                <a:gd name="T52" fmla="*/ 243 w 308"/>
                <a:gd name="T53" fmla="*/ 150 h 196"/>
                <a:gd name="T54" fmla="*/ 228 w 308"/>
                <a:gd name="T55" fmla="*/ 132 h 196"/>
                <a:gd name="T56" fmla="*/ 218 w 308"/>
                <a:gd name="T57" fmla="*/ 132 h 196"/>
                <a:gd name="T58" fmla="*/ 209 w 308"/>
                <a:gd name="T59" fmla="*/ 135 h 196"/>
                <a:gd name="T60" fmla="*/ 203 w 308"/>
                <a:gd name="T61" fmla="*/ 141 h 196"/>
                <a:gd name="T62" fmla="*/ 200 w 308"/>
                <a:gd name="T63" fmla="*/ 150 h 196"/>
                <a:gd name="T64" fmla="*/ 194 w 308"/>
                <a:gd name="T65" fmla="*/ 169 h 196"/>
                <a:gd name="T66" fmla="*/ 188 w 308"/>
                <a:gd name="T67" fmla="*/ 175 h 196"/>
                <a:gd name="T68" fmla="*/ 181 w 308"/>
                <a:gd name="T69" fmla="*/ 178 h 196"/>
                <a:gd name="T70" fmla="*/ 169 w 308"/>
                <a:gd name="T71" fmla="*/ 172 h 196"/>
                <a:gd name="T72" fmla="*/ 160 w 308"/>
                <a:gd name="T73" fmla="*/ 166 h 196"/>
                <a:gd name="T74" fmla="*/ 145 w 308"/>
                <a:gd name="T75" fmla="*/ 150 h 196"/>
                <a:gd name="T76" fmla="*/ 135 w 308"/>
                <a:gd name="T77" fmla="*/ 144 h 196"/>
                <a:gd name="T78" fmla="*/ 129 w 308"/>
                <a:gd name="T79" fmla="*/ 141 h 196"/>
                <a:gd name="T80" fmla="*/ 120 w 308"/>
                <a:gd name="T81" fmla="*/ 138 h 196"/>
                <a:gd name="T82" fmla="*/ 108 w 308"/>
                <a:gd name="T83" fmla="*/ 141 h 196"/>
                <a:gd name="T84" fmla="*/ 114 w 308"/>
                <a:gd name="T85" fmla="*/ 132 h 196"/>
                <a:gd name="T86" fmla="*/ 117 w 308"/>
                <a:gd name="T87" fmla="*/ 126 h 196"/>
                <a:gd name="T88" fmla="*/ 123 w 308"/>
                <a:gd name="T89" fmla="*/ 123 h 196"/>
                <a:gd name="T90" fmla="*/ 132 w 308"/>
                <a:gd name="T91" fmla="*/ 123 h 196"/>
                <a:gd name="T92" fmla="*/ 126 w 308"/>
                <a:gd name="T93" fmla="*/ 107 h 196"/>
                <a:gd name="T94" fmla="*/ 114 w 308"/>
                <a:gd name="T95" fmla="*/ 95 h 196"/>
                <a:gd name="T96" fmla="*/ 102 w 308"/>
                <a:gd name="T97" fmla="*/ 86 h 196"/>
                <a:gd name="T98" fmla="*/ 89 w 308"/>
                <a:gd name="T99" fmla="*/ 80 h 196"/>
                <a:gd name="T100" fmla="*/ 74 w 308"/>
                <a:gd name="T101" fmla="*/ 74 h 196"/>
                <a:gd name="T102" fmla="*/ 58 w 308"/>
                <a:gd name="T103" fmla="*/ 67 h 196"/>
                <a:gd name="T104" fmla="*/ 22 w 308"/>
                <a:gd name="T105" fmla="*/ 64 h 19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308"/>
                <a:gd name="T160" fmla="*/ 0 h 196"/>
                <a:gd name="T161" fmla="*/ 308 w 308"/>
                <a:gd name="T162" fmla="*/ 196 h 19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308" h="196">
                  <a:moveTo>
                    <a:pt x="22" y="64"/>
                  </a:moveTo>
                  <a:lnTo>
                    <a:pt x="28" y="49"/>
                  </a:lnTo>
                  <a:lnTo>
                    <a:pt x="28" y="37"/>
                  </a:lnTo>
                  <a:lnTo>
                    <a:pt x="28" y="31"/>
                  </a:lnTo>
                  <a:lnTo>
                    <a:pt x="22" y="24"/>
                  </a:lnTo>
                  <a:lnTo>
                    <a:pt x="9" y="15"/>
                  </a:lnTo>
                  <a:lnTo>
                    <a:pt x="3" y="9"/>
                  </a:lnTo>
                  <a:lnTo>
                    <a:pt x="0" y="0"/>
                  </a:lnTo>
                  <a:lnTo>
                    <a:pt x="49" y="0"/>
                  </a:lnTo>
                  <a:lnTo>
                    <a:pt x="98" y="6"/>
                  </a:lnTo>
                  <a:lnTo>
                    <a:pt x="123" y="12"/>
                  </a:lnTo>
                  <a:lnTo>
                    <a:pt x="145" y="21"/>
                  </a:lnTo>
                  <a:lnTo>
                    <a:pt x="169" y="31"/>
                  </a:lnTo>
                  <a:lnTo>
                    <a:pt x="191" y="40"/>
                  </a:lnTo>
                  <a:lnTo>
                    <a:pt x="209" y="55"/>
                  </a:lnTo>
                  <a:lnTo>
                    <a:pt x="231" y="70"/>
                  </a:lnTo>
                  <a:lnTo>
                    <a:pt x="246" y="86"/>
                  </a:lnTo>
                  <a:lnTo>
                    <a:pt x="261" y="104"/>
                  </a:lnTo>
                  <a:lnTo>
                    <a:pt x="277" y="126"/>
                  </a:lnTo>
                  <a:lnTo>
                    <a:pt x="289" y="147"/>
                  </a:lnTo>
                  <a:lnTo>
                    <a:pt x="298" y="172"/>
                  </a:lnTo>
                  <a:lnTo>
                    <a:pt x="308" y="196"/>
                  </a:lnTo>
                  <a:lnTo>
                    <a:pt x="292" y="196"/>
                  </a:lnTo>
                  <a:lnTo>
                    <a:pt x="280" y="190"/>
                  </a:lnTo>
                  <a:lnTo>
                    <a:pt x="268" y="181"/>
                  </a:lnTo>
                  <a:lnTo>
                    <a:pt x="258" y="172"/>
                  </a:lnTo>
                  <a:lnTo>
                    <a:pt x="243" y="150"/>
                  </a:lnTo>
                  <a:lnTo>
                    <a:pt x="228" y="132"/>
                  </a:lnTo>
                  <a:lnTo>
                    <a:pt x="218" y="132"/>
                  </a:lnTo>
                  <a:lnTo>
                    <a:pt x="209" y="135"/>
                  </a:lnTo>
                  <a:lnTo>
                    <a:pt x="203" y="141"/>
                  </a:lnTo>
                  <a:lnTo>
                    <a:pt x="200" y="150"/>
                  </a:lnTo>
                  <a:lnTo>
                    <a:pt x="194" y="169"/>
                  </a:lnTo>
                  <a:lnTo>
                    <a:pt x="188" y="175"/>
                  </a:lnTo>
                  <a:lnTo>
                    <a:pt x="181" y="178"/>
                  </a:lnTo>
                  <a:lnTo>
                    <a:pt x="169" y="172"/>
                  </a:lnTo>
                  <a:lnTo>
                    <a:pt x="160" y="166"/>
                  </a:lnTo>
                  <a:lnTo>
                    <a:pt x="145" y="150"/>
                  </a:lnTo>
                  <a:lnTo>
                    <a:pt x="135" y="144"/>
                  </a:lnTo>
                  <a:lnTo>
                    <a:pt x="129" y="141"/>
                  </a:lnTo>
                  <a:lnTo>
                    <a:pt x="120" y="138"/>
                  </a:lnTo>
                  <a:lnTo>
                    <a:pt x="108" y="141"/>
                  </a:lnTo>
                  <a:lnTo>
                    <a:pt x="114" y="132"/>
                  </a:lnTo>
                  <a:lnTo>
                    <a:pt x="117" y="126"/>
                  </a:lnTo>
                  <a:lnTo>
                    <a:pt x="123" y="123"/>
                  </a:lnTo>
                  <a:lnTo>
                    <a:pt x="132" y="123"/>
                  </a:lnTo>
                  <a:lnTo>
                    <a:pt x="126" y="107"/>
                  </a:lnTo>
                  <a:lnTo>
                    <a:pt x="114" y="95"/>
                  </a:lnTo>
                  <a:lnTo>
                    <a:pt x="102" y="86"/>
                  </a:lnTo>
                  <a:lnTo>
                    <a:pt x="89" y="80"/>
                  </a:lnTo>
                  <a:lnTo>
                    <a:pt x="74" y="74"/>
                  </a:lnTo>
                  <a:lnTo>
                    <a:pt x="58" y="67"/>
                  </a:lnTo>
                  <a:lnTo>
                    <a:pt x="22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ＭＳ Ｐゴシック" charset="0"/>
              </a:endParaRPr>
            </a:p>
          </p:txBody>
        </p:sp>
        <p:sp>
          <p:nvSpPr>
            <p:cNvPr id="192" name="Freeform 293"/>
            <p:cNvSpPr>
              <a:spLocks/>
            </p:cNvSpPr>
            <p:nvPr/>
          </p:nvSpPr>
          <p:spPr bwMode="auto">
            <a:xfrm>
              <a:off x="4848" y="2222"/>
              <a:ext cx="30" cy="68"/>
            </a:xfrm>
            <a:custGeom>
              <a:avLst/>
              <a:gdLst>
                <a:gd name="T0" fmla="*/ 15 w 30"/>
                <a:gd name="T1" fmla="*/ 0 h 68"/>
                <a:gd name="T2" fmla="*/ 24 w 30"/>
                <a:gd name="T3" fmla="*/ 4 h 68"/>
                <a:gd name="T4" fmla="*/ 30 w 30"/>
                <a:gd name="T5" fmla="*/ 10 h 68"/>
                <a:gd name="T6" fmla="*/ 30 w 30"/>
                <a:gd name="T7" fmla="*/ 19 h 68"/>
                <a:gd name="T8" fmla="*/ 30 w 30"/>
                <a:gd name="T9" fmla="*/ 31 h 68"/>
                <a:gd name="T10" fmla="*/ 24 w 30"/>
                <a:gd name="T11" fmla="*/ 53 h 68"/>
                <a:gd name="T12" fmla="*/ 15 w 30"/>
                <a:gd name="T13" fmla="*/ 68 h 68"/>
                <a:gd name="T14" fmla="*/ 6 w 30"/>
                <a:gd name="T15" fmla="*/ 62 h 68"/>
                <a:gd name="T16" fmla="*/ 0 w 30"/>
                <a:gd name="T17" fmla="*/ 56 h 68"/>
                <a:gd name="T18" fmla="*/ 0 w 30"/>
                <a:gd name="T19" fmla="*/ 50 h 68"/>
                <a:gd name="T20" fmla="*/ 3 w 30"/>
                <a:gd name="T21" fmla="*/ 40 h 68"/>
                <a:gd name="T22" fmla="*/ 9 w 30"/>
                <a:gd name="T23" fmla="*/ 22 h 68"/>
                <a:gd name="T24" fmla="*/ 12 w 30"/>
                <a:gd name="T25" fmla="*/ 13 h 68"/>
                <a:gd name="T26" fmla="*/ 15 w 30"/>
                <a:gd name="T27" fmla="*/ 0 h 6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0"/>
                <a:gd name="T43" fmla="*/ 0 h 68"/>
                <a:gd name="T44" fmla="*/ 30 w 30"/>
                <a:gd name="T45" fmla="*/ 68 h 6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0" h="68">
                  <a:moveTo>
                    <a:pt x="15" y="0"/>
                  </a:moveTo>
                  <a:lnTo>
                    <a:pt x="24" y="4"/>
                  </a:lnTo>
                  <a:lnTo>
                    <a:pt x="30" y="10"/>
                  </a:lnTo>
                  <a:lnTo>
                    <a:pt x="30" y="19"/>
                  </a:lnTo>
                  <a:lnTo>
                    <a:pt x="30" y="31"/>
                  </a:lnTo>
                  <a:lnTo>
                    <a:pt x="24" y="53"/>
                  </a:lnTo>
                  <a:lnTo>
                    <a:pt x="15" y="68"/>
                  </a:lnTo>
                  <a:lnTo>
                    <a:pt x="6" y="62"/>
                  </a:lnTo>
                  <a:lnTo>
                    <a:pt x="0" y="56"/>
                  </a:lnTo>
                  <a:lnTo>
                    <a:pt x="0" y="50"/>
                  </a:lnTo>
                  <a:lnTo>
                    <a:pt x="3" y="40"/>
                  </a:lnTo>
                  <a:lnTo>
                    <a:pt x="9" y="22"/>
                  </a:lnTo>
                  <a:lnTo>
                    <a:pt x="12" y="13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ＭＳ Ｐゴシック" charset="0"/>
              </a:endParaRPr>
            </a:p>
          </p:txBody>
        </p:sp>
        <p:sp>
          <p:nvSpPr>
            <p:cNvPr id="193" name="Freeform 294"/>
            <p:cNvSpPr>
              <a:spLocks/>
            </p:cNvSpPr>
            <p:nvPr/>
          </p:nvSpPr>
          <p:spPr bwMode="auto">
            <a:xfrm>
              <a:off x="4799" y="2029"/>
              <a:ext cx="33" cy="34"/>
            </a:xfrm>
            <a:custGeom>
              <a:avLst/>
              <a:gdLst>
                <a:gd name="T0" fmla="*/ 0 w 33"/>
                <a:gd name="T1" fmla="*/ 34 h 34"/>
                <a:gd name="T2" fmla="*/ 3 w 33"/>
                <a:gd name="T3" fmla="*/ 21 h 34"/>
                <a:gd name="T4" fmla="*/ 6 w 33"/>
                <a:gd name="T5" fmla="*/ 12 h 34"/>
                <a:gd name="T6" fmla="*/ 12 w 33"/>
                <a:gd name="T7" fmla="*/ 3 h 34"/>
                <a:gd name="T8" fmla="*/ 18 w 33"/>
                <a:gd name="T9" fmla="*/ 0 h 34"/>
                <a:gd name="T10" fmla="*/ 24 w 33"/>
                <a:gd name="T11" fmla="*/ 0 h 34"/>
                <a:gd name="T12" fmla="*/ 30 w 33"/>
                <a:gd name="T13" fmla="*/ 6 h 34"/>
                <a:gd name="T14" fmla="*/ 33 w 33"/>
                <a:gd name="T15" fmla="*/ 18 h 34"/>
                <a:gd name="T16" fmla="*/ 30 w 33"/>
                <a:gd name="T17" fmla="*/ 34 h 34"/>
                <a:gd name="T18" fmla="*/ 0 w 33"/>
                <a:gd name="T19" fmla="*/ 34 h 3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3"/>
                <a:gd name="T31" fmla="*/ 0 h 34"/>
                <a:gd name="T32" fmla="*/ 33 w 33"/>
                <a:gd name="T33" fmla="*/ 34 h 3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3" h="34">
                  <a:moveTo>
                    <a:pt x="0" y="34"/>
                  </a:moveTo>
                  <a:lnTo>
                    <a:pt x="3" y="21"/>
                  </a:lnTo>
                  <a:lnTo>
                    <a:pt x="6" y="12"/>
                  </a:lnTo>
                  <a:lnTo>
                    <a:pt x="12" y="3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30" y="6"/>
                  </a:lnTo>
                  <a:lnTo>
                    <a:pt x="33" y="18"/>
                  </a:lnTo>
                  <a:lnTo>
                    <a:pt x="30" y="34"/>
                  </a:lnTo>
                  <a:lnTo>
                    <a:pt x="0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ＭＳ Ｐゴシック" charset="0"/>
              </a:endParaRPr>
            </a:p>
          </p:txBody>
        </p:sp>
        <p:sp>
          <p:nvSpPr>
            <p:cNvPr id="194" name="Freeform 295"/>
            <p:cNvSpPr>
              <a:spLocks/>
            </p:cNvSpPr>
            <p:nvPr/>
          </p:nvSpPr>
          <p:spPr bwMode="auto">
            <a:xfrm>
              <a:off x="4792" y="2416"/>
              <a:ext cx="56" cy="52"/>
            </a:xfrm>
            <a:custGeom>
              <a:avLst/>
              <a:gdLst>
                <a:gd name="T0" fmla="*/ 0 w 56"/>
                <a:gd name="T1" fmla="*/ 52 h 52"/>
                <a:gd name="T2" fmla="*/ 0 w 56"/>
                <a:gd name="T3" fmla="*/ 37 h 52"/>
                <a:gd name="T4" fmla="*/ 3 w 56"/>
                <a:gd name="T5" fmla="*/ 21 h 52"/>
                <a:gd name="T6" fmla="*/ 10 w 56"/>
                <a:gd name="T7" fmla="*/ 12 h 52"/>
                <a:gd name="T8" fmla="*/ 19 w 56"/>
                <a:gd name="T9" fmla="*/ 3 h 52"/>
                <a:gd name="T10" fmla="*/ 28 w 56"/>
                <a:gd name="T11" fmla="*/ 0 h 52"/>
                <a:gd name="T12" fmla="*/ 37 w 56"/>
                <a:gd name="T13" fmla="*/ 0 h 52"/>
                <a:gd name="T14" fmla="*/ 46 w 56"/>
                <a:gd name="T15" fmla="*/ 6 h 52"/>
                <a:gd name="T16" fmla="*/ 56 w 56"/>
                <a:gd name="T17" fmla="*/ 15 h 52"/>
                <a:gd name="T18" fmla="*/ 43 w 56"/>
                <a:gd name="T19" fmla="*/ 28 h 52"/>
                <a:gd name="T20" fmla="*/ 31 w 56"/>
                <a:gd name="T21" fmla="*/ 37 h 52"/>
                <a:gd name="T22" fmla="*/ 0 w 56"/>
                <a:gd name="T23" fmla="*/ 52 h 5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56"/>
                <a:gd name="T37" fmla="*/ 0 h 52"/>
                <a:gd name="T38" fmla="*/ 56 w 56"/>
                <a:gd name="T39" fmla="*/ 52 h 5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56" h="52">
                  <a:moveTo>
                    <a:pt x="0" y="52"/>
                  </a:moveTo>
                  <a:lnTo>
                    <a:pt x="0" y="37"/>
                  </a:lnTo>
                  <a:lnTo>
                    <a:pt x="3" y="21"/>
                  </a:lnTo>
                  <a:lnTo>
                    <a:pt x="10" y="12"/>
                  </a:lnTo>
                  <a:lnTo>
                    <a:pt x="19" y="3"/>
                  </a:lnTo>
                  <a:lnTo>
                    <a:pt x="28" y="0"/>
                  </a:lnTo>
                  <a:lnTo>
                    <a:pt x="37" y="0"/>
                  </a:lnTo>
                  <a:lnTo>
                    <a:pt x="46" y="6"/>
                  </a:lnTo>
                  <a:lnTo>
                    <a:pt x="56" y="15"/>
                  </a:lnTo>
                  <a:lnTo>
                    <a:pt x="43" y="28"/>
                  </a:lnTo>
                  <a:lnTo>
                    <a:pt x="31" y="37"/>
                  </a:lnTo>
                  <a:lnTo>
                    <a:pt x="0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ＭＳ Ｐゴシック" charset="0"/>
              </a:endParaRPr>
            </a:p>
          </p:txBody>
        </p:sp>
        <p:sp>
          <p:nvSpPr>
            <p:cNvPr id="195" name="Freeform 296"/>
            <p:cNvSpPr>
              <a:spLocks/>
            </p:cNvSpPr>
            <p:nvPr/>
          </p:nvSpPr>
          <p:spPr bwMode="auto">
            <a:xfrm>
              <a:off x="4752" y="2093"/>
              <a:ext cx="90" cy="65"/>
            </a:xfrm>
            <a:custGeom>
              <a:avLst/>
              <a:gdLst>
                <a:gd name="T0" fmla="*/ 47 w 90"/>
                <a:gd name="T1" fmla="*/ 16 h 65"/>
                <a:gd name="T2" fmla="*/ 56 w 90"/>
                <a:gd name="T3" fmla="*/ 7 h 65"/>
                <a:gd name="T4" fmla="*/ 62 w 90"/>
                <a:gd name="T5" fmla="*/ 4 h 65"/>
                <a:gd name="T6" fmla="*/ 71 w 90"/>
                <a:gd name="T7" fmla="*/ 0 h 65"/>
                <a:gd name="T8" fmla="*/ 77 w 90"/>
                <a:gd name="T9" fmla="*/ 4 h 65"/>
                <a:gd name="T10" fmla="*/ 83 w 90"/>
                <a:gd name="T11" fmla="*/ 10 h 65"/>
                <a:gd name="T12" fmla="*/ 86 w 90"/>
                <a:gd name="T13" fmla="*/ 22 h 65"/>
                <a:gd name="T14" fmla="*/ 90 w 90"/>
                <a:gd name="T15" fmla="*/ 37 h 65"/>
                <a:gd name="T16" fmla="*/ 86 w 90"/>
                <a:gd name="T17" fmla="*/ 56 h 65"/>
                <a:gd name="T18" fmla="*/ 80 w 90"/>
                <a:gd name="T19" fmla="*/ 56 h 65"/>
                <a:gd name="T20" fmla="*/ 77 w 90"/>
                <a:gd name="T21" fmla="*/ 56 h 65"/>
                <a:gd name="T22" fmla="*/ 74 w 90"/>
                <a:gd name="T23" fmla="*/ 59 h 65"/>
                <a:gd name="T24" fmla="*/ 71 w 90"/>
                <a:gd name="T25" fmla="*/ 65 h 65"/>
                <a:gd name="T26" fmla="*/ 50 w 90"/>
                <a:gd name="T27" fmla="*/ 59 h 65"/>
                <a:gd name="T28" fmla="*/ 34 w 90"/>
                <a:gd name="T29" fmla="*/ 53 h 65"/>
                <a:gd name="T30" fmla="*/ 19 w 90"/>
                <a:gd name="T31" fmla="*/ 43 h 65"/>
                <a:gd name="T32" fmla="*/ 0 w 90"/>
                <a:gd name="T33" fmla="*/ 37 h 65"/>
                <a:gd name="T34" fmla="*/ 3 w 90"/>
                <a:gd name="T35" fmla="*/ 28 h 65"/>
                <a:gd name="T36" fmla="*/ 7 w 90"/>
                <a:gd name="T37" fmla="*/ 22 h 65"/>
                <a:gd name="T38" fmla="*/ 13 w 90"/>
                <a:gd name="T39" fmla="*/ 16 h 65"/>
                <a:gd name="T40" fmla="*/ 19 w 90"/>
                <a:gd name="T41" fmla="*/ 10 h 65"/>
                <a:gd name="T42" fmla="*/ 25 w 90"/>
                <a:gd name="T43" fmla="*/ 10 h 65"/>
                <a:gd name="T44" fmla="*/ 34 w 90"/>
                <a:gd name="T45" fmla="*/ 10 h 65"/>
                <a:gd name="T46" fmla="*/ 40 w 90"/>
                <a:gd name="T47" fmla="*/ 10 h 65"/>
                <a:gd name="T48" fmla="*/ 47 w 90"/>
                <a:gd name="T49" fmla="*/ 16 h 6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65"/>
                <a:gd name="T77" fmla="*/ 90 w 90"/>
                <a:gd name="T78" fmla="*/ 65 h 6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65">
                  <a:moveTo>
                    <a:pt x="47" y="16"/>
                  </a:moveTo>
                  <a:lnTo>
                    <a:pt x="56" y="7"/>
                  </a:lnTo>
                  <a:lnTo>
                    <a:pt x="62" y="4"/>
                  </a:lnTo>
                  <a:lnTo>
                    <a:pt x="71" y="0"/>
                  </a:lnTo>
                  <a:lnTo>
                    <a:pt x="77" y="4"/>
                  </a:lnTo>
                  <a:lnTo>
                    <a:pt x="83" y="10"/>
                  </a:lnTo>
                  <a:lnTo>
                    <a:pt x="86" y="22"/>
                  </a:lnTo>
                  <a:lnTo>
                    <a:pt x="90" y="37"/>
                  </a:lnTo>
                  <a:lnTo>
                    <a:pt x="86" y="56"/>
                  </a:lnTo>
                  <a:lnTo>
                    <a:pt x="80" y="56"/>
                  </a:lnTo>
                  <a:lnTo>
                    <a:pt x="77" y="56"/>
                  </a:lnTo>
                  <a:lnTo>
                    <a:pt x="74" y="59"/>
                  </a:lnTo>
                  <a:lnTo>
                    <a:pt x="71" y="65"/>
                  </a:lnTo>
                  <a:lnTo>
                    <a:pt x="50" y="59"/>
                  </a:lnTo>
                  <a:lnTo>
                    <a:pt x="34" y="53"/>
                  </a:lnTo>
                  <a:lnTo>
                    <a:pt x="19" y="43"/>
                  </a:lnTo>
                  <a:lnTo>
                    <a:pt x="0" y="37"/>
                  </a:lnTo>
                  <a:lnTo>
                    <a:pt x="3" y="28"/>
                  </a:lnTo>
                  <a:lnTo>
                    <a:pt x="7" y="22"/>
                  </a:lnTo>
                  <a:lnTo>
                    <a:pt x="13" y="16"/>
                  </a:lnTo>
                  <a:lnTo>
                    <a:pt x="19" y="10"/>
                  </a:lnTo>
                  <a:lnTo>
                    <a:pt x="25" y="10"/>
                  </a:lnTo>
                  <a:lnTo>
                    <a:pt x="34" y="10"/>
                  </a:lnTo>
                  <a:lnTo>
                    <a:pt x="40" y="10"/>
                  </a:lnTo>
                  <a:lnTo>
                    <a:pt x="47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ＭＳ Ｐゴシック" charset="0"/>
              </a:endParaRPr>
            </a:p>
          </p:txBody>
        </p:sp>
        <p:sp>
          <p:nvSpPr>
            <p:cNvPr id="196" name="Freeform 297"/>
            <p:cNvSpPr>
              <a:spLocks/>
            </p:cNvSpPr>
            <p:nvPr/>
          </p:nvSpPr>
          <p:spPr bwMode="auto">
            <a:xfrm>
              <a:off x="4759" y="2054"/>
              <a:ext cx="49" cy="39"/>
            </a:xfrm>
            <a:custGeom>
              <a:avLst/>
              <a:gdLst>
                <a:gd name="T0" fmla="*/ 0 w 49"/>
                <a:gd name="T1" fmla="*/ 9 h 39"/>
                <a:gd name="T2" fmla="*/ 6 w 49"/>
                <a:gd name="T3" fmla="*/ 3 h 39"/>
                <a:gd name="T4" fmla="*/ 15 w 49"/>
                <a:gd name="T5" fmla="*/ 0 h 39"/>
                <a:gd name="T6" fmla="*/ 21 w 49"/>
                <a:gd name="T7" fmla="*/ 0 h 39"/>
                <a:gd name="T8" fmla="*/ 27 w 49"/>
                <a:gd name="T9" fmla="*/ 3 h 39"/>
                <a:gd name="T10" fmla="*/ 36 w 49"/>
                <a:gd name="T11" fmla="*/ 9 h 39"/>
                <a:gd name="T12" fmla="*/ 49 w 49"/>
                <a:gd name="T13" fmla="*/ 18 h 39"/>
                <a:gd name="T14" fmla="*/ 46 w 49"/>
                <a:gd name="T15" fmla="*/ 27 h 39"/>
                <a:gd name="T16" fmla="*/ 40 w 49"/>
                <a:gd name="T17" fmla="*/ 33 h 39"/>
                <a:gd name="T18" fmla="*/ 30 w 49"/>
                <a:gd name="T19" fmla="*/ 36 h 39"/>
                <a:gd name="T20" fmla="*/ 21 w 49"/>
                <a:gd name="T21" fmla="*/ 39 h 39"/>
                <a:gd name="T22" fmla="*/ 12 w 49"/>
                <a:gd name="T23" fmla="*/ 36 h 39"/>
                <a:gd name="T24" fmla="*/ 6 w 49"/>
                <a:gd name="T25" fmla="*/ 30 h 39"/>
                <a:gd name="T26" fmla="*/ 0 w 49"/>
                <a:gd name="T27" fmla="*/ 21 h 39"/>
                <a:gd name="T28" fmla="*/ 0 w 49"/>
                <a:gd name="T29" fmla="*/ 9 h 3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9"/>
                <a:gd name="T46" fmla="*/ 0 h 39"/>
                <a:gd name="T47" fmla="*/ 49 w 49"/>
                <a:gd name="T48" fmla="*/ 39 h 3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9" h="39">
                  <a:moveTo>
                    <a:pt x="0" y="9"/>
                  </a:moveTo>
                  <a:lnTo>
                    <a:pt x="6" y="3"/>
                  </a:lnTo>
                  <a:lnTo>
                    <a:pt x="15" y="0"/>
                  </a:lnTo>
                  <a:lnTo>
                    <a:pt x="21" y="0"/>
                  </a:lnTo>
                  <a:lnTo>
                    <a:pt x="27" y="3"/>
                  </a:lnTo>
                  <a:lnTo>
                    <a:pt x="36" y="9"/>
                  </a:lnTo>
                  <a:lnTo>
                    <a:pt x="49" y="18"/>
                  </a:lnTo>
                  <a:lnTo>
                    <a:pt x="46" y="27"/>
                  </a:lnTo>
                  <a:lnTo>
                    <a:pt x="40" y="33"/>
                  </a:lnTo>
                  <a:lnTo>
                    <a:pt x="30" y="36"/>
                  </a:lnTo>
                  <a:lnTo>
                    <a:pt x="21" y="39"/>
                  </a:lnTo>
                  <a:lnTo>
                    <a:pt x="12" y="36"/>
                  </a:lnTo>
                  <a:lnTo>
                    <a:pt x="6" y="30"/>
                  </a:lnTo>
                  <a:lnTo>
                    <a:pt x="0" y="21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ＭＳ Ｐゴシック" charset="0"/>
              </a:endParaRPr>
            </a:p>
          </p:txBody>
        </p:sp>
        <p:sp>
          <p:nvSpPr>
            <p:cNvPr id="197" name="Freeform 298"/>
            <p:cNvSpPr>
              <a:spLocks/>
            </p:cNvSpPr>
            <p:nvPr/>
          </p:nvSpPr>
          <p:spPr bwMode="auto">
            <a:xfrm>
              <a:off x="4731" y="1799"/>
              <a:ext cx="37" cy="55"/>
            </a:xfrm>
            <a:custGeom>
              <a:avLst/>
              <a:gdLst>
                <a:gd name="T0" fmla="*/ 37 w 37"/>
                <a:gd name="T1" fmla="*/ 0 h 55"/>
                <a:gd name="T2" fmla="*/ 34 w 37"/>
                <a:gd name="T3" fmla="*/ 18 h 55"/>
                <a:gd name="T4" fmla="*/ 28 w 37"/>
                <a:gd name="T5" fmla="*/ 30 h 55"/>
                <a:gd name="T6" fmla="*/ 18 w 37"/>
                <a:gd name="T7" fmla="*/ 43 h 55"/>
                <a:gd name="T8" fmla="*/ 12 w 37"/>
                <a:gd name="T9" fmla="*/ 55 h 55"/>
                <a:gd name="T10" fmla="*/ 3 w 37"/>
                <a:gd name="T11" fmla="*/ 52 h 55"/>
                <a:gd name="T12" fmla="*/ 0 w 37"/>
                <a:gd name="T13" fmla="*/ 43 h 55"/>
                <a:gd name="T14" fmla="*/ 0 w 37"/>
                <a:gd name="T15" fmla="*/ 33 h 55"/>
                <a:gd name="T16" fmla="*/ 0 w 37"/>
                <a:gd name="T17" fmla="*/ 21 h 55"/>
                <a:gd name="T18" fmla="*/ 6 w 37"/>
                <a:gd name="T19" fmla="*/ 12 h 55"/>
                <a:gd name="T20" fmla="*/ 15 w 37"/>
                <a:gd name="T21" fmla="*/ 3 h 55"/>
                <a:gd name="T22" fmla="*/ 24 w 37"/>
                <a:gd name="T23" fmla="*/ 0 h 55"/>
                <a:gd name="T24" fmla="*/ 37 w 37"/>
                <a:gd name="T25" fmla="*/ 0 h 5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7"/>
                <a:gd name="T40" fmla="*/ 0 h 55"/>
                <a:gd name="T41" fmla="*/ 37 w 37"/>
                <a:gd name="T42" fmla="*/ 55 h 5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7" h="55">
                  <a:moveTo>
                    <a:pt x="37" y="0"/>
                  </a:moveTo>
                  <a:lnTo>
                    <a:pt x="34" y="18"/>
                  </a:lnTo>
                  <a:lnTo>
                    <a:pt x="28" y="30"/>
                  </a:lnTo>
                  <a:lnTo>
                    <a:pt x="18" y="43"/>
                  </a:lnTo>
                  <a:lnTo>
                    <a:pt x="12" y="55"/>
                  </a:lnTo>
                  <a:lnTo>
                    <a:pt x="3" y="52"/>
                  </a:lnTo>
                  <a:lnTo>
                    <a:pt x="0" y="43"/>
                  </a:lnTo>
                  <a:lnTo>
                    <a:pt x="0" y="33"/>
                  </a:lnTo>
                  <a:lnTo>
                    <a:pt x="0" y="21"/>
                  </a:lnTo>
                  <a:lnTo>
                    <a:pt x="6" y="12"/>
                  </a:lnTo>
                  <a:lnTo>
                    <a:pt x="15" y="3"/>
                  </a:lnTo>
                  <a:lnTo>
                    <a:pt x="24" y="0"/>
                  </a:ln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ＭＳ Ｐゴシック" charset="0"/>
              </a:endParaRPr>
            </a:p>
          </p:txBody>
        </p:sp>
        <p:sp>
          <p:nvSpPr>
            <p:cNvPr id="198" name="Freeform 299"/>
            <p:cNvSpPr>
              <a:spLocks/>
            </p:cNvSpPr>
            <p:nvPr/>
          </p:nvSpPr>
          <p:spPr bwMode="auto">
            <a:xfrm>
              <a:off x="4737" y="2241"/>
              <a:ext cx="77" cy="31"/>
            </a:xfrm>
            <a:custGeom>
              <a:avLst/>
              <a:gdLst>
                <a:gd name="T0" fmla="*/ 77 w 77"/>
                <a:gd name="T1" fmla="*/ 0 h 31"/>
                <a:gd name="T2" fmla="*/ 74 w 77"/>
                <a:gd name="T3" fmla="*/ 12 h 31"/>
                <a:gd name="T4" fmla="*/ 68 w 77"/>
                <a:gd name="T5" fmla="*/ 21 h 31"/>
                <a:gd name="T6" fmla="*/ 58 w 77"/>
                <a:gd name="T7" fmla="*/ 28 h 31"/>
                <a:gd name="T8" fmla="*/ 46 w 77"/>
                <a:gd name="T9" fmla="*/ 31 h 31"/>
                <a:gd name="T10" fmla="*/ 31 w 77"/>
                <a:gd name="T11" fmla="*/ 31 h 31"/>
                <a:gd name="T12" fmla="*/ 18 w 77"/>
                <a:gd name="T13" fmla="*/ 31 h 31"/>
                <a:gd name="T14" fmla="*/ 6 w 77"/>
                <a:gd name="T15" fmla="*/ 24 h 31"/>
                <a:gd name="T16" fmla="*/ 0 w 77"/>
                <a:gd name="T17" fmla="*/ 21 h 31"/>
                <a:gd name="T18" fmla="*/ 3 w 77"/>
                <a:gd name="T19" fmla="*/ 12 h 31"/>
                <a:gd name="T20" fmla="*/ 9 w 77"/>
                <a:gd name="T21" fmla="*/ 9 h 31"/>
                <a:gd name="T22" fmla="*/ 15 w 77"/>
                <a:gd name="T23" fmla="*/ 6 h 31"/>
                <a:gd name="T24" fmla="*/ 28 w 77"/>
                <a:gd name="T25" fmla="*/ 6 h 31"/>
                <a:gd name="T26" fmla="*/ 52 w 77"/>
                <a:gd name="T27" fmla="*/ 6 h 31"/>
                <a:gd name="T28" fmla="*/ 65 w 77"/>
                <a:gd name="T29" fmla="*/ 3 h 31"/>
                <a:gd name="T30" fmla="*/ 77 w 77"/>
                <a:gd name="T31" fmla="*/ 0 h 3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77"/>
                <a:gd name="T49" fmla="*/ 0 h 31"/>
                <a:gd name="T50" fmla="*/ 77 w 77"/>
                <a:gd name="T51" fmla="*/ 31 h 31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77" h="31">
                  <a:moveTo>
                    <a:pt x="77" y="0"/>
                  </a:moveTo>
                  <a:lnTo>
                    <a:pt x="74" y="12"/>
                  </a:lnTo>
                  <a:lnTo>
                    <a:pt x="68" y="21"/>
                  </a:lnTo>
                  <a:lnTo>
                    <a:pt x="58" y="28"/>
                  </a:lnTo>
                  <a:lnTo>
                    <a:pt x="46" y="31"/>
                  </a:lnTo>
                  <a:lnTo>
                    <a:pt x="31" y="31"/>
                  </a:lnTo>
                  <a:lnTo>
                    <a:pt x="18" y="31"/>
                  </a:lnTo>
                  <a:lnTo>
                    <a:pt x="6" y="24"/>
                  </a:lnTo>
                  <a:lnTo>
                    <a:pt x="0" y="21"/>
                  </a:lnTo>
                  <a:lnTo>
                    <a:pt x="3" y="12"/>
                  </a:lnTo>
                  <a:lnTo>
                    <a:pt x="9" y="9"/>
                  </a:lnTo>
                  <a:lnTo>
                    <a:pt x="15" y="6"/>
                  </a:lnTo>
                  <a:lnTo>
                    <a:pt x="28" y="6"/>
                  </a:lnTo>
                  <a:lnTo>
                    <a:pt x="52" y="6"/>
                  </a:lnTo>
                  <a:lnTo>
                    <a:pt x="65" y="3"/>
                  </a:lnTo>
                  <a:lnTo>
                    <a:pt x="7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ＭＳ Ｐゴシック" charset="0"/>
              </a:endParaRPr>
            </a:p>
          </p:txBody>
        </p:sp>
        <p:sp>
          <p:nvSpPr>
            <p:cNvPr id="199" name="Freeform 300"/>
            <p:cNvSpPr>
              <a:spLocks/>
            </p:cNvSpPr>
            <p:nvPr/>
          </p:nvSpPr>
          <p:spPr bwMode="auto">
            <a:xfrm>
              <a:off x="4719" y="2437"/>
              <a:ext cx="27" cy="31"/>
            </a:xfrm>
            <a:custGeom>
              <a:avLst/>
              <a:gdLst>
                <a:gd name="T0" fmla="*/ 24 w 27"/>
                <a:gd name="T1" fmla="*/ 4 h 31"/>
                <a:gd name="T2" fmla="*/ 27 w 27"/>
                <a:gd name="T3" fmla="*/ 10 h 31"/>
                <a:gd name="T4" fmla="*/ 27 w 27"/>
                <a:gd name="T5" fmla="*/ 16 h 31"/>
                <a:gd name="T6" fmla="*/ 21 w 27"/>
                <a:gd name="T7" fmla="*/ 22 h 31"/>
                <a:gd name="T8" fmla="*/ 15 w 27"/>
                <a:gd name="T9" fmla="*/ 28 h 31"/>
                <a:gd name="T10" fmla="*/ 9 w 27"/>
                <a:gd name="T11" fmla="*/ 31 h 31"/>
                <a:gd name="T12" fmla="*/ 3 w 27"/>
                <a:gd name="T13" fmla="*/ 28 h 31"/>
                <a:gd name="T14" fmla="*/ 0 w 27"/>
                <a:gd name="T15" fmla="*/ 22 h 31"/>
                <a:gd name="T16" fmla="*/ 3 w 27"/>
                <a:gd name="T17" fmla="*/ 13 h 31"/>
                <a:gd name="T18" fmla="*/ 12 w 27"/>
                <a:gd name="T19" fmla="*/ 4 h 31"/>
                <a:gd name="T20" fmla="*/ 18 w 27"/>
                <a:gd name="T21" fmla="*/ 0 h 31"/>
                <a:gd name="T22" fmla="*/ 24 w 27"/>
                <a:gd name="T23" fmla="*/ 4 h 3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7"/>
                <a:gd name="T37" fmla="*/ 0 h 31"/>
                <a:gd name="T38" fmla="*/ 27 w 27"/>
                <a:gd name="T39" fmla="*/ 31 h 3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7" h="31">
                  <a:moveTo>
                    <a:pt x="24" y="4"/>
                  </a:moveTo>
                  <a:lnTo>
                    <a:pt x="27" y="10"/>
                  </a:lnTo>
                  <a:lnTo>
                    <a:pt x="27" y="16"/>
                  </a:lnTo>
                  <a:lnTo>
                    <a:pt x="21" y="22"/>
                  </a:lnTo>
                  <a:lnTo>
                    <a:pt x="15" y="28"/>
                  </a:lnTo>
                  <a:lnTo>
                    <a:pt x="9" y="31"/>
                  </a:lnTo>
                  <a:lnTo>
                    <a:pt x="3" y="28"/>
                  </a:lnTo>
                  <a:lnTo>
                    <a:pt x="0" y="22"/>
                  </a:lnTo>
                  <a:lnTo>
                    <a:pt x="3" y="13"/>
                  </a:lnTo>
                  <a:lnTo>
                    <a:pt x="12" y="4"/>
                  </a:lnTo>
                  <a:lnTo>
                    <a:pt x="18" y="0"/>
                  </a:lnTo>
                  <a:lnTo>
                    <a:pt x="2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ＭＳ Ｐゴシック" charset="0"/>
              </a:endParaRPr>
            </a:p>
          </p:txBody>
        </p:sp>
        <p:sp>
          <p:nvSpPr>
            <p:cNvPr id="200" name="Freeform 301"/>
            <p:cNvSpPr>
              <a:spLocks/>
            </p:cNvSpPr>
            <p:nvPr/>
          </p:nvSpPr>
          <p:spPr bwMode="auto">
            <a:xfrm>
              <a:off x="4712" y="2281"/>
              <a:ext cx="80" cy="92"/>
            </a:xfrm>
            <a:custGeom>
              <a:avLst/>
              <a:gdLst>
                <a:gd name="T0" fmla="*/ 80 w 80"/>
                <a:gd name="T1" fmla="*/ 92 h 92"/>
                <a:gd name="T2" fmla="*/ 62 w 80"/>
                <a:gd name="T3" fmla="*/ 89 h 92"/>
                <a:gd name="T4" fmla="*/ 50 w 80"/>
                <a:gd name="T5" fmla="*/ 80 h 92"/>
                <a:gd name="T6" fmla="*/ 43 w 80"/>
                <a:gd name="T7" fmla="*/ 64 h 92"/>
                <a:gd name="T8" fmla="*/ 40 w 80"/>
                <a:gd name="T9" fmla="*/ 46 h 92"/>
                <a:gd name="T10" fmla="*/ 31 w 80"/>
                <a:gd name="T11" fmla="*/ 52 h 92"/>
                <a:gd name="T12" fmla="*/ 25 w 80"/>
                <a:gd name="T13" fmla="*/ 61 h 92"/>
                <a:gd name="T14" fmla="*/ 16 w 80"/>
                <a:gd name="T15" fmla="*/ 67 h 92"/>
                <a:gd name="T16" fmla="*/ 10 w 80"/>
                <a:gd name="T17" fmla="*/ 67 h 92"/>
                <a:gd name="T18" fmla="*/ 0 w 80"/>
                <a:gd name="T19" fmla="*/ 64 h 92"/>
                <a:gd name="T20" fmla="*/ 0 w 80"/>
                <a:gd name="T21" fmla="*/ 46 h 92"/>
                <a:gd name="T22" fmla="*/ 7 w 80"/>
                <a:gd name="T23" fmla="*/ 34 h 92"/>
                <a:gd name="T24" fmla="*/ 10 w 80"/>
                <a:gd name="T25" fmla="*/ 18 h 92"/>
                <a:gd name="T26" fmla="*/ 10 w 80"/>
                <a:gd name="T27" fmla="*/ 0 h 92"/>
                <a:gd name="T28" fmla="*/ 50 w 80"/>
                <a:gd name="T29" fmla="*/ 0 h 92"/>
                <a:gd name="T30" fmla="*/ 65 w 80"/>
                <a:gd name="T31" fmla="*/ 0 h 92"/>
                <a:gd name="T32" fmla="*/ 74 w 80"/>
                <a:gd name="T33" fmla="*/ 3 h 92"/>
                <a:gd name="T34" fmla="*/ 80 w 80"/>
                <a:gd name="T35" fmla="*/ 9 h 92"/>
                <a:gd name="T36" fmla="*/ 68 w 80"/>
                <a:gd name="T37" fmla="*/ 18 h 92"/>
                <a:gd name="T38" fmla="*/ 62 w 80"/>
                <a:gd name="T39" fmla="*/ 27 h 92"/>
                <a:gd name="T40" fmla="*/ 62 w 80"/>
                <a:gd name="T41" fmla="*/ 34 h 92"/>
                <a:gd name="T42" fmla="*/ 65 w 80"/>
                <a:gd name="T43" fmla="*/ 43 h 92"/>
                <a:gd name="T44" fmla="*/ 74 w 80"/>
                <a:gd name="T45" fmla="*/ 61 h 92"/>
                <a:gd name="T46" fmla="*/ 77 w 80"/>
                <a:gd name="T47" fmla="*/ 77 h 92"/>
                <a:gd name="T48" fmla="*/ 80 w 80"/>
                <a:gd name="T49" fmla="*/ 92 h 9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0"/>
                <a:gd name="T76" fmla="*/ 0 h 92"/>
                <a:gd name="T77" fmla="*/ 80 w 80"/>
                <a:gd name="T78" fmla="*/ 92 h 9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0" h="92">
                  <a:moveTo>
                    <a:pt x="80" y="92"/>
                  </a:moveTo>
                  <a:lnTo>
                    <a:pt x="62" y="89"/>
                  </a:lnTo>
                  <a:lnTo>
                    <a:pt x="50" y="80"/>
                  </a:lnTo>
                  <a:lnTo>
                    <a:pt x="43" y="64"/>
                  </a:lnTo>
                  <a:lnTo>
                    <a:pt x="40" y="46"/>
                  </a:lnTo>
                  <a:lnTo>
                    <a:pt x="31" y="52"/>
                  </a:lnTo>
                  <a:lnTo>
                    <a:pt x="25" y="61"/>
                  </a:lnTo>
                  <a:lnTo>
                    <a:pt x="16" y="67"/>
                  </a:lnTo>
                  <a:lnTo>
                    <a:pt x="10" y="67"/>
                  </a:lnTo>
                  <a:lnTo>
                    <a:pt x="0" y="64"/>
                  </a:lnTo>
                  <a:lnTo>
                    <a:pt x="0" y="46"/>
                  </a:lnTo>
                  <a:lnTo>
                    <a:pt x="7" y="34"/>
                  </a:lnTo>
                  <a:lnTo>
                    <a:pt x="10" y="18"/>
                  </a:lnTo>
                  <a:lnTo>
                    <a:pt x="10" y="0"/>
                  </a:lnTo>
                  <a:lnTo>
                    <a:pt x="50" y="0"/>
                  </a:lnTo>
                  <a:lnTo>
                    <a:pt x="65" y="0"/>
                  </a:lnTo>
                  <a:lnTo>
                    <a:pt x="74" y="3"/>
                  </a:lnTo>
                  <a:lnTo>
                    <a:pt x="80" y="9"/>
                  </a:lnTo>
                  <a:lnTo>
                    <a:pt x="68" y="18"/>
                  </a:lnTo>
                  <a:lnTo>
                    <a:pt x="62" y="27"/>
                  </a:lnTo>
                  <a:lnTo>
                    <a:pt x="62" y="34"/>
                  </a:lnTo>
                  <a:lnTo>
                    <a:pt x="65" y="43"/>
                  </a:lnTo>
                  <a:lnTo>
                    <a:pt x="74" y="61"/>
                  </a:lnTo>
                  <a:lnTo>
                    <a:pt x="77" y="77"/>
                  </a:lnTo>
                  <a:lnTo>
                    <a:pt x="80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ＭＳ Ｐゴシック" charset="0"/>
              </a:endParaRPr>
            </a:p>
          </p:txBody>
        </p:sp>
        <p:sp>
          <p:nvSpPr>
            <p:cNvPr id="201" name="Freeform 302"/>
            <p:cNvSpPr>
              <a:spLocks/>
            </p:cNvSpPr>
            <p:nvPr/>
          </p:nvSpPr>
          <p:spPr bwMode="auto">
            <a:xfrm>
              <a:off x="4722" y="1912"/>
              <a:ext cx="86" cy="151"/>
            </a:xfrm>
            <a:custGeom>
              <a:avLst/>
              <a:gdLst>
                <a:gd name="T0" fmla="*/ 61 w 86"/>
                <a:gd name="T1" fmla="*/ 19 h 151"/>
                <a:gd name="T2" fmla="*/ 61 w 86"/>
                <a:gd name="T3" fmla="*/ 28 h 151"/>
                <a:gd name="T4" fmla="*/ 61 w 86"/>
                <a:gd name="T5" fmla="*/ 34 h 151"/>
                <a:gd name="T6" fmla="*/ 52 w 86"/>
                <a:gd name="T7" fmla="*/ 46 h 151"/>
                <a:gd name="T8" fmla="*/ 43 w 86"/>
                <a:gd name="T9" fmla="*/ 52 h 151"/>
                <a:gd name="T10" fmla="*/ 40 w 86"/>
                <a:gd name="T11" fmla="*/ 59 h 151"/>
                <a:gd name="T12" fmla="*/ 37 w 86"/>
                <a:gd name="T13" fmla="*/ 65 h 151"/>
                <a:gd name="T14" fmla="*/ 46 w 86"/>
                <a:gd name="T15" fmla="*/ 74 h 151"/>
                <a:gd name="T16" fmla="*/ 58 w 86"/>
                <a:gd name="T17" fmla="*/ 80 h 151"/>
                <a:gd name="T18" fmla="*/ 70 w 86"/>
                <a:gd name="T19" fmla="*/ 83 h 151"/>
                <a:gd name="T20" fmla="*/ 86 w 86"/>
                <a:gd name="T21" fmla="*/ 86 h 151"/>
                <a:gd name="T22" fmla="*/ 64 w 86"/>
                <a:gd name="T23" fmla="*/ 102 h 151"/>
                <a:gd name="T24" fmla="*/ 46 w 86"/>
                <a:gd name="T25" fmla="*/ 123 h 151"/>
                <a:gd name="T26" fmla="*/ 24 w 86"/>
                <a:gd name="T27" fmla="*/ 138 h 151"/>
                <a:gd name="T28" fmla="*/ 12 w 86"/>
                <a:gd name="T29" fmla="*/ 145 h 151"/>
                <a:gd name="T30" fmla="*/ 0 w 86"/>
                <a:gd name="T31" fmla="*/ 151 h 151"/>
                <a:gd name="T32" fmla="*/ 6 w 86"/>
                <a:gd name="T33" fmla="*/ 138 h 151"/>
                <a:gd name="T34" fmla="*/ 15 w 86"/>
                <a:gd name="T35" fmla="*/ 126 h 151"/>
                <a:gd name="T36" fmla="*/ 24 w 86"/>
                <a:gd name="T37" fmla="*/ 117 h 151"/>
                <a:gd name="T38" fmla="*/ 30 w 86"/>
                <a:gd name="T39" fmla="*/ 105 h 151"/>
                <a:gd name="T40" fmla="*/ 27 w 86"/>
                <a:gd name="T41" fmla="*/ 95 h 151"/>
                <a:gd name="T42" fmla="*/ 21 w 86"/>
                <a:gd name="T43" fmla="*/ 89 h 151"/>
                <a:gd name="T44" fmla="*/ 12 w 86"/>
                <a:gd name="T45" fmla="*/ 77 h 151"/>
                <a:gd name="T46" fmla="*/ 3 w 86"/>
                <a:gd name="T47" fmla="*/ 68 h 151"/>
                <a:gd name="T48" fmla="*/ 0 w 86"/>
                <a:gd name="T49" fmla="*/ 59 h 151"/>
                <a:gd name="T50" fmla="*/ 0 w 86"/>
                <a:gd name="T51" fmla="*/ 46 h 151"/>
                <a:gd name="T52" fmla="*/ 9 w 86"/>
                <a:gd name="T53" fmla="*/ 40 h 151"/>
                <a:gd name="T54" fmla="*/ 21 w 86"/>
                <a:gd name="T55" fmla="*/ 34 h 151"/>
                <a:gd name="T56" fmla="*/ 27 w 86"/>
                <a:gd name="T57" fmla="*/ 28 h 151"/>
                <a:gd name="T58" fmla="*/ 30 w 86"/>
                <a:gd name="T59" fmla="*/ 22 h 151"/>
                <a:gd name="T60" fmla="*/ 30 w 86"/>
                <a:gd name="T61" fmla="*/ 12 h 151"/>
                <a:gd name="T62" fmla="*/ 30 w 86"/>
                <a:gd name="T63" fmla="*/ 0 h 151"/>
                <a:gd name="T64" fmla="*/ 37 w 86"/>
                <a:gd name="T65" fmla="*/ 0 h 151"/>
                <a:gd name="T66" fmla="*/ 43 w 86"/>
                <a:gd name="T67" fmla="*/ 0 h 151"/>
                <a:gd name="T68" fmla="*/ 49 w 86"/>
                <a:gd name="T69" fmla="*/ 6 h 151"/>
                <a:gd name="T70" fmla="*/ 52 w 86"/>
                <a:gd name="T71" fmla="*/ 16 h 151"/>
                <a:gd name="T72" fmla="*/ 55 w 86"/>
                <a:gd name="T73" fmla="*/ 19 h 151"/>
                <a:gd name="T74" fmla="*/ 61 w 86"/>
                <a:gd name="T75" fmla="*/ 19 h 15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86"/>
                <a:gd name="T115" fmla="*/ 0 h 151"/>
                <a:gd name="T116" fmla="*/ 86 w 86"/>
                <a:gd name="T117" fmla="*/ 151 h 15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86" h="151">
                  <a:moveTo>
                    <a:pt x="61" y="19"/>
                  </a:moveTo>
                  <a:lnTo>
                    <a:pt x="61" y="28"/>
                  </a:lnTo>
                  <a:lnTo>
                    <a:pt x="61" y="34"/>
                  </a:lnTo>
                  <a:lnTo>
                    <a:pt x="52" y="46"/>
                  </a:lnTo>
                  <a:lnTo>
                    <a:pt x="43" y="52"/>
                  </a:lnTo>
                  <a:lnTo>
                    <a:pt x="40" y="59"/>
                  </a:lnTo>
                  <a:lnTo>
                    <a:pt x="37" y="65"/>
                  </a:lnTo>
                  <a:lnTo>
                    <a:pt x="46" y="74"/>
                  </a:lnTo>
                  <a:lnTo>
                    <a:pt x="58" y="80"/>
                  </a:lnTo>
                  <a:lnTo>
                    <a:pt x="70" y="83"/>
                  </a:lnTo>
                  <a:lnTo>
                    <a:pt x="86" y="86"/>
                  </a:lnTo>
                  <a:lnTo>
                    <a:pt x="64" y="102"/>
                  </a:lnTo>
                  <a:lnTo>
                    <a:pt x="46" y="123"/>
                  </a:lnTo>
                  <a:lnTo>
                    <a:pt x="24" y="138"/>
                  </a:lnTo>
                  <a:lnTo>
                    <a:pt x="12" y="145"/>
                  </a:lnTo>
                  <a:lnTo>
                    <a:pt x="0" y="151"/>
                  </a:lnTo>
                  <a:lnTo>
                    <a:pt x="6" y="138"/>
                  </a:lnTo>
                  <a:lnTo>
                    <a:pt x="15" y="126"/>
                  </a:lnTo>
                  <a:lnTo>
                    <a:pt x="24" y="117"/>
                  </a:lnTo>
                  <a:lnTo>
                    <a:pt x="30" y="105"/>
                  </a:lnTo>
                  <a:lnTo>
                    <a:pt x="27" y="95"/>
                  </a:lnTo>
                  <a:lnTo>
                    <a:pt x="21" y="89"/>
                  </a:lnTo>
                  <a:lnTo>
                    <a:pt x="12" y="77"/>
                  </a:lnTo>
                  <a:lnTo>
                    <a:pt x="3" y="68"/>
                  </a:lnTo>
                  <a:lnTo>
                    <a:pt x="0" y="59"/>
                  </a:lnTo>
                  <a:lnTo>
                    <a:pt x="0" y="46"/>
                  </a:lnTo>
                  <a:lnTo>
                    <a:pt x="9" y="40"/>
                  </a:lnTo>
                  <a:lnTo>
                    <a:pt x="21" y="34"/>
                  </a:lnTo>
                  <a:lnTo>
                    <a:pt x="27" y="28"/>
                  </a:lnTo>
                  <a:lnTo>
                    <a:pt x="30" y="22"/>
                  </a:lnTo>
                  <a:lnTo>
                    <a:pt x="30" y="12"/>
                  </a:lnTo>
                  <a:lnTo>
                    <a:pt x="30" y="0"/>
                  </a:lnTo>
                  <a:lnTo>
                    <a:pt x="37" y="0"/>
                  </a:lnTo>
                  <a:lnTo>
                    <a:pt x="43" y="0"/>
                  </a:lnTo>
                  <a:lnTo>
                    <a:pt x="49" y="6"/>
                  </a:lnTo>
                  <a:lnTo>
                    <a:pt x="52" y="16"/>
                  </a:lnTo>
                  <a:lnTo>
                    <a:pt x="55" y="19"/>
                  </a:lnTo>
                  <a:lnTo>
                    <a:pt x="61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ＭＳ Ｐゴシック" charset="0"/>
              </a:endParaRPr>
            </a:p>
          </p:txBody>
        </p:sp>
        <p:sp>
          <p:nvSpPr>
            <p:cNvPr id="202" name="Freeform 303"/>
            <p:cNvSpPr>
              <a:spLocks/>
            </p:cNvSpPr>
            <p:nvPr/>
          </p:nvSpPr>
          <p:spPr bwMode="auto">
            <a:xfrm>
              <a:off x="4556" y="2136"/>
              <a:ext cx="166" cy="209"/>
            </a:xfrm>
            <a:custGeom>
              <a:avLst/>
              <a:gdLst>
                <a:gd name="T0" fmla="*/ 156 w 166"/>
                <a:gd name="T1" fmla="*/ 105 h 209"/>
                <a:gd name="T2" fmla="*/ 144 w 166"/>
                <a:gd name="T3" fmla="*/ 129 h 209"/>
                <a:gd name="T4" fmla="*/ 132 w 166"/>
                <a:gd name="T5" fmla="*/ 154 h 209"/>
                <a:gd name="T6" fmla="*/ 123 w 166"/>
                <a:gd name="T7" fmla="*/ 179 h 209"/>
                <a:gd name="T8" fmla="*/ 120 w 166"/>
                <a:gd name="T9" fmla="*/ 194 h 209"/>
                <a:gd name="T10" fmla="*/ 116 w 166"/>
                <a:gd name="T11" fmla="*/ 209 h 209"/>
                <a:gd name="T12" fmla="*/ 92 w 166"/>
                <a:gd name="T13" fmla="*/ 209 h 209"/>
                <a:gd name="T14" fmla="*/ 70 w 166"/>
                <a:gd name="T15" fmla="*/ 203 h 209"/>
                <a:gd name="T16" fmla="*/ 49 w 166"/>
                <a:gd name="T17" fmla="*/ 194 h 209"/>
                <a:gd name="T18" fmla="*/ 33 w 166"/>
                <a:gd name="T19" fmla="*/ 185 h 209"/>
                <a:gd name="T20" fmla="*/ 18 w 166"/>
                <a:gd name="T21" fmla="*/ 169 h 209"/>
                <a:gd name="T22" fmla="*/ 9 w 166"/>
                <a:gd name="T23" fmla="*/ 148 h 209"/>
                <a:gd name="T24" fmla="*/ 3 w 166"/>
                <a:gd name="T25" fmla="*/ 126 h 209"/>
                <a:gd name="T26" fmla="*/ 0 w 166"/>
                <a:gd name="T27" fmla="*/ 96 h 209"/>
                <a:gd name="T28" fmla="*/ 15 w 166"/>
                <a:gd name="T29" fmla="*/ 96 h 209"/>
                <a:gd name="T30" fmla="*/ 30 w 166"/>
                <a:gd name="T31" fmla="*/ 90 h 209"/>
                <a:gd name="T32" fmla="*/ 49 w 166"/>
                <a:gd name="T33" fmla="*/ 80 h 209"/>
                <a:gd name="T34" fmla="*/ 64 w 166"/>
                <a:gd name="T35" fmla="*/ 68 h 209"/>
                <a:gd name="T36" fmla="*/ 83 w 166"/>
                <a:gd name="T37" fmla="*/ 56 h 209"/>
                <a:gd name="T38" fmla="*/ 95 w 166"/>
                <a:gd name="T39" fmla="*/ 40 h 209"/>
                <a:gd name="T40" fmla="*/ 107 w 166"/>
                <a:gd name="T41" fmla="*/ 22 h 209"/>
                <a:gd name="T42" fmla="*/ 116 w 166"/>
                <a:gd name="T43" fmla="*/ 4 h 209"/>
                <a:gd name="T44" fmla="*/ 129 w 166"/>
                <a:gd name="T45" fmla="*/ 0 h 209"/>
                <a:gd name="T46" fmla="*/ 135 w 166"/>
                <a:gd name="T47" fmla="*/ 4 h 209"/>
                <a:gd name="T48" fmla="*/ 138 w 166"/>
                <a:gd name="T49" fmla="*/ 10 h 209"/>
                <a:gd name="T50" fmla="*/ 141 w 166"/>
                <a:gd name="T51" fmla="*/ 16 h 209"/>
                <a:gd name="T52" fmla="*/ 144 w 166"/>
                <a:gd name="T53" fmla="*/ 25 h 209"/>
                <a:gd name="T54" fmla="*/ 147 w 166"/>
                <a:gd name="T55" fmla="*/ 31 h 209"/>
                <a:gd name="T56" fmla="*/ 153 w 166"/>
                <a:gd name="T57" fmla="*/ 34 h 209"/>
                <a:gd name="T58" fmla="*/ 166 w 166"/>
                <a:gd name="T59" fmla="*/ 31 h 209"/>
                <a:gd name="T60" fmla="*/ 150 w 166"/>
                <a:gd name="T61" fmla="*/ 50 h 209"/>
                <a:gd name="T62" fmla="*/ 144 w 166"/>
                <a:gd name="T63" fmla="*/ 65 h 209"/>
                <a:gd name="T64" fmla="*/ 147 w 166"/>
                <a:gd name="T65" fmla="*/ 83 h 209"/>
                <a:gd name="T66" fmla="*/ 156 w 166"/>
                <a:gd name="T67" fmla="*/ 105 h 209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66"/>
                <a:gd name="T103" fmla="*/ 0 h 209"/>
                <a:gd name="T104" fmla="*/ 166 w 166"/>
                <a:gd name="T105" fmla="*/ 209 h 209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66" h="209">
                  <a:moveTo>
                    <a:pt x="156" y="105"/>
                  </a:moveTo>
                  <a:lnTo>
                    <a:pt x="144" y="129"/>
                  </a:lnTo>
                  <a:lnTo>
                    <a:pt x="132" y="154"/>
                  </a:lnTo>
                  <a:lnTo>
                    <a:pt x="123" y="179"/>
                  </a:lnTo>
                  <a:lnTo>
                    <a:pt x="120" y="194"/>
                  </a:lnTo>
                  <a:lnTo>
                    <a:pt x="116" y="209"/>
                  </a:lnTo>
                  <a:lnTo>
                    <a:pt x="92" y="209"/>
                  </a:lnTo>
                  <a:lnTo>
                    <a:pt x="70" y="203"/>
                  </a:lnTo>
                  <a:lnTo>
                    <a:pt x="49" y="194"/>
                  </a:lnTo>
                  <a:lnTo>
                    <a:pt x="33" y="185"/>
                  </a:lnTo>
                  <a:lnTo>
                    <a:pt x="18" y="169"/>
                  </a:lnTo>
                  <a:lnTo>
                    <a:pt x="9" y="148"/>
                  </a:lnTo>
                  <a:lnTo>
                    <a:pt x="3" y="126"/>
                  </a:lnTo>
                  <a:lnTo>
                    <a:pt x="0" y="96"/>
                  </a:lnTo>
                  <a:lnTo>
                    <a:pt x="15" y="96"/>
                  </a:lnTo>
                  <a:lnTo>
                    <a:pt x="30" y="90"/>
                  </a:lnTo>
                  <a:lnTo>
                    <a:pt x="49" y="80"/>
                  </a:lnTo>
                  <a:lnTo>
                    <a:pt x="64" y="68"/>
                  </a:lnTo>
                  <a:lnTo>
                    <a:pt x="83" y="56"/>
                  </a:lnTo>
                  <a:lnTo>
                    <a:pt x="95" y="40"/>
                  </a:lnTo>
                  <a:lnTo>
                    <a:pt x="107" y="22"/>
                  </a:lnTo>
                  <a:lnTo>
                    <a:pt x="116" y="4"/>
                  </a:lnTo>
                  <a:lnTo>
                    <a:pt x="129" y="0"/>
                  </a:lnTo>
                  <a:lnTo>
                    <a:pt x="135" y="4"/>
                  </a:lnTo>
                  <a:lnTo>
                    <a:pt x="138" y="10"/>
                  </a:lnTo>
                  <a:lnTo>
                    <a:pt x="141" y="16"/>
                  </a:lnTo>
                  <a:lnTo>
                    <a:pt x="144" y="25"/>
                  </a:lnTo>
                  <a:lnTo>
                    <a:pt x="147" y="31"/>
                  </a:lnTo>
                  <a:lnTo>
                    <a:pt x="153" y="34"/>
                  </a:lnTo>
                  <a:lnTo>
                    <a:pt x="166" y="31"/>
                  </a:lnTo>
                  <a:lnTo>
                    <a:pt x="150" y="50"/>
                  </a:lnTo>
                  <a:lnTo>
                    <a:pt x="144" y="65"/>
                  </a:lnTo>
                  <a:lnTo>
                    <a:pt x="147" y="83"/>
                  </a:lnTo>
                  <a:lnTo>
                    <a:pt x="156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ＭＳ Ｐゴシック" charset="0"/>
              </a:endParaRPr>
            </a:p>
          </p:txBody>
        </p:sp>
        <p:sp>
          <p:nvSpPr>
            <p:cNvPr id="203" name="Freeform 304"/>
            <p:cNvSpPr>
              <a:spLocks/>
            </p:cNvSpPr>
            <p:nvPr/>
          </p:nvSpPr>
          <p:spPr bwMode="auto">
            <a:xfrm>
              <a:off x="4340" y="2167"/>
              <a:ext cx="308" cy="264"/>
            </a:xfrm>
            <a:custGeom>
              <a:avLst/>
              <a:gdLst>
                <a:gd name="T0" fmla="*/ 182 w 308"/>
                <a:gd name="T1" fmla="*/ 141 h 264"/>
                <a:gd name="T2" fmla="*/ 176 w 308"/>
                <a:gd name="T3" fmla="*/ 172 h 264"/>
                <a:gd name="T4" fmla="*/ 166 w 308"/>
                <a:gd name="T5" fmla="*/ 197 h 264"/>
                <a:gd name="T6" fmla="*/ 173 w 308"/>
                <a:gd name="T7" fmla="*/ 209 h 264"/>
                <a:gd name="T8" fmla="*/ 182 w 308"/>
                <a:gd name="T9" fmla="*/ 215 h 264"/>
                <a:gd name="T10" fmla="*/ 191 w 308"/>
                <a:gd name="T11" fmla="*/ 221 h 264"/>
                <a:gd name="T12" fmla="*/ 200 w 308"/>
                <a:gd name="T13" fmla="*/ 224 h 264"/>
                <a:gd name="T14" fmla="*/ 219 w 308"/>
                <a:gd name="T15" fmla="*/ 227 h 264"/>
                <a:gd name="T16" fmla="*/ 240 w 308"/>
                <a:gd name="T17" fmla="*/ 227 h 264"/>
                <a:gd name="T18" fmla="*/ 262 w 308"/>
                <a:gd name="T19" fmla="*/ 227 h 264"/>
                <a:gd name="T20" fmla="*/ 280 w 308"/>
                <a:gd name="T21" fmla="*/ 234 h 264"/>
                <a:gd name="T22" fmla="*/ 289 w 308"/>
                <a:gd name="T23" fmla="*/ 237 h 264"/>
                <a:gd name="T24" fmla="*/ 299 w 308"/>
                <a:gd name="T25" fmla="*/ 243 h 264"/>
                <a:gd name="T26" fmla="*/ 305 w 308"/>
                <a:gd name="T27" fmla="*/ 252 h 264"/>
                <a:gd name="T28" fmla="*/ 308 w 308"/>
                <a:gd name="T29" fmla="*/ 264 h 264"/>
                <a:gd name="T30" fmla="*/ 289 w 308"/>
                <a:gd name="T31" fmla="*/ 264 h 264"/>
                <a:gd name="T32" fmla="*/ 271 w 308"/>
                <a:gd name="T33" fmla="*/ 264 h 264"/>
                <a:gd name="T34" fmla="*/ 243 w 308"/>
                <a:gd name="T35" fmla="*/ 255 h 264"/>
                <a:gd name="T36" fmla="*/ 216 w 308"/>
                <a:gd name="T37" fmla="*/ 252 h 264"/>
                <a:gd name="T38" fmla="*/ 200 w 308"/>
                <a:gd name="T39" fmla="*/ 252 h 264"/>
                <a:gd name="T40" fmla="*/ 182 w 308"/>
                <a:gd name="T41" fmla="*/ 255 h 264"/>
                <a:gd name="T42" fmla="*/ 157 w 308"/>
                <a:gd name="T43" fmla="*/ 227 h 264"/>
                <a:gd name="T44" fmla="*/ 133 w 308"/>
                <a:gd name="T45" fmla="*/ 197 h 264"/>
                <a:gd name="T46" fmla="*/ 111 w 308"/>
                <a:gd name="T47" fmla="*/ 166 h 264"/>
                <a:gd name="T48" fmla="*/ 90 w 308"/>
                <a:gd name="T49" fmla="*/ 132 h 264"/>
                <a:gd name="T50" fmla="*/ 47 w 308"/>
                <a:gd name="T51" fmla="*/ 65 h 264"/>
                <a:gd name="T52" fmla="*/ 25 w 308"/>
                <a:gd name="T53" fmla="*/ 31 h 264"/>
                <a:gd name="T54" fmla="*/ 0 w 308"/>
                <a:gd name="T55" fmla="*/ 0 h 264"/>
                <a:gd name="T56" fmla="*/ 31 w 308"/>
                <a:gd name="T57" fmla="*/ 9 h 264"/>
                <a:gd name="T58" fmla="*/ 56 w 308"/>
                <a:gd name="T59" fmla="*/ 25 h 264"/>
                <a:gd name="T60" fmla="*/ 77 w 308"/>
                <a:gd name="T61" fmla="*/ 43 h 264"/>
                <a:gd name="T62" fmla="*/ 99 w 308"/>
                <a:gd name="T63" fmla="*/ 65 h 264"/>
                <a:gd name="T64" fmla="*/ 139 w 308"/>
                <a:gd name="T65" fmla="*/ 108 h 264"/>
                <a:gd name="T66" fmla="*/ 160 w 308"/>
                <a:gd name="T67" fmla="*/ 126 h 264"/>
                <a:gd name="T68" fmla="*/ 182 w 308"/>
                <a:gd name="T69" fmla="*/ 141 h 26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08"/>
                <a:gd name="T106" fmla="*/ 0 h 264"/>
                <a:gd name="T107" fmla="*/ 308 w 308"/>
                <a:gd name="T108" fmla="*/ 264 h 264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08" h="264">
                  <a:moveTo>
                    <a:pt x="182" y="141"/>
                  </a:moveTo>
                  <a:lnTo>
                    <a:pt x="176" y="172"/>
                  </a:lnTo>
                  <a:lnTo>
                    <a:pt x="166" y="197"/>
                  </a:lnTo>
                  <a:lnTo>
                    <a:pt x="173" y="209"/>
                  </a:lnTo>
                  <a:lnTo>
                    <a:pt x="182" y="215"/>
                  </a:lnTo>
                  <a:lnTo>
                    <a:pt x="191" y="221"/>
                  </a:lnTo>
                  <a:lnTo>
                    <a:pt x="200" y="224"/>
                  </a:lnTo>
                  <a:lnTo>
                    <a:pt x="219" y="227"/>
                  </a:lnTo>
                  <a:lnTo>
                    <a:pt x="240" y="227"/>
                  </a:lnTo>
                  <a:lnTo>
                    <a:pt x="262" y="227"/>
                  </a:lnTo>
                  <a:lnTo>
                    <a:pt x="280" y="234"/>
                  </a:lnTo>
                  <a:lnTo>
                    <a:pt x="289" y="237"/>
                  </a:lnTo>
                  <a:lnTo>
                    <a:pt x="299" y="243"/>
                  </a:lnTo>
                  <a:lnTo>
                    <a:pt x="305" y="252"/>
                  </a:lnTo>
                  <a:lnTo>
                    <a:pt x="308" y="264"/>
                  </a:lnTo>
                  <a:lnTo>
                    <a:pt x="289" y="264"/>
                  </a:lnTo>
                  <a:lnTo>
                    <a:pt x="271" y="264"/>
                  </a:lnTo>
                  <a:lnTo>
                    <a:pt x="243" y="255"/>
                  </a:lnTo>
                  <a:lnTo>
                    <a:pt x="216" y="252"/>
                  </a:lnTo>
                  <a:lnTo>
                    <a:pt x="200" y="252"/>
                  </a:lnTo>
                  <a:lnTo>
                    <a:pt x="182" y="255"/>
                  </a:lnTo>
                  <a:lnTo>
                    <a:pt x="157" y="227"/>
                  </a:lnTo>
                  <a:lnTo>
                    <a:pt x="133" y="197"/>
                  </a:lnTo>
                  <a:lnTo>
                    <a:pt x="111" y="166"/>
                  </a:lnTo>
                  <a:lnTo>
                    <a:pt x="90" y="132"/>
                  </a:lnTo>
                  <a:lnTo>
                    <a:pt x="47" y="65"/>
                  </a:lnTo>
                  <a:lnTo>
                    <a:pt x="25" y="31"/>
                  </a:lnTo>
                  <a:lnTo>
                    <a:pt x="0" y="0"/>
                  </a:lnTo>
                  <a:lnTo>
                    <a:pt x="31" y="9"/>
                  </a:lnTo>
                  <a:lnTo>
                    <a:pt x="56" y="25"/>
                  </a:lnTo>
                  <a:lnTo>
                    <a:pt x="77" y="43"/>
                  </a:lnTo>
                  <a:lnTo>
                    <a:pt x="99" y="65"/>
                  </a:lnTo>
                  <a:lnTo>
                    <a:pt x="139" y="108"/>
                  </a:lnTo>
                  <a:lnTo>
                    <a:pt x="160" y="126"/>
                  </a:lnTo>
                  <a:lnTo>
                    <a:pt x="182" y="1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ＭＳ Ｐゴシック" charset="0"/>
              </a:endParaRPr>
            </a:p>
          </p:txBody>
        </p:sp>
        <p:sp>
          <p:nvSpPr>
            <p:cNvPr id="204" name="Freeform 305"/>
            <p:cNvSpPr>
              <a:spLocks/>
            </p:cNvSpPr>
            <p:nvPr/>
          </p:nvSpPr>
          <p:spPr bwMode="auto">
            <a:xfrm>
              <a:off x="4390" y="2081"/>
              <a:ext cx="101" cy="169"/>
            </a:xfrm>
            <a:custGeom>
              <a:avLst/>
              <a:gdLst>
                <a:gd name="T0" fmla="*/ 0 w 101"/>
                <a:gd name="T1" fmla="*/ 0 h 169"/>
                <a:gd name="T2" fmla="*/ 18 w 101"/>
                <a:gd name="T3" fmla="*/ 12 h 169"/>
                <a:gd name="T4" fmla="*/ 37 w 101"/>
                <a:gd name="T5" fmla="*/ 28 h 169"/>
                <a:gd name="T6" fmla="*/ 52 w 101"/>
                <a:gd name="T7" fmla="*/ 46 h 169"/>
                <a:gd name="T8" fmla="*/ 64 w 101"/>
                <a:gd name="T9" fmla="*/ 68 h 169"/>
                <a:gd name="T10" fmla="*/ 76 w 101"/>
                <a:gd name="T11" fmla="*/ 92 h 169"/>
                <a:gd name="T12" fmla="*/ 86 w 101"/>
                <a:gd name="T13" fmla="*/ 117 h 169"/>
                <a:gd name="T14" fmla="*/ 101 w 101"/>
                <a:gd name="T15" fmla="*/ 169 h 169"/>
                <a:gd name="T16" fmla="*/ 89 w 101"/>
                <a:gd name="T17" fmla="*/ 169 h 169"/>
                <a:gd name="T18" fmla="*/ 80 w 101"/>
                <a:gd name="T19" fmla="*/ 166 h 169"/>
                <a:gd name="T20" fmla="*/ 70 w 101"/>
                <a:gd name="T21" fmla="*/ 160 h 169"/>
                <a:gd name="T22" fmla="*/ 61 w 101"/>
                <a:gd name="T23" fmla="*/ 151 h 169"/>
                <a:gd name="T24" fmla="*/ 49 w 101"/>
                <a:gd name="T25" fmla="*/ 132 h 169"/>
                <a:gd name="T26" fmla="*/ 40 w 101"/>
                <a:gd name="T27" fmla="*/ 111 h 169"/>
                <a:gd name="T28" fmla="*/ 24 w 101"/>
                <a:gd name="T29" fmla="*/ 68 h 169"/>
                <a:gd name="T30" fmla="*/ 12 w 101"/>
                <a:gd name="T31" fmla="*/ 46 h 169"/>
                <a:gd name="T32" fmla="*/ 0 w 101"/>
                <a:gd name="T33" fmla="*/ 28 h 169"/>
                <a:gd name="T34" fmla="*/ 0 w 101"/>
                <a:gd name="T35" fmla="*/ 0 h 16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01"/>
                <a:gd name="T55" fmla="*/ 0 h 169"/>
                <a:gd name="T56" fmla="*/ 101 w 101"/>
                <a:gd name="T57" fmla="*/ 169 h 169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01" h="169">
                  <a:moveTo>
                    <a:pt x="0" y="0"/>
                  </a:moveTo>
                  <a:lnTo>
                    <a:pt x="18" y="12"/>
                  </a:lnTo>
                  <a:lnTo>
                    <a:pt x="37" y="28"/>
                  </a:lnTo>
                  <a:lnTo>
                    <a:pt x="52" y="46"/>
                  </a:lnTo>
                  <a:lnTo>
                    <a:pt x="64" y="68"/>
                  </a:lnTo>
                  <a:lnTo>
                    <a:pt x="76" y="92"/>
                  </a:lnTo>
                  <a:lnTo>
                    <a:pt x="86" y="117"/>
                  </a:lnTo>
                  <a:lnTo>
                    <a:pt x="101" y="169"/>
                  </a:lnTo>
                  <a:lnTo>
                    <a:pt x="89" y="169"/>
                  </a:lnTo>
                  <a:lnTo>
                    <a:pt x="80" y="166"/>
                  </a:lnTo>
                  <a:lnTo>
                    <a:pt x="70" y="160"/>
                  </a:lnTo>
                  <a:lnTo>
                    <a:pt x="61" y="151"/>
                  </a:lnTo>
                  <a:lnTo>
                    <a:pt x="49" y="132"/>
                  </a:lnTo>
                  <a:lnTo>
                    <a:pt x="40" y="111"/>
                  </a:lnTo>
                  <a:lnTo>
                    <a:pt x="24" y="68"/>
                  </a:lnTo>
                  <a:lnTo>
                    <a:pt x="12" y="46"/>
                  </a:lnTo>
                  <a:lnTo>
                    <a:pt x="0" y="2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ＭＳ Ｐゴシック" charset="0"/>
              </a:endParaRPr>
            </a:p>
          </p:txBody>
        </p:sp>
        <p:sp>
          <p:nvSpPr>
            <p:cNvPr id="205" name="Freeform 306"/>
            <p:cNvSpPr>
              <a:spLocks/>
            </p:cNvSpPr>
            <p:nvPr/>
          </p:nvSpPr>
          <p:spPr bwMode="auto">
            <a:xfrm>
              <a:off x="4098" y="2090"/>
              <a:ext cx="30" cy="68"/>
            </a:xfrm>
            <a:custGeom>
              <a:avLst/>
              <a:gdLst>
                <a:gd name="T0" fmla="*/ 24 w 30"/>
                <a:gd name="T1" fmla="*/ 68 h 68"/>
                <a:gd name="T2" fmla="*/ 12 w 30"/>
                <a:gd name="T3" fmla="*/ 68 h 68"/>
                <a:gd name="T4" fmla="*/ 6 w 30"/>
                <a:gd name="T5" fmla="*/ 62 h 68"/>
                <a:gd name="T6" fmla="*/ 0 w 30"/>
                <a:gd name="T7" fmla="*/ 53 h 68"/>
                <a:gd name="T8" fmla="*/ 0 w 30"/>
                <a:gd name="T9" fmla="*/ 43 h 68"/>
                <a:gd name="T10" fmla="*/ 0 w 30"/>
                <a:gd name="T11" fmla="*/ 19 h 68"/>
                <a:gd name="T12" fmla="*/ 3 w 30"/>
                <a:gd name="T13" fmla="*/ 10 h 68"/>
                <a:gd name="T14" fmla="*/ 9 w 30"/>
                <a:gd name="T15" fmla="*/ 0 h 68"/>
                <a:gd name="T16" fmla="*/ 15 w 30"/>
                <a:gd name="T17" fmla="*/ 3 h 68"/>
                <a:gd name="T18" fmla="*/ 24 w 30"/>
                <a:gd name="T19" fmla="*/ 7 h 68"/>
                <a:gd name="T20" fmla="*/ 27 w 30"/>
                <a:gd name="T21" fmla="*/ 16 h 68"/>
                <a:gd name="T22" fmla="*/ 30 w 30"/>
                <a:gd name="T23" fmla="*/ 28 h 68"/>
                <a:gd name="T24" fmla="*/ 30 w 30"/>
                <a:gd name="T25" fmla="*/ 50 h 68"/>
                <a:gd name="T26" fmla="*/ 27 w 30"/>
                <a:gd name="T27" fmla="*/ 59 h 68"/>
                <a:gd name="T28" fmla="*/ 24 w 30"/>
                <a:gd name="T29" fmla="*/ 68 h 6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0"/>
                <a:gd name="T46" fmla="*/ 0 h 68"/>
                <a:gd name="T47" fmla="*/ 30 w 30"/>
                <a:gd name="T48" fmla="*/ 68 h 6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0" h="68">
                  <a:moveTo>
                    <a:pt x="24" y="68"/>
                  </a:moveTo>
                  <a:lnTo>
                    <a:pt x="12" y="68"/>
                  </a:lnTo>
                  <a:lnTo>
                    <a:pt x="6" y="62"/>
                  </a:lnTo>
                  <a:lnTo>
                    <a:pt x="0" y="53"/>
                  </a:lnTo>
                  <a:lnTo>
                    <a:pt x="0" y="43"/>
                  </a:lnTo>
                  <a:lnTo>
                    <a:pt x="0" y="19"/>
                  </a:lnTo>
                  <a:lnTo>
                    <a:pt x="3" y="10"/>
                  </a:lnTo>
                  <a:lnTo>
                    <a:pt x="9" y="0"/>
                  </a:lnTo>
                  <a:lnTo>
                    <a:pt x="15" y="3"/>
                  </a:lnTo>
                  <a:lnTo>
                    <a:pt x="24" y="7"/>
                  </a:lnTo>
                  <a:lnTo>
                    <a:pt x="27" y="16"/>
                  </a:lnTo>
                  <a:lnTo>
                    <a:pt x="30" y="28"/>
                  </a:lnTo>
                  <a:lnTo>
                    <a:pt x="30" y="50"/>
                  </a:lnTo>
                  <a:lnTo>
                    <a:pt x="27" y="59"/>
                  </a:lnTo>
                  <a:lnTo>
                    <a:pt x="24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ＭＳ Ｐゴシック" charset="0"/>
              </a:endParaRPr>
            </a:p>
          </p:txBody>
        </p:sp>
        <p:sp>
          <p:nvSpPr>
            <p:cNvPr id="206" name="Freeform 307"/>
            <p:cNvSpPr>
              <a:spLocks/>
            </p:cNvSpPr>
            <p:nvPr/>
          </p:nvSpPr>
          <p:spPr bwMode="auto">
            <a:xfrm>
              <a:off x="3649" y="806"/>
              <a:ext cx="276" cy="142"/>
            </a:xfrm>
            <a:custGeom>
              <a:avLst/>
              <a:gdLst>
                <a:gd name="T0" fmla="*/ 95 w 276"/>
                <a:gd name="T1" fmla="*/ 132 h 142"/>
                <a:gd name="T2" fmla="*/ 83 w 276"/>
                <a:gd name="T3" fmla="*/ 142 h 142"/>
                <a:gd name="T4" fmla="*/ 70 w 276"/>
                <a:gd name="T5" fmla="*/ 142 h 142"/>
                <a:gd name="T6" fmla="*/ 58 w 276"/>
                <a:gd name="T7" fmla="*/ 142 h 142"/>
                <a:gd name="T8" fmla="*/ 46 w 276"/>
                <a:gd name="T9" fmla="*/ 136 h 142"/>
                <a:gd name="T10" fmla="*/ 21 w 276"/>
                <a:gd name="T11" fmla="*/ 123 h 142"/>
                <a:gd name="T12" fmla="*/ 12 w 276"/>
                <a:gd name="T13" fmla="*/ 117 h 142"/>
                <a:gd name="T14" fmla="*/ 0 w 276"/>
                <a:gd name="T15" fmla="*/ 114 h 142"/>
                <a:gd name="T16" fmla="*/ 12 w 276"/>
                <a:gd name="T17" fmla="*/ 99 h 142"/>
                <a:gd name="T18" fmla="*/ 24 w 276"/>
                <a:gd name="T19" fmla="*/ 83 h 142"/>
                <a:gd name="T20" fmla="*/ 37 w 276"/>
                <a:gd name="T21" fmla="*/ 71 h 142"/>
                <a:gd name="T22" fmla="*/ 52 w 276"/>
                <a:gd name="T23" fmla="*/ 62 h 142"/>
                <a:gd name="T24" fmla="*/ 86 w 276"/>
                <a:gd name="T25" fmla="*/ 43 h 142"/>
                <a:gd name="T26" fmla="*/ 123 w 276"/>
                <a:gd name="T27" fmla="*/ 34 h 142"/>
                <a:gd name="T28" fmla="*/ 160 w 276"/>
                <a:gd name="T29" fmla="*/ 25 h 142"/>
                <a:gd name="T30" fmla="*/ 199 w 276"/>
                <a:gd name="T31" fmla="*/ 16 h 142"/>
                <a:gd name="T32" fmla="*/ 236 w 276"/>
                <a:gd name="T33" fmla="*/ 10 h 142"/>
                <a:gd name="T34" fmla="*/ 276 w 276"/>
                <a:gd name="T35" fmla="*/ 0 h 142"/>
                <a:gd name="T36" fmla="*/ 276 w 276"/>
                <a:gd name="T37" fmla="*/ 16 h 142"/>
                <a:gd name="T38" fmla="*/ 273 w 276"/>
                <a:gd name="T39" fmla="*/ 28 h 142"/>
                <a:gd name="T40" fmla="*/ 264 w 276"/>
                <a:gd name="T41" fmla="*/ 34 h 142"/>
                <a:gd name="T42" fmla="*/ 255 w 276"/>
                <a:gd name="T43" fmla="*/ 40 h 142"/>
                <a:gd name="T44" fmla="*/ 243 w 276"/>
                <a:gd name="T45" fmla="*/ 46 h 142"/>
                <a:gd name="T46" fmla="*/ 227 w 276"/>
                <a:gd name="T47" fmla="*/ 50 h 142"/>
                <a:gd name="T48" fmla="*/ 196 w 276"/>
                <a:gd name="T49" fmla="*/ 53 h 142"/>
                <a:gd name="T50" fmla="*/ 163 w 276"/>
                <a:gd name="T51" fmla="*/ 53 h 142"/>
                <a:gd name="T52" fmla="*/ 129 w 276"/>
                <a:gd name="T53" fmla="*/ 59 h 142"/>
                <a:gd name="T54" fmla="*/ 116 w 276"/>
                <a:gd name="T55" fmla="*/ 62 h 142"/>
                <a:gd name="T56" fmla="*/ 104 w 276"/>
                <a:gd name="T57" fmla="*/ 68 h 142"/>
                <a:gd name="T58" fmla="*/ 92 w 276"/>
                <a:gd name="T59" fmla="*/ 77 h 142"/>
                <a:gd name="T60" fmla="*/ 86 w 276"/>
                <a:gd name="T61" fmla="*/ 86 h 142"/>
                <a:gd name="T62" fmla="*/ 86 w 276"/>
                <a:gd name="T63" fmla="*/ 96 h 142"/>
                <a:gd name="T64" fmla="*/ 89 w 276"/>
                <a:gd name="T65" fmla="*/ 105 h 142"/>
                <a:gd name="T66" fmla="*/ 95 w 276"/>
                <a:gd name="T67" fmla="*/ 114 h 142"/>
                <a:gd name="T68" fmla="*/ 98 w 276"/>
                <a:gd name="T69" fmla="*/ 117 h 142"/>
                <a:gd name="T70" fmla="*/ 101 w 276"/>
                <a:gd name="T71" fmla="*/ 120 h 142"/>
                <a:gd name="T72" fmla="*/ 98 w 276"/>
                <a:gd name="T73" fmla="*/ 126 h 142"/>
                <a:gd name="T74" fmla="*/ 95 w 276"/>
                <a:gd name="T75" fmla="*/ 132 h 14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76"/>
                <a:gd name="T115" fmla="*/ 0 h 142"/>
                <a:gd name="T116" fmla="*/ 276 w 276"/>
                <a:gd name="T117" fmla="*/ 142 h 14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76" h="142">
                  <a:moveTo>
                    <a:pt x="95" y="132"/>
                  </a:moveTo>
                  <a:lnTo>
                    <a:pt x="83" y="142"/>
                  </a:lnTo>
                  <a:lnTo>
                    <a:pt x="70" y="142"/>
                  </a:lnTo>
                  <a:lnTo>
                    <a:pt x="58" y="142"/>
                  </a:lnTo>
                  <a:lnTo>
                    <a:pt x="46" y="136"/>
                  </a:lnTo>
                  <a:lnTo>
                    <a:pt x="21" y="123"/>
                  </a:lnTo>
                  <a:lnTo>
                    <a:pt x="12" y="117"/>
                  </a:lnTo>
                  <a:lnTo>
                    <a:pt x="0" y="114"/>
                  </a:lnTo>
                  <a:lnTo>
                    <a:pt x="12" y="99"/>
                  </a:lnTo>
                  <a:lnTo>
                    <a:pt x="24" y="83"/>
                  </a:lnTo>
                  <a:lnTo>
                    <a:pt x="37" y="71"/>
                  </a:lnTo>
                  <a:lnTo>
                    <a:pt x="52" y="62"/>
                  </a:lnTo>
                  <a:lnTo>
                    <a:pt x="86" y="43"/>
                  </a:lnTo>
                  <a:lnTo>
                    <a:pt x="123" y="34"/>
                  </a:lnTo>
                  <a:lnTo>
                    <a:pt x="160" y="25"/>
                  </a:lnTo>
                  <a:lnTo>
                    <a:pt x="199" y="16"/>
                  </a:lnTo>
                  <a:lnTo>
                    <a:pt x="236" y="10"/>
                  </a:lnTo>
                  <a:lnTo>
                    <a:pt x="276" y="0"/>
                  </a:lnTo>
                  <a:lnTo>
                    <a:pt x="276" y="16"/>
                  </a:lnTo>
                  <a:lnTo>
                    <a:pt x="273" y="28"/>
                  </a:lnTo>
                  <a:lnTo>
                    <a:pt x="264" y="34"/>
                  </a:lnTo>
                  <a:lnTo>
                    <a:pt x="255" y="40"/>
                  </a:lnTo>
                  <a:lnTo>
                    <a:pt x="243" y="46"/>
                  </a:lnTo>
                  <a:lnTo>
                    <a:pt x="227" y="50"/>
                  </a:lnTo>
                  <a:lnTo>
                    <a:pt x="196" y="53"/>
                  </a:lnTo>
                  <a:lnTo>
                    <a:pt x="163" y="53"/>
                  </a:lnTo>
                  <a:lnTo>
                    <a:pt x="129" y="59"/>
                  </a:lnTo>
                  <a:lnTo>
                    <a:pt x="116" y="62"/>
                  </a:lnTo>
                  <a:lnTo>
                    <a:pt x="104" y="68"/>
                  </a:lnTo>
                  <a:lnTo>
                    <a:pt x="92" y="77"/>
                  </a:lnTo>
                  <a:lnTo>
                    <a:pt x="86" y="86"/>
                  </a:lnTo>
                  <a:lnTo>
                    <a:pt x="86" y="96"/>
                  </a:lnTo>
                  <a:lnTo>
                    <a:pt x="89" y="105"/>
                  </a:lnTo>
                  <a:lnTo>
                    <a:pt x="95" y="114"/>
                  </a:lnTo>
                  <a:lnTo>
                    <a:pt x="98" y="117"/>
                  </a:lnTo>
                  <a:lnTo>
                    <a:pt x="101" y="120"/>
                  </a:lnTo>
                  <a:lnTo>
                    <a:pt x="98" y="126"/>
                  </a:lnTo>
                  <a:lnTo>
                    <a:pt x="95" y="1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ＭＳ Ｐゴシック" charset="0"/>
              </a:endParaRPr>
            </a:p>
          </p:txBody>
        </p:sp>
        <p:sp>
          <p:nvSpPr>
            <p:cNvPr id="207" name="Freeform 308"/>
            <p:cNvSpPr>
              <a:spLocks/>
            </p:cNvSpPr>
            <p:nvPr/>
          </p:nvSpPr>
          <p:spPr bwMode="auto">
            <a:xfrm>
              <a:off x="3529" y="2496"/>
              <a:ext cx="110" cy="255"/>
            </a:xfrm>
            <a:custGeom>
              <a:avLst/>
              <a:gdLst>
                <a:gd name="T0" fmla="*/ 0 w 110"/>
                <a:gd name="T1" fmla="*/ 86 h 255"/>
                <a:gd name="T2" fmla="*/ 18 w 110"/>
                <a:gd name="T3" fmla="*/ 80 h 255"/>
                <a:gd name="T4" fmla="*/ 30 w 110"/>
                <a:gd name="T5" fmla="*/ 70 h 255"/>
                <a:gd name="T6" fmla="*/ 43 w 110"/>
                <a:gd name="T7" fmla="*/ 58 h 255"/>
                <a:gd name="T8" fmla="*/ 52 w 110"/>
                <a:gd name="T9" fmla="*/ 43 h 255"/>
                <a:gd name="T10" fmla="*/ 61 w 110"/>
                <a:gd name="T11" fmla="*/ 31 h 255"/>
                <a:gd name="T12" fmla="*/ 74 w 110"/>
                <a:gd name="T13" fmla="*/ 18 h 255"/>
                <a:gd name="T14" fmla="*/ 86 w 110"/>
                <a:gd name="T15" fmla="*/ 6 h 255"/>
                <a:gd name="T16" fmla="*/ 104 w 110"/>
                <a:gd name="T17" fmla="*/ 0 h 255"/>
                <a:gd name="T18" fmla="*/ 110 w 110"/>
                <a:gd name="T19" fmla="*/ 37 h 255"/>
                <a:gd name="T20" fmla="*/ 110 w 110"/>
                <a:gd name="T21" fmla="*/ 70 h 255"/>
                <a:gd name="T22" fmla="*/ 104 w 110"/>
                <a:gd name="T23" fmla="*/ 104 h 255"/>
                <a:gd name="T24" fmla="*/ 95 w 110"/>
                <a:gd name="T25" fmla="*/ 135 h 255"/>
                <a:gd name="T26" fmla="*/ 74 w 110"/>
                <a:gd name="T27" fmla="*/ 196 h 255"/>
                <a:gd name="T28" fmla="*/ 64 w 110"/>
                <a:gd name="T29" fmla="*/ 224 h 255"/>
                <a:gd name="T30" fmla="*/ 55 w 110"/>
                <a:gd name="T31" fmla="*/ 255 h 255"/>
                <a:gd name="T32" fmla="*/ 9 w 110"/>
                <a:gd name="T33" fmla="*/ 255 h 255"/>
                <a:gd name="T34" fmla="*/ 3 w 110"/>
                <a:gd name="T35" fmla="*/ 236 h 255"/>
                <a:gd name="T36" fmla="*/ 0 w 110"/>
                <a:gd name="T37" fmla="*/ 215 h 255"/>
                <a:gd name="T38" fmla="*/ 3 w 110"/>
                <a:gd name="T39" fmla="*/ 178 h 255"/>
                <a:gd name="T40" fmla="*/ 3 w 110"/>
                <a:gd name="T41" fmla="*/ 135 h 255"/>
                <a:gd name="T42" fmla="*/ 3 w 110"/>
                <a:gd name="T43" fmla="*/ 113 h 255"/>
                <a:gd name="T44" fmla="*/ 0 w 110"/>
                <a:gd name="T45" fmla="*/ 86 h 25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10"/>
                <a:gd name="T70" fmla="*/ 0 h 255"/>
                <a:gd name="T71" fmla="*/ 110 w 110"/>
                <a:gd name="T72" fmla="*/ 255 h 255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10" h="255">
                  <a:moveTo>
                    <a:pt x="0" y="86"/>
                  </a:moveTo>
                  <a:lnTo>
                    <a:pt x="18" y="80"/>
                  </a:lnTo>
                  <a:lnTo>
                    <a:pt x="30" y="70"/>
                  </a:lnTo>
                  <a:lnTo>
                    <a:pt x="43" y="58"/>
                  </a:lnTo>
                  <a:lnTo>
                    <a:pt x="52" y="43"/>
                  </a:lnTo>
                  <a:lnTo>
                    <a:pt x="61" y="31"/>
                  </a:lnTo>
                  <a:lnTo>
                    <a:pt x="74" y="18"/>
                  </a:lnTo>
                  <a:lnTo>
                    <a:pt x="86" y="6"/>
                  </a:lnTo>
                  <a:lnTo>
                    <a:pt x="104" y="0"/>
                  </a:lnTo>
                  <a:lnTo>
                    <a:pt x="110" y="37"/>
                  </a:lnTo>
                  <a:lnTo>
                    <a:pt x="110" y="70"/>
                  </a:lnTo>
                  <a:lnTo>
                    <a:pt x="104" y="104"/>
                  </a:lnTo>
                  <a:lnTo>
                    <a:pt x="95" y="135"/>
                  </a:lnTo>
                  <a:lnTo>
                    <a:pt x="74" y="196"/>
                  </a:lnTo>
                  <a:lnTo>
                    <a:pt x="64" y="224"/>
                  </a:lnTo>
                  <a:lnTo>
                    <a:pt x="55" y="255"/>
                  </a:lnTo>
                  <a:lnTo>
                    <a:pt x="9" y="255"/>
                  </a:lnTo>
                  <a:lnTo>
                    <a:pt x="3" y="236"/>
                  </a:lnTo>
                  <a:lnTo>
                    <a:pt x="0" y="215"/>
                  </a:lnTo>
                  <a:lnTo>
                    <a:pt x="3" y="178"/>
                  </a:lnTo>
                  <a:lnTo>
                    <a:pt x="3" y="135"/>
                  </a:lnTo>
                  <a:lnTo>
                    <a:pt x="3" y="113"/>
                  </a:lnTo>
                  <a:lnTo>
                    <a:pt x="0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ＭＳ Ｐゴシック" charset="0"/>
              </a:endParaRPr>
            </a:p>
          </p:txBody>
        </p:sp>
        <p:sp>
          <p:nvSpPr>
            <p:cNvPr id="208" name="Freeform 309"/>
            <p:cNvSpPr>
              <a:spLocks/>
            </p:cNvSpPr>
            <p:nvPr/>
          </p:nvSpPr>
          <p:spPr bwMode="auto">
            <a:xfrm>
              <a:off x="3034" y="1541"/>
              <a:ext cx="58" cy="43"/>
            </a:xfrm>
            <a:custGeom>
              <a:avLst/>
              <a:gdLst>
                <a:gd name="T0" fmla="*/ 0 w 58"/>
                <a:gd name="T1" fmla="*/ 12 h 43"/>
                <a:gd name="T2" fmla="*/ 6 w 58"/>
                <a:gd name="T3" fmla="*/ 6 h 43"/>
                <a:gd name="T4" fmla="*/ 15 w 58"/>
                <a:gd name="T5" fmla="*/ 3 h 43"/>
                <a:gd name="T6" fmla="*/ 27 w 58"/>
                <a:gd name="T7" fmla="*/ 0 h 43"/>
                <a:gd name="T8" fmla="*/ 37 w 58"/>
                <a:gd name="T9" fmla="*/ 3 h 43"/>
                <a:gd name="T10" fmla="*/ 46 w 58"/>
                <a:gd name="T11" fmla="*/ 9 h 43"/>
                <a:gd name="T12" fmla="*/ 55 w 58"/>
                <a:gd name="T13" fmla="*/ 15 h 43"/>
                <a:gd name="T14" fmla="*/ 58 w 58"/>
                <a:gd name="T15" fmla="*/ 27 h 43"/>
                <a:gd name="T16" fmla="*/ 55 w 58"/>
                <a:gd name="T17" fmla="*/ 39 h 43"/>
                <a:gd name="T18" fmla="*/ 43 w 58"/>
                <a:gd name="T19" fmla="*/ 43 h 43"/>
                <a:gd name="T20" fmla="*/ 37 w 58"/>
                <a:gd name="T21" fmla="*/ 39 h 43"/>
                <a:gd name="T22" fmla="*/ 24 w 58"/>
                <a:gd name="T23" fmla="*/ 30 h 43"/>
                <a:gd name="T24" fmla="*/ 12 w 58"/>
                <a:gd name="T25" fmla="*/ 18 h 43"/>
                <a:gd name="T26" fmla="*/ 6 w 58"/>
                <a:gd name="T27" fmla="*/ 15 h 43"/>
                <a:gd name="T28" fmla="*/ 0 w 58"/>
                <a:gd name="T29" fmla="*/ 12 h 4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8"/>
                <a:gd name="T46" fmla="*/ 0 h 43"/>
                <a:gd name="T47" fmla="*/ 58 w 58"/>
                <a:gd name="T48" fmla="*/ 43 h 4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8" h="43">
                  <a:moveTo>
                    <a:pt x="0" y="12"/>
                  </a:moveTo>
                  <a:lnTo>
                    <a:pt x="6" y="6"/>
                  </a:lnTo>
                  <a:lnTo>
                    <a:pt x="15" y="3"/>
                  </a:lnTo>
                  <a:lnTo>
                    <a:pt x="27" y="0"/>
                  </a:lnTo>
                  <a:lnTo>
                    <a:pt x="37" y="3"/>
                  </a:lnTo>
                  <a:lnTo>
                    <a:pt x="46" y="9"/>
                  </a:lnTo>
                  <a:lnTo>
                    <a:pt x="55" y="15"/>
                  </a:lnTo>
                  <a:lnTo>
                    <a:pt x="58" y="27"/>
                  </a:lnTo>
                  <a:lnTo>
                    <a:pt x="55" y="39"/>
                  </a:lnTo>
                  <a:lnTo>
                    <a:pt x="43" y="43"/>
                  </a:lnTo>
                  <a:lnTo>
                    <a:pt x="37" y="39"/>
                  </a:lnTo>
                  <a:lnTo>
                    <a:pt x="24" y="30"/>
                  </a:lnTo>
                  <a:lnTo>
                    <a:pt x="12" y="18"/>
                  </a:lnTo>
                  <a:lnTo>
                    <a:pt x="6" y="15"/>
                  </a:lnTo>
                  <a:lnTo>
                    <a:pt x="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ＭＳ Ｐゴシック" charset="0"/>
              </a:endParaRPr>
            </a:p>
          </p:txBody>
        </p:sp>
        <p:sp>
          <p:nvSpPr>
            <p:cNvPr id="209" name="Freeform 310"/>
            <p:cNvSpPr>
              <a:spLocks/>
            </p:cNvSpPr>
            <p:nvPr/>
          </p:nvSpPr>
          <p:spPr bwMode="auto">
            <a:xfrm>
              <a:off x="2966" y="1488"/>
              <a:ext cx="31" cy="46"/>
            </a:xfrm>
            <a:custGeom>
              <a:avLst/>
              <a:gdLst>
                <a:gd name="T0" fmla="*/ 12 w 31"/>
                <a:gd name="T1" fmla="*/ 0 h 46"/>
                <a:gd name="T2" fmla="*/ 22 w 31"/>
                <a:gd name="T3" fmla="*/ 3 h 46"/>
                <a:gd name="T4" fmla="*/ 28 w 31"/>
                <a:gd name="T5" fmla="*/ 10 h 46"/>
                <a:gd name="T6" fmla="*/ 31 w 31"/>
                <a:gd name="T7" fmla="*/ 19 h 46"/>
                <a:gd name="T8" fmla="*/ 31 w 31"/>
                <a:gd name="T9" fmla="*/ 25 h 46"/>
                <a:gd name="T10" fmla="*/ 28 w 31"/>
                <a:gd name="T11" fmla="*/ 34 h 46"/>
                <a:gd name="T12" fmla="*/ 25 w 31"/>
                <a:gd name="T13" fmla="*/ 40 h 46"/>
                <a:gd name="T14" fmla="*/ 15 w 31"/>
                <a:gd name="T15" fmla="*/ 43 h 46"/>
                <a:gd name="T16" fmla="*/ 3 w 31"/>
                <a:gd name="T17" fmla="*/ 46 h 46"/>
                <a:gd name="T18" fmla="*/ 0 w 31"/>
                <a:gd name="T19" fmla="*/ 31 h 46"/>
                <a:gd name="T20" fmla="*/ 0 w 31"/>
                <a:gd name="T21" fmla="*/ 19 h 46"/>
                <a:gd name="T22" fmla="*/ 12 w 31"/>
                <a:gd name="T23" fmla="*/ 0 h 4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1"/>
                <a:gd name="T37" fmla="*/ 0 h 46"/>
                <a:gd name="T38" fmla="*/ 31 w 31"/>
                <a:gd name="T39" fmla="*/ 46 h 4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1" h="46">
                  <a:moveTo>
                    <a:pt x="12" y="0"/>
                  </a:moveTo>
                  <a:lnTo>
                    <a:pt x="22" y="3"/>
                  </a:lnTo>
                  <a:lnTo>
                    <a:pt x="28" y="10"/>
                  </a:lnTo>
                  <a:lnTo>
                    <a:pt x="31" y="19"/>
                  </a:lnTo>
                  <a:lnTo>
                    <a:pt x="31" y="25"/>
                  </a:lnTo>
                  <a:lnTo>
                    <a:pt x="28" y="34"/>
                  </a:lnTo>
                  <a:lnTo>
                    <a:pt x="25" y="40"/>
                  </a:lnTo>
                  <a:lnTo>
                    <a:pt x="15" y="43"/>
                  </a:lnTo>
                  <a:lnTo>
                    <a:pt x="3" y="46"/>
                  </a:lnTo>
                  <a:lnTo>
                    <a:pt x="0" y="31"/>
                  </a:lnTo>
                  <a:lnTo>
                    <a:pt x="0" y="19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ＭＳ Ｐゴシック" charset="0"/>
              </a:endParaRPr>
            </a:p>
          </p:txBody>
        </p:sp>
        <p:sp>
          <p:nvSpPr>
            <p:cNvPr id="210" name="Freeform 311"/>
            <p:cNvSpPr>
              <a:spLocks/>
            </p:cNvSpPr>
            <p:nvPr/>
          </p:nvSpPr>
          <p:spPr bwMode="auto">
            <a:xfrm>
              <a:off x="2880" y="1510"/>
              <a:ext cx="18" cy="15"/>
            </a:xfrm>
            <a:custGeom>
              <a:avLst/>
              <a:gdLst>
                <a:gd name="T0" fmla="*/ 18 w 18"/>
                <a:gd name="T1" fmla="*/ 6 h 15"/>
                <a:gd name="T2" fmla="*/ 12 w 18"/>
                <a:gd name="T3" fmla="*/ 15 h 15"/>
                <a:gd name="T4" fmla="*/ 6 w 18"/>
                <a:gd name="T5" fmla="*/ 15 h 15"/>
                <a:gd name="T6" fmla="*/ 3 w 18"/>
                <a:gd name="T7" fmla="*/ 12 h 15"/>
                <a:gd name="T8" fmla="*/ 0 w 18"/>
                <a:gd name="T9" fmla="*/ 9 h 15"/>
                <a:gd name="T10" fmla="*/ 0 w 18"/>
                <a:gd name="T11" fmla="*/ 3 h 15"/>
                <a:gd name="T12" fmla="*/ 3 w 18"/>
                <a:gd name="T13" fmla="*/ 0 h 15"/>
                <a:gd name="T14" fmla="*/ 9 w 18"/>
                <a:gd name="T15" fmla="*/ 0 h 15"/>
                <a:gd name="T16" fmla="*/ 18 w 18"/>
                <a:gd name="T17" fmla="*/ 6 h 1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"/>
                <a:gd name="T28" fmla="*/ 0 h 15"/>
                <a:gd name="T29" fmla="*/ 18 w 18"/>
                <a:gd name="T30" fmla="*/ 15 h 1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" h="15">
                  <a:moveTo>
                    <a:pt x="18" y="6"/>
                  </a:moveTo>
                  <a:lnTo>
                    <a:pt x="12" y="15"/>
                  </a:lnTo>
                  <a:lnTo>
                    <a:pt x="6" y="15"/>
                  </a:lnTo>
                  <a:lnTo>
                    <a:pt x="3" y="12"/>
                  </a:lnTo>
                  <a:lnTo>
                    <a:pt x="0" y="9"/>
                  </a:lnTo>
                  <a:lnTo>
                    <a:pt x="0" y="3"/>
                  </a:lnTo>
                  <a:lnTo>
                    <a:pt x="3" y="0"/>
                  </a:lnTo>
                  <a:lnTo>
                    <a:pt x="9" y="0"/>
                  </a:lnTo>
                  <a:lnTo>
                    <a:pt x="18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ＭＳ Ｐゴシック" charset="0"/>
              </a:endParaRPr>
            </a:p>
          </p:txBody>
        </p:sp>
        <p:sp>
          <p:nvSpPr>
            <p:cNvPr id="211" name="Freeform 312"/>
            <p:cNvSpPr>
              <a:spLocks/>
            </p:cNvSpPr>
            <p:nvPr/>
          </p:nvSpPr>
          <p:spPr bwMode="auto">
            <a:xfrm>
              <a:off x="2573" y="797"/>
              <a:ext cx="3108" cy="2126"/>
            </a:xfrm>
            <a:custGeom>
              <a:avLst/>
              <a:gdLst>
                <a:gd name="T0" fmla="*/ 870 w 3108"/>
                <a:gd name="T1" fmla="*/ 227 h 2126"/>
                <a:gd name="T2" fmla="*/ 793 w 3108"/>
                <a:gd name="T3" fmla="*/ 621 h 2126"/>
                <a:gd name="T4" fmla="*/ 925 w 3108"/>
                <a:gd name="T5" fmla="*/ 691 h 2126"/>
                <a:gd name="T6" fmla="*/ 1500 w 3108"/>
                <a:gd name="T7" fmla="*/ 191 h 2126"/>
                <a:gd name="T8" fmla="*/ 295 w 3108"/>
                <a:gd name="T9" fmla="*/ 704 h 2126"/>
                <a:gd name="T10" fmla="*/ 442 w 3108"/>
                <a:gd name="T11" fmla="*/ 811 h 2126"/>
                <a:gd name="T12" fmla="*/ 820 w 3108"/>
                <a:gd name="T13" fmla="*/ 845 h 2126"/>
                <a:gd name="T14" fmla="*/ 651 w 3108"/>
                <a:gd name="T15" fmla="*/ 719 h 2126"/>
                <a:gd name="T16" fmla="*/ 535 w 3108"/>
                <a:gd name="T17" fmla="*/ 667 h 2126"/>
                <a:gd name="T18" fmla="*/ 1500 w 3108"/>
                <a:gd name="T19" fmla="*/ 191 h 2126"/>
                <a:gd name="T20" fmla="*/ 1109 w 3108"/>
                <a:gd name="T21" fmla="*/ 707 h 2126"/>
                <a:gd name="T22" fmla="*/ 1008 w 3108"/>
                <a:gd name="T23" fmla="*/ 645 h 2126"/>
                <a:gd name="T24" fmla="*/ 1986 w 3108"/>
                <a:gd name="T25" fmla="*/ 1269 h 2126"/>
                <a:gd name="T26" fmla="*/ 1820 w 3108"/>
                <a:gd name="T27" fmla="*/ 1250 h 2126"/>
                <a:gd name="T28" fmla="*/ 1700 w 3108"/>
                <a:gd name="T29" fmla="*/ 1051 h 2126"/>
                <a:gd name="T30" fmla="*/ 1426 w 3108"/>
                <a:gd name="T31" fmla="*/ 1183 h 2126"/>
                <a:gd name="T32" fmla="*/ 1275 w 3108"/>
                <a:gd name="T33" fmla="*/ 1008 h 2126"/>
                <a:gd name="T34" fmla="*/ 1042 w 3108"/>
                <a:gd name="T35" fmla="*/ 906 h 2126"/>
                <a:gd name="T36" fmla="*/ 1217 w 3108"/>
                <a:gd name="T37" fmla="*/ 1038 h 2126"/>
                <a:gd name="T38" fmla="*/ 873 w 3108"/>
                <a:gd name="T39" fmla="*/ 1045 h 2126"/>
                <a:gd name="T40" fmla="*/ 1017 w 3108"/>
                <a:gd name="T41" fmla="*/ 1263 h 2126"/>
                <a:gd name="T42" fmla="*/ 919 w 3108"/>
                <a:gd name="T43" fmla="*/ 1662 h 2126"/>
                <a:gd name="T44" fmla="*/ 765 w 3108"/>
                <a:gd name="T45" fmla="*/ 2037 h 2126"/>
                <a:gd name="T46" fmla="*/ 491 w 3108"/>
                <a:gd name="T47" fmla="*/ 1886 h 2126"/>
                <a:gd name="T48" fmla="*/ 424 w 3108"/>
                <a:gd name="T49" fmla="*/ 1401 h 2126"/>
                <a:gd name="T50" fmla="*/ 246 w 3108"/>
                <a:gd name="T51" fmla="*/ 1376 h 2126"/>
                <a:gd name="T52" fmla="*/ 0 w 3108"/>
                <a:gd name="T53" fmla="*/ 1220 h 2126"/>
                <a:gd name="T54" fmla="*/ 138 w 3108"/>
                <a:gd name="T55" fmla="*/ 836 h 2126"/>
                <a:gd name="T56" fmla="*/ 215 w 3108"/>
                <a:gd name="T57" fmla="*/ 648 h 2126"/>
                <a:gd name="T58" fmla="*/ 282 w 3108"/>
                <a:gd name="T59" fmla="*/ 529 h 2126"/>
                <a:gd name="T60" fmla="*/ 190 w 3108"/>
                <a:gd name="T61" fmla="*/ 446 h 2126"/>
                <a:gd name="T62" fmla="*/ 141 w 3108"/>
                <a:gd name="T63" fmla="*/ 430 h 2126"/>
                <a:gd name="T64" fmla="*/ 285 w 3108"/>
                <a:gd name="T65" fmla="*/ 479 h 2126"/>
                <a:gd name="T66" fmla="*/ 442 w 3108"/>
                <a:gd name="T67" fmla="*/ 406 h 2126"/>
                <a:gd name="T68" fmla="*/ 627 w 3108"/>
                <a:gd name="T69" fmla="*/ 384 h 2126"/>
                <a:gd name="T70" fmla="*/ 614 w 3108"/>
                <a:gd name="T71" fmla="*/ 329 h 2126"/>
                <a:gd name="T72" fmla="*/ 544 w 3108"/>
                <a:gd name="T73" fmla="*/ 313 h 2126"/>
                <a:gd name="T74" fmla="*/ 430 w 3108"/>
                <a:gd name="T75" fmla="*/ 372 h 2126"/>
                <a:gd name="T76" fmla="*/ 605 w 3108"/>
                <a:gd name="T77" fmla="*/ 138 h 2126"/>
                <a:gd name="T78" fmla="*/ 962 w 3108"/>
                <a:gd name="T79" fmla="*/ 221 h 2126"/>
                <a:gd name="T80" fmla="*/ 1202 w 3108"/>
                <a:gd name="T81" fmla="*/ 181 h 2126"/>
                <a:gd name="T82" fmla="*/ 1349 w 3108"/>
                <a:gd name="T83" fmla="*/ 98 h 2126"/>
                <a:gd name="T84" fmla="*/ 1432 w 3108"/>
                <a:gd name="T85" fmla="*/ 138 h 2126"/>
                <a:gd name="T86" fmla="*/ 1546 w 3108"/>
                <a:gd name="T87" fmla="*/ 114 h 2126"/>
                <a:gd name="T88" fmla="*/ 1604 w 3108"/>
                <a:gd name="T89" fmla="*/ 80 h 2126"/>
                <a:gd name="T90" fmla="*/ 1915 w 3108"/>
                <a:gd name="T91" fmla="*/ 12 h 2126"/>
                <a:gd name="T92" fmla="*/ 2321 w 3108"/>
                <a:gd name="T93" fmla="*/ 132 h 2126"/>
                <a:gd name="T94" fmla="*/ 2435 w 3108"/>
                <a:gd name="T95" fmla="*/ 40 h 2126"/>
                <a:gd name="T96" fmla="*/ 2616 w 3108"/>
                <a:gd name="T97" fmla="*/ 102 h 2126"/>
                <a:gd name="T98" fmla="*/ 2933 w 3108"/>
                <a:gd name="T99" fmla="*/ 160 h 2126"/>
                <a:gd name="T100" fmla="*/ 3080 w 3108"/>
                <a:gd name="T101" fmla="*/ 264 h 2126"/>
                <a:gd name="T102" fmla="*/ 2856 w 3108"/>
                <a:gd name="T103" fmla="*/ 347 h 2126"/>
                <a:gd name="T104" fmla="*/ 2739 w 3108"/>
                <a:gd name="T105" fmla="*/ 381 h 2126"/>
                <a:gd name="T106" fmla="*/ 2444 w 3108"/>
                <a:gd name="T107" fmla="*/ 421 h 2126"/>
                <a:gd name="T108" fmla="*/ 2502 w 3108"/>
                <a:gd name="T109" fmla="*/ 510 h 2126"/>
                <a:gd name="T110" fmla="*/ 2312 w 3108"/>
                <a:gd name="T111" fmla="*/ 774 h 2126"/>
                <a:gd name="T112" fmla="*/ 2232 w 3108"/>
                <a:gd name="T113" fmla="*/ 753 h 2126"/>
                <a:gd name="T114" fmla="*/ 2161 w 3108"/>
                <a:gd name="T115" fmla="*/ 765 h 2126"/>
                <a:gd name="T116" fmla="*/ 2078 w 3108"/>
                <a:gd name="T117" fmla="*/ 1057 h 2126"/>
                <a:gd name="T118" fmla="*/ 1983 w 3108"/>
                <a:gd name="T119" fmla="*/ 1063 h 2126"/>
                <a:gd name="T120" fmla="*/ 805 w 3108"/>
                <a:gd name="T121" fmla="*/ 1481 h 212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108"/>
                <a:gd name="T184" fmla="*/ 0 h 2126"/>
                <a:gd name="T185" fmla="*/ 3108 w 3108"/>
                <a:gd name="T186" fmla="*/ 2126 h 212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108" h="2126">
                  <a:moveTo>
                    <a:pt x="1500" y="191"/>
                  </a:moveTo>
                  <a:lnTo>
                    <a:pt x="1503" y="178"/>
                  </a:lnTo>
                  <a:lnTo>
                    <a:pt x="1503" y="169"/>
                  </a:lnTo>
                  <a:lnTo>
                    <a:pt x="1497" y="163"/>
                  </a:lnTo>
                  <a:lnTo>
                    <a:pt x="1488" y="160"/>
                  </a:lnTo>
                  <a:lnTo>
                    <a:pt x="1478" y="160"/>
                  </a:lnTo>
                  <a:lnTo>
                    <a:pt x="1472" y="160"/>
                  </a:lnTo>
                  <a:lnTo>
                    <a:pt x="1466" y="166"/>
                  </a:lnTo>
                  <a:lnTo>
                    <a:pt x="1460" y="172"/>
                  </a:lnTo>
                  <a:lnTo>
                    <a:pt x="1469" y="178"/>
                  </a:lnTo>
                  <a:lnTo>
                    <a:pt x="1478" y="184"/>
                  </a:lnTo>
                  <a:lnTo>
                    <a:pt x="1488" y="191"/>
                  </a:lnTo>
                  <a:lnTo>
                    <a:pt x="1494" y="191"/>
                  </a:lnTo>
                  <a:lnTo>
                    <a:pt x="1500" y="191"/>
                  </a:lnTo>
                  <a:lnTo>
                    <a:pt x="919" y="218"/>
                  </a:lnTo>
                  <a:lnTo>
                    <a:pt x="910" y="224"/>
                  </a:lnTo>
                  <a:lnTo>
                    <a:pt x="897" y="227"/>
                  </a:lnTo>
                  <a:lnTo>
                    <a:pt x="870" y="227"/>
                  </a:lnTo>
                  <a:lnTo>
                    <a:pt x="854" y="227"/>
                  </a:lnTo>
                  <a:lnTo>
                    <a:pt x="842" y="227"/>
                  </a:lnTo>
                  <a:lnTo>
                    <a:pt x="836" y="234"/>
                  </a:lnTo>
                  <a:lnTo>
                    <a:pt x="830" y="246"/>
                  </a:lnTo>
                  <a:lnTo>
                    <a:pt x="845" y="252"/>
                  </a:lnTo>
                  <a:lnTo>
                    <a:pt x="860" y="252"/>
                  </a:lnTo>
                  <a:lnTo>
                    <a:pt x="879" y="252"/>
                  </a:lnTo>
                  <a:lnTo>
                    <a:pt x="900" y="255"/>
                  </a:lnTo>
                  <a:lnTo>
                    <a:pt x="900" y="246"/>
                  </a:lnTo>
                  <a:lnTo>
                    <a:pt x="900" y="240"/>
                  </a:lnTo>
                  <a:lnTo>
                    <a:pt x="900" y="234"/>
                  </a:lnTo>
                  <a:lnTo>
                    <a:pt x="903" y="231"/>
                  </a:lnTo>
                  <a:lnTo>
                    <a:pt x="913" y="227"/>
                  </a:lnTo>
                  <a:lnTo>
                    <a:pt x="916" y="224"/>
                  </a:lnTo>
                  <a:lnTo>
                    <a:pt x="919" y="218"/>
                  </a:lnTo>
                  <a:lnTo>
                    <a:pt x="1500" y="191"/>
                  </a:lnTo>
                  <a:lnTo>
                    <a:pt x="799" y="633"/>
                  </a:lnTo>
                  <a:lnTo>
                    <a:pt x="793" y="621"/>
                  </a:lnTo>
                  <a:lnTo>
                    <a:pt x="787" y="611"/>
                  </a:lnTo>
                  <a:lnTo>
                    <a:pt x="780" y="605"/>
                  </a:lnTo>
                  <a:lnTo>
                    <a:pt x="774" y="602"/>
                  </a:lnTo>
                  <a:lnTo>
                    <a:pt x="765" y="602"/>
                  </a:lnTo>
                  <a:lnTo>
                    <a:pt x="759" y="602"/>
                  </a:lnTo>
                  <a:lnTo>
                    <a:pt x="744" y="611"/>
                  </a:lnTo>
                  <a:lnTo>
                    <a:pt x="731" y="627"/>
                  </a:lnTo>
                  <a:lnTo>
                    <a:pt x="719" y="648"/>
                  </a:lnTo>
                  <a:lnTo>
                    <a:pt x="713" y="673"/>
                  </a:lnTo>
                  <a:lnTo>
                    <a:pt x="713" y="701"/>
                  </a:lnTo>
                  <a:lnTo>
                    <a:pt x="725" y="694"/>
                  </a:lnTo>
                  <a:lnTo>
                    <a:pt x="737" y="688"/>
                  </a:lnTo>
                  <a:lnTo>
                    <a:pt x="765" y="682"/>
                  </a:lnTo>
                  <a:lnTo>
                    <a:pt x="793" y="682"/>
                  </a:lnTo>
                  <a:lnTo>
                    <a:pt x="820" y="685"/>
                  </a:lnTo>
                  <a:lnTo>
                    <a:pt x="876" y="694"/>
                  </a:lnTo>
                  <a:lnTo>
                    <a:pt x="900" y="694"/>
                  </a:lnTo>
                  <a:lnTo>
                    <a:pt x="925" y="691"/>
                  </a:lnTo>
                  <a:lnTo>
                    <a:pt x="925" y="679"/>
                  </a:lnTo>
                  <a:lnTo>
                    <a:pt x="922" y="673"/>
                  </a:lnTo>
                  <a:lnTo>
                    <a:pt x="913" y="658"/>
                  </a:lnTo>
                  <a:lnTo>
                    <a:pt x="897" y="648"/>
                  </a:lnTo>
                  <a:lnTo>
                    <a:pt x="885" y="639"/>
                  </a:lnTo>
                  <a:lnTo>
                    <a:pt x="870" y="630"/>
                  </a:lnTo>
                  <a:lnTo>
                    <a:pt x="857" y="621"/>
                  </a:lnTo>
                  <a:lnTo>
                    <a:pt x="854" y="618"/>
                  </a:lnTo>
                  <a:lnTo>
                    <a:pt x="851" y="611"/>
                  </a:lnTo>
                  <a:lnTo>
                    <a:pt x="851" y="605"/>
                  </a:lnTo>
                  <a:lnTo>
                    <a:pt x="854" y="596"/>
                  </a:lnTo>
                  <a:lnTo>
                    <a:pt x="845" y="596"/>
                  </a:lnTo>
                  <a:lnTo>
                    <a:pt x="836" y="602"/>
                  </a:lnTo>
                  <a:lnTo>
                    <a:pt x="827" y="615"/>
                  </a:lnTo>
                  <a:lnTo>
                    <a:pt x="817" y="630"/>
                  </a:lnTo>
                  <a:lnTo>
                    <a:pt x="808" y="633"/>
                  </a:lnTo>
                  <a:lnTo>
                    <a:pt x="799" y="633"/>
                  </a:lnTo>
                  <a:lnTo>
                    <a:pt x="1500" y="191"/>
                  </a:lnTo>
                  <a:lnTo>
                    <a:pt x="531" y="756"/>
                  </a:lnTo>
                  <a:lnTo>
                    <a:pt x="522" y="737"/>
                  </a:lnTo>
                  <a:lnTo>
                    <a:pt x="510" y="722"/>
                  </a:lnTo>
                  <a:lnTo>
                    <a:pt x="495" y="710"/>
                  </a:lnTo>
                  <a:lnTo>
                    <a:pt x="476" y="701"/>
                  </a:lnTo>
                  <a:lnTo>
                    <a:pt x="458" y="688"/>
                  </a:lnTo>
                  <a:lnTo>
                    <a:pt x="442" y="679"/>
                  </a:lnTo>
                  <a:lnTo>
                    <a:pt x="430" y="664"/>
                  </a:lnTo>
                  <a:lnTo>
                    <a:pt x="421" y="642"/>
                  </a:lnTo>
                  <a:lnTo>
                    <a:pt x="399" y="651"/>
                  </a:lnTo>
                  <a:lnTo>
                    <a:pt x="378" y="661"/>
                  </a:lnTo>
                  <a:lnTo>
                    <a:pt x="356" y="664"/>
                  </a:lnTo>
                  <a:lnTo>
                    <a:pt x="325" y="661"/>
                  </a:lnTo>
                  <a:lnTo>
                    <a:pt x="325" y="676"/>
                  </a:lnTo>
                  <a:lnTo>
                    <a:pt x="322" y="685"/>
                  </a:lnTo>
                  <a:lnTo>
                    <a:pt x="319" y="691"/>
                  </a:lnTo>
                  <a:lnTo>
                    <a:pt x="310" y="697"/>
                  </a:lnTo>
                  <a:lnTo>
                    <a:pt x="295" y="704"/>
                  </a:lnTo>
                  <a:lnTo>
                    <a:pt x="279" y="710"/>
                  </a:lnTo>
                  <a:lnTo>
                    <a:pt x="276" y="731"/>
                  </a:lnTo>
                  <a:lnTo>
                    <a:pt x="270" y="750"/>
                  </a:lnTo>
                  <a:lnTo>
                    <a:pt x="258" y="762"/>
                  </a:lnTo>
                  <a:lnTo>
                    <a:pt x="246" y="771"/>
                  </a:lnTo>
                  <a:lnTo>
                    <a:pt x="212" y="787"/>
                  </a:lnTo>
                  <a:lnTo>
                    <a:pt x="199" y="793"/>
                  </a:lnTo>
                  <a:lnTo>
                    <a:pt x="184" y="805"/>
                  </a:lnTo>
                  <a:lnTo>
                    <a:pt x="267" y="783"/>
                  </a:lnTo>
                  <a:lnTo>
                    <a:pt x="319" y="774"/>
                  </a:lnTo>
                  <a:lnTo>
                    <a:pt x="368" y="765"/>
                  </a:lnTo>
                  <a:lnTo>
                    <a:pt x="393" y="765"/>
                  </a:lnTo>
                  <a:lnTo>
                    <a:pt x="412" y="765"/>
                  </a:lnTo>
                  <a:lnTo>
                    <a:pt x="430" y="768"/>
                  </a:lnTo>
                  <a:lnTo>
                    <a:pt x="439" y="774"/>
                  </a:lnTo>
                  <a:lnTo>
                    <a:pt x="448" y="783"/>
                  </a:lnTo>
                  <a:lnTo>
                    <a:pt x="448" y="796"/>
                  </a:lnTo>
                  <a:lnTo>
                    <a:pt x="442" y="811"/>
                  </a:lnTo>
                  <a:lnTo>
                    <a:pt x="430" y="833"/>
                  </a:lnTo>
                  <a:lnTo>
                    <a:pt x="476" y="857"/>
                  </a:lnTo>
                  <a:lnTo>
                    <a:pt x="501" y="869"/>
                  </a:lnTo>
                  <a:lnTo>
                    <a:pt x="525" y="879"/>
                  </a:lnTo>
                  <a:lnTo>
                    <a:pt x="550" y="885"/>
                  </a:lnTo>
                  <a:lnTo>
                    <a:pt x="562" y="885"/>
                  </a:lnTo>
                  <a:lnTo>
                    <a:pt x="574" y="882"/>
                  </a:lnTo>
                  <a:lnTo>
                    <a:pt x="587" y="879"/>
                  </a:lnTo>
                  <a:lnTo>
                    <a:pt x="596" y="873"/>
                  </a:lnTo>
                  <a:lnTo>
                    <a:pt x="608" y="863"/>
                  </a:lnTo>
                  <a:lnTo>
                    <a:pt x="618" y="851"/>
                  </a:lnTo>
                  <a:lnTo>
                    <a:pt x="642" y="860"/>
                  </a:lnTo>
                  <a:lnTo>
                    <a:pt x="664" y="866"/>
                  </a:lnTo>
                  <a:lnTo>
                    <a:pt x="707" y="876"/>
                  </a:lnTo>
                  <a:lnTo>
                    <a:pt x="753" y="882"/>
                  </a:lnTo>
                  <a:lnTo>
                    <a:pt x="799" y="888"/>
                  </a:lnTo>
                  <a:lnTo>
                    <a:pt x="811" y="866"/>
                  </a:lnTo>
                  <a:lnTo>
                    <a:pt x="820" y="845"/>
                  </a:lnTo>
                  <a:lnTo>
                    <a:pt x="830" y="817"/>
                  </a:lnTo>
                  <a:lnTo>
                    <a:pt x="830" y="783"/>
                  </a:lnTo>
                  <a:lnTo>
                    <a:pt x="811" y="790"/>
                  </a:lnTo>
                  <a:lnTo>
                    <a:pt x="790" y="796"/>
                  </a:lnTo>
                  <a:lnTo>
                    <a:pt x="768" y="796"/>
                  </a:lnTo>
                  <a:lnTo>
                    <a:pt x="747" y="793"/>
                  </a:lnTo>
                  <a:lnTo>
                    <a:pt x="725" y="790"/>
                  </a:lnTo>
                  <a:lnTo>
                    <a:pt x="707" y="780"/>
                  </a:lnTo>
                  <a:lnTo>
                    <a:pt x="691" y="771"/>
                  </a:lnTo>
                  <a:lnTo>
                    <a:pt x="682" y="756"/>
                  </a:lnTo>
                  <a:lnTo>
                    <a:pt x="682" y="737"/>
                  </a:lnTo>
                  <a:lnTo>
                    <a:pt x="679" y="719"/>
                  </a:lnTo>
                  <a:lnTo>
                    <a:pt x="676" y="707"/>
                  </a:lnTo>
                  <a:lnTo>
                    <a:pt x="673" y="701"/>
                  </a:lnTo>
                  <a:lnTo>
                    <a:pt x="664" y="701"/>
                  </a:lnTo>
                  <a:lnTo>
                    <a:pt x="661" y="707"/>
                  </a:lnTo>
                  <a:lnTo>
                    <a:pt x="658" y="713"/>
                  </a:lnTo>
                  <a:lnTo>
                    <a:pt x="651" y="719"/>
                  </a:lnTo>
                  <a:lnTo>
                    <a:pt x="642" y="719"/>
                  </a:lnTo>
                  <a:lnTo>
                    <a:pt x="642" y="728"/>
                  </a:lnTo>
                  <a:lnTo>
                    <a:pt x="642" y="734"/>
                  </a:lnTo>
                  <a:lnTo>
                    <a:pt x="648" y="744"/>
                  </a:lnTo>
                  <a:lnTo>
                    <a:pt x="658" y="750"/>
                  </a:lnTo>
                  <a:lnTo>
                    <a:pt x="658" y="756"/>
                  </a:lnTo>
                  <a:lnTo>
                    <a:pt x="658" y="765"/>
                  </a:lnTo>
                  <a:lnTo>
                    <a:pt x="651" y="768"/>
                  </a:lnTo>
                  <a:lnTo>
                    <a:pt x="645" y="771"/>
                  </a:lnTo>
                  <a:lnTo>
                    <a:pt x="636" y="780"/>
                  </a:lnTo>
                  <a:lnTo>
                    <a:pt x="624" y="790"/>
                  </a:lnTo>
                  <a:lnTo>
                    <a:pt x="618" y="793"/>
                  </a:lnTo>
                  <a:lnTo>
                    <a:pt x="611" y="793"/>
                  </a:lnTo>
                  <a:lnTo>
                    <a:pt x="599" y="762"/>
                  </a:lnTo>
                  <a:lnTo>
                    <a:pt x="587" y="734"/>
                  </a:lnTo>
                  <a:lnTo>
                    <a:pt x="571" y="710"/>
                  </a:lnTo>
                  <a:lnTo>
                    <a:pt x="553" y="685"/>
                  </a:lnTo>
                  <a:lnTo>
                    <a:pt x="535" y="667"/>
                  </a:lnTo>
                  <a:lnTo>
                    <a:pt x="513" y="645"/>
                  </a:lnTo>
                  <a:lnTo>
                    <a:pt x="491" y="630"/>
                  </a:lnTo>
                  <a:lnTo>
                    <a:pt x="467" y="615"/>
                  </a:lnTo>
                  <a:lnTo>
                    <a:pt x="476" y="633"/>
                  </a:lnTo>
                  <a:lnTo>
                    <a:pt x="485" y="648"/>
                  </a:lnTo>
                  <a:lnTo>
                    <a:pt x="498" y="661"/>
                  </a:lnTo>
                  <a:lnTo>
                    <a:pt x="510" y="673"/>
                  </a:lnTo>
                  <a:lnTo>
                    <a:pt x="538" y="691"/>
                  </a:lnTo>
                  <a:lnTo>
                    <a:pt x="553" y="704"/>
                  </a:lnTo>
                  <a:lnTo>
                    <a:pt x="562" y="719"/>
                  </a:lnTo>
                  <a:lnTo>
                    <a:pt x="553" y="716"/>
                  </a:lnTo>
                  <a:lnTo>
                    <a:pt x="544" y="716"/>
                  </a:lnTo>
                  <a:lnTo>
                    <a:pt x="541" y="722"/>
                  </a:lnTo>
                  <a:lnTo>
                    <a:pt x="541" y="728"/>
                  </a:lnTo>
                  <a:lnTo>
                    <a:pt x="538" y="747"/>
                  </a:lnTo>
                  <a:lnTo>
                    <a:pt x="538" y="753"/>
                  </a:lnTo>
                  <a:lnTo>
                    <a:pt x="531" y="756"/>
                  </a:lnTo>
                  <a:lnTo>
                    <a:pt x="1500" y="191"/>
                  </a:lnTo>
                  <a:lnTo>
                    <a:pt x="1066" y="710"/>
                  </a:lnTo>
                  <a:lnTo>
                    <a:pt x="1063" y="716"/>
                  </a:lnTo>
                  <a:lnTo>
                    <a:pt x="1060" y="719"/>
                  </a:lnTo>
                  <a:lnTo>
                    <a:pt x="1045" y="725"/>
                  </a:lnTo>
                  <a:lnTo>
                    <a:pt x="1033" y="734"/>
                  </a:lnTo>
                  <a:lnTo>
                    <a:pt x="1030" y="737"/>
                  </a:lnTo>
                  <a:lnTo>
                    <a:pt x="1026" y="747"/>
                  </a:lnTo>
                  <a:lnTo>
                    <a:pt x="1036" y="756"/>
                  </a:lnTo>
                  <a:lnTo>
                    <a:pt x="1045" y="765"/>
                  </a:lnTo>
                  <a:lnTo>
                    <a:pt x="1057" y="774"/>
                  </a:lnTo>
                  <a:lnTo>
                    <a:pt x="1069" y="780"/>
                  </a:lnTo>
                  <a:lnTo>
                    <a:pt x="1082" y="783"/>
                  </a:lnTo>
                  <a:lnTo>
                    <a:pt x="1094" y="783"/>
                  </a:lnTo>
                  <a:lnTo>
                    <a:pt x="1109" y="780"/>
                  </a:lnTo>
                  <a:lnTo>
                    <a:pt x="1122" y="774"/>
                  </a:lnTo>
                  <a:lnTo>
                    <a:pt x="1119" y="747"/>
                  </a:lnTo>
                  <a:lnTo>
                    <a:pt x="1116" y="725"/>
                  </a:lnTo>
                  <a:lnTo>
                    <a:pt x="1109" y="707"/>
                  </a:lnTo>
                  <a:lnTo>
                    <a:pt x="1103" y="688"/>
                  </a:lnTo>
                  <a:lnTo>
                    <a:pt x="1085" y="658"/>
                  </a:lnTo>
                  <a:lnTo>
                    <a:pt x="1060" y="624"/>
                  </a:lnTo>
                  <a:lnTo>
                    <a:pt x="1066" y="618"/>
                  </a:lnTo>
                  <a:lnTo>
                    <a:pt x="1073" y="615"/>
                  </a:lnTo>
                  <a:lnTo>
                    <a:pt x="1094" y="615"/>
                  </a:lnTo>
                  <a:lnTo>
                    <a:pt x="1116" y="615"/>
                  </a:lnTo>
                  <a:lnTo>
                    <a:pt x="1125" y="611"/>
                  </a:lnTo>
                  <a:lnTo>
                    <a:pt x="1131" y="605"/>
                  </a:lnTo>
                  <a:lnTo>
                    <a:pt x="1119" y="590"/>
                  </a:lnTo>
                  <a:lnTo>
                    <a:pt x="1106" y="584"/>
                  </a:lnTo>
                  <a:lnTo>
                    <a:pt x="1091" y="581"/>
                  </a:lnTo>
                  <a:lnTo>
                    <a:pt x="1073" y="584"/>
                  </a:lnTo>
                  <a:lnTo>
                    <a:pt x="1039" y="596"/>
                  </a:lnTo>
                  <a:lnTo>
                    <a:pt x="1020" y="602"/>
                  </a:lnTo>
                  <a:lnTo>
                    <a:pt x="1005" y="605"/>
                  </a:lnTo>
                  <a:lnTo>
                    <a:pt x="1002" y="630"/>
                  </a:lnTo>
                  <a:lnTo>
                    <a:pt x="1008" y="645"/>
                  </a:lnTo>
                  <a:lnTo>
                    <a:pt x="1014" y="661"/>
                  </a:lnTo>
                  <a:lnTo>
                    <a:pt x="1026" y="670"/>
                  </a:lnTo>
                  <a:lnTo>
                    <a:pt x="1048" y="688"/>
                  </a:lnTo>
                  <a:lnTo>
                    <a:pt x="1060" y="697"/>
                  </a:lnTo>
                  <a:lnTo>
                    <a:pt x="1066" y="710"/>
                  </a:lnTo>
                  <a:lnTo>
                    <a:pt x="1500" y="191"/>
                  </a:lnTo>
                  <a:lnTo>
                    <a:pt x="1943" y="1106"/>
                  </a:lnTo>
                  <a:lnTo>
                    <a:pt x="1946" y="1121"/>
                  </a:lnTo>
                  <a:lnTo>
                    <a:pt x="1955" y="1137"/>
                  </a:lnTo>
                  <a:lnTo>
                    <a:pt x="1976" y="1158"/>
                  </a:lnTo>
                  <a:lnTo>
                    <a:pt x="1986" y="1171"/>
                  </a:lnTo>
                  <a:lnTo>
                    <a:pt x="1995" y="1180"/>
                  </a:lnTo>
                  <a:lnTo>
                    <a:pt x="2001" y="1195"/>
                  </a:lnTo>
                  <a:lnTo>
                    <a:pt x="2004" y="1210"/>
                  </a:lnTo>
                  <a:lnTo>
                    <a:pt x="2004" y="1229"/>
                  </a:lnTo>
                  <a:lnTo>
                    <a:pt x="2001" y="1247"/>
                  </a:lnTo>
                  <a:lnTo>
                    <a:pt x="1995" y="1260"/>
                  </a:lnTo>
                  <a:lnTo>
                    <a:pt x="1986" y="1269"/>
                  </a:lnTo>
                  <a:lnTo>
                    <a:pt x="1961" y="1287"/>
                  </a:lnTo>
                  <a:lnTo>
                    <a:pt x="1949" y="1300"/>
                  </a:lnTo>
                  <a:lnTo>
                    <a:pt x="1933" y="1312"/>
                  </a:lnTo>
                  <a:lnTo>
                    <a:pt x="1924" y="1306"/>
                  </a:lnTo>
                  <a:lnTo>
                    <a:pt x="1915" y="1296"/>
                  </a:lnTo>
                  <a:lnTo>
                    <a:pt x="1900" y="1272"/>
                  </a:lnTo>
                  <a:lnTo>
                    <a:pt x="1884" y="1247"/>
                  </a:lnTo>
                  <a:lnTo>
                    <a:pt x="1875" y="1235"/>
                  </a:lnTo>
                  <a:lnTo>
                    <a:pt x="1863" y="1229"/>
                  </a:lnTo>
                  <a:lnTo>
                    <a:pt x="1857" y="1229"/>
                  </a:lnTo>
                  <a:lnTo>
                    <a:pt x="1850" y="1235"/>
                  </a:lnTo>
                  <a:lnTo>
                    <a:pt x="1847" y="1253"/>
                  </a:lnTo>
                  <a:lnTo>
                    <a:pt x="1847" y="1272"/>
                  </a:lnTo>
                  <a:lnTo>
                    <a:pt x="1844" y="1278"/>
                  </a:lnTo>
                  <a:lnTo>
                    <a:pt x="1841" y="1284"/>
                  </a:lnTo>
                  <a:lnTo>
                    <a:pt x="1829" y="1275"/>
                  </a:lnTo>
                  <a:lnTo>
                    <a:pt x="1823" y="1266"/>
                  </a:lnTo>
                  <a:lnTo>
                    <a:pt x="1820" y="1250"/>
                  </a:lnTo>
                  <a:lnTo>
                    <a:pt x="1814" y="1235"/>
                  </a:lnTo>
                  <a:lnTo>
                    <a:pt x="1810" y="1198"/>
                  </a:lnTo>
                  <a:lnTo>
                    <a:pt x="1807" y="1161"/>
                  </a:lnTo>
                  <a:lnTo>
                    <a:pt x="1798" y="1161"/>
                  </a:lnTo>
                  <a:lnTo>
                    <a:pt x="1792" y="1161"/>
                  </a:lnTo>
                  <a:lnTo>
                    <a:pt x="1786" y="1167"/>
                  </a:lnTo>
                  <a:lnTo>
                    <a:pt x="1783" y="1174"/>
                  </a:lnTo>
                  <a:lnTo>
                    <a:pt x="1780" y="1183"/>
                  </a:lnTo>
                  <a:lnTo>
                    <a:pt x="1777" y="1189"/>
                  </a:lnTo>
                  <a:lnTo>
                    <a:pt x="1770" y="1192"/>
                  </a:lnTo>
                  <a:lnTo>
                    <a:pt x="1761" y="1189"/>
                  </a:lnTo>
                  <a:lnTo>
                    <a:pt x="1758" y="1167"/>
                  </a:lnTo>
                  <a:lnTo>
                    <a:pt x="1755" y="1149"/>
                  </a:lnTo>
                  <a:lnTo>
                    <a:pt x="1749" y="1131"/>
                  </a:lnTo>
                  <a:lnTo>
                    <a:pt x="1743" y="1112"/>
                  </a:lnTo>
                  <a:lnTo>
                    <a:pt x="1727" y="1081"/>
                  </a:lnTo>
                  <a:lnTo>
                    <a:pt x="1715" y="1048"/>
                  </a:lnTo>
                  <a:lnTo>
                    <a:pt x="1700" y="1051"/>
                  </a:lnTo>
                  <a:lnTo>
                    <a:pt x="1684" y="1054"/>
                  </a:lnTo>
                  <a:lnTo>
                    <a:pt x="1660" y="1066"/>
                  </a:lnTo>
                  <a:lnTo>
                    <a:pt x="1638" y="1081"/>
                  </a:lnTo>
                  <a:lnTo>
                    <a:pt x="1620" y="1100"/>
                  </a:lnTo>
                  <a:lnTo>
                    <a:pt x="1583" y="1140"/>
                  </a:lnTo>
                  <a:lnTo>
                    <a:pt x="1561" y="1158"/>
                  </a:lnTo>
                  <a:lnTo>
                    <a:pt x="1540" y="1171"/>
                  </a:lnTo>
                  <a:lnTo>
                    <a:pt x="1537" y="1226"/>
                  </a:lnTo>
                  <a:lnTo>
                    <a:pt x="1534" y="1250"/>
                  </a:lnTo>
                  <a:lnTo>
                    <a:pt x="1528" y="1275"/>
                  </a:lnTo>
                  <a:lnTo>
                    <a:pt x="1521" y="1296"/>
                  </a:lnTo>
                  <a:lnTo>
                    <a:pt x="1512" y="1315"/>
                  </a:lnTo>
                  <a:lnTo>
                    <a:pt x="1500" y="1330"/>
                  </a:lnTo>
                  <a:lnTo>
                    <a:pt x="1485" y="1343"/>
                  </a:lnTo>
                  <a:lnTo>
                    <a:pt x="1478" y="1306"/>
                  </a:lnTo>
                  <a:lnTo>
                    <a:pt x="1466" y="1275"/>
                  </a:lnTo>
                  <a:lnTo>
                    <a:pt x="1438" y="1214"/>
                  </a:lnTo>
                  <a:lnTo>
                    <a:pt x="1426" y="1183"/>
                  </a:lnTo>
                  <a:lnTo>
                    <a:pt x="1414" y="1149"/>
                  </a:lnTo>
                  <a:lnTo>
                    <a:pt x="1411" y="1115"/>
                  </a:lnTo>
                  <a:lnTo>
                    <a:pt x="1411" y="1097"/>
                  </a:lnTo>
                  <a:lnTo>
                    <a:pt x="1414" y="1078"/>
                  </a:lnTo>
                  <a:lnTo>
                    <a:pt x="1411" y="1072"/>
                  </a:lnTo>
                  <a:lnTo>
                    <a:pt x="1408" y="1069"/>
                  </a:lnTo>
                  <a:lnTo>
                    <a:pt x="1398" y="1075"/>
                  </a:lnTo>
                  <a:lnTo>
                    <a:pt x="1389" y="1084"/>
                  </a:lnTo>
                  <a:lnTo>
                    <a:pt x="1380" y="1088"/>
                  </a:lnTo>
                  <a:lnTo>
                    <a:pt x="1374" y="1088"/>
                  </a:lnTo>
                  <a:lnTo>
                    <a:pt x="1371" y="1069"/>
                  </a:lnTo>
                  <a:lnTo>
                    <a:pt x="1368" y="1054"/>
                  </a:lnTo>
                  <a:lnTo>
                    <a:pt x="1359" y="1041"/>
                  </a:lnTo>
                  <a:lnTo>
                    <a:pt x="1352" y="1029"/>
                  </a:lnTo>
                  <a:lnTo>
                    <a:pt x="1331" y="1011"/>
                  </a:lnTo>
                  <a:lnTo>
                    <a:pt x="1312" y="992"/>
                  </a:lnTo>
                  <a:lnTo>
                    <a:pt x="1297" y="1002"/>
                  </a:lnTo>
                  <a:lnTo>
                    <a:pt x="1275" y="1008"/>
                  </a:lnTo>
                  <a:lnTo>
                    <a:pt x="1254" y="1011"/>
                  </a:lnTo>
                  <a:lnTo>
                    <a:pt x="1229" y="1011"/>
                  </a:lnTo>
                  <a:lnTo>
                    <a:pt x="1208" y="1008"/>
                  </a:lnTo>
                  <a:lnTo>
                    <a:pt x="1189" y="998"/>
                  </a:lnTo>
                  <a:lnTo>
                    <a:pt x="1183" y="992"/>
                  </a:lnTo>
                  <a:lnTo>
                    <a:pt x="1177" y="983"/>
                  </a:lnTo>
                  <a:lnTo>
                    <a:pt x="1171" y="974"/>
                  </a:lnTo>
                  <a:lnTo>
                    <a:pt x="1171" y="965"/>
                  </a:lnTo>
                  <a:lnTo>
                    <a:pt x="1153" y="974"/>
                  </a:lnTo>
                  <a:lnTo>
                    <a:pt x="1134" y="977"/>
                  </a:lnTo>
                  <a:lnTo>
                    <a:pt x="1119" y="974"/>
                  </a:lnTo>
                  <a:lnTo>
                    <a:pt x="1103" y="965"/>
                  </a:lnTo>
                  <a:lnTo>
                    <a:pt x="1088" y="952"/>
                  </a:lnTo>
                  <a:lnTo>
                    <a:pt x="1076" y="937"/>
                  </a:lnTo>
                  <a:lnTo>
                    <a:pt x="1066" y="919"/>
                  </a:lnTo>
                  <a:lnTo>
                    <a:pt x="1060" y="897"/>
                  </a:lnTo>
                  <a:lnTo>
                    <a:pt x="1048" y="903"/>
                  </a:lnTo>
                  <a:lnTo>
                    <a:pt x="1042" y="906"/>
                  </a:lnTo>
                  <a:lnTo>
                    <a:pt x="1036" y="906"/>
                  </a:lnTo>
                  <a:lnTo>
                    <a:pt x="1039" y="928"/>
                  </a:lnTo>
                  <a:lnTo>
                    <a:pt x="1048" y="943"/>
                  </a:lnTo>
                  <a:lnTo>
                    <a:pt x="1054" y="959"/>
                  </a:lnTo>
                  <a:lnTo>
                    <a:pt x="1063" y="971"/>
                  </a:lnTo>
                  <a:lnTo>
                    <a:pt x="1085" y="998"/>
                  </a:lnTo>
                  <a:lnTo>
                    <a:pt x="1094" y="1014"/>
                  </a:lnTo>
                  <a:lnTo>
                    <a:pt x="1100" y="1029"/>
                  </a:lnTo>
                  <a:lnTo>
                    <a:pt x="1113" y="1020"/>
                  </a:lnTo>
                  <a:lnTo>
                    <a:pt x="1125" y="1011"/>
                  </a:lnTo>
                  <a:lnTo>
                    <a:pt x="1137" y="998"/>
                  </a:lnTo>
                  <a:lnTo>
                    <a:pt x="1143" y="992"/>
                  </a:lnTo>
                  <a:lnTo>
                    <a:pt x="1146" y="983"/>
                  </a:lnTo>
                  <a:lnTo>
                    <a:pt x="1153" y="992"/>
                  </a:lnTo>
                  <a:lnTo>
                    <a:pt x="1162" y="998"/>
                  </a:lnTo>
                  <a:lnTo>
                    <a:pt x="1180" y="1014"/>
                  </a:lnTo>
                  <a:lnTo>
                    <a:pt x="1199" y="1026"/>
                  </a:lnTo>
                  <a:lnTo>
                    <a:pt x="1217" y="1038"/>
                  </a:lnTo>
                  <a:lnTo>
                    <a:pt x="1211" y="1063"/>
                  </a:lnTo>
                  <a:lnTo>
                    <a:pt x="1202" y="1084"/>
                  </a:lnTo>
                  <a:lnTo>
                    <a:pt x="1189" y="1103"/>
                  </a:lnTo>
                  <a:lnTo>
                    <a:pt x="1177" y="1121"/>
                  </a:lnTo>
                  <a:lnTo>
                    <a:pt x="1165" y="1137"/>
                  </a:lnTo>
                  <a:lnTo>
                    <a:pt x="1149" y="1149"/>
                  </a:lnTo>
                  <a:lnTo>
                    <a:pt x="1116" y="1174"/>
                  </a:lnTo>
                  <a:lnTo>
                    <a:pt x="1079" y="1192"/>
                  </a:lnTo>
                  <a:lnTo>
                    <a:pt x="1039" y="1207"/>
                  </a:lnTo>
                  <a:lnTo>
                    <a:pt x="956" y="1238"/>
                  </a:lnTo>
                  <a:lnTo>
                    <a:pt x="950" y="1217"/>
                  </a:lnTo>
                  <a:lnTo>
                    <a:pt x="943" y="1195"/>
                  </a:lnTo>
                  <a:lnTo>
                    <a:pt x="931" y="1152"/>
                  </a:lnTo>
                  <a:lnTo>
                    <a:pt x="922" y="1131"/>
                  </a:lnTo>
                  <a:lnTo>
                    <a:pt x="913" y="1112"/>
                  </a:lnTo>
                  <a:lnTo>
                    <a:pt x="900" y="1097"/>
                  </a:lnTo>
                  <a:lnTo>
                    <a:pt x="885" y="1088"/>
                  </a:lnTo>
                  <a:lnTo>
                    <a:pt x="873" y="1045"/>
                  </a:lnTo>
                  <a:lnTo>
                    <a:pt x="860" y="1005"/>
                  </a:lnTo>
                  <a:lnTo>
                    <a:pt x="851" y="986"/>
                  </a:lnTo>
                  <a:lnTo>
                    <a:pt x="842" y="971"/>
                  </a:lnTo>
                  <a:lnTo>
                    <a:pt x="830" y="955"/>
                  </a:lnTo>
                  <a:lnTo>
                    <a:pt x="814" y="946"/>
                  </a:lnTo>
                  <a:lnTo>
                    <a:pt x="824" y="980"/>
                  </a:lnTo>
                  <a:lnTo>
                    <a:pt x="833" y="1020"/>
                  </a:lnTo>
                  <a:lnTo>
                    <a:pt x="848" y="1057"/>
                  </a:lnTo>
                  <a:lnTo>
                    <a:pt x="863" y="1097"/>
                  </a:lnTo>
                  <a:lnTo>
                    <a:pt x="882" y="1134"/>
                  </a:lnTo>
                  <a:lnTo>
                    <a:pt x="903" y="1171"/>
                  </a:lnTo>
                  <a:lnTo>
                    <a:pt x="925" y="1201"/>
                  </a:lnTo>
                  <a:lnTo>
                    <a:pt x="950" y="1229"/>
                  </a:lnTo>
                  <a:lnTo>
                    <a:pt x="950" y="1275"/>
                  </a:lnTo>
                  <a:lnTo>
                    <a:pt x="971" y="1275"/>
                  </a:lnTo>
                  <a:lnTo>
                    <a:pt x="986" y="1275"/>
                  </a:lnTo>
                  <a:lnTo>
                    <a:pt x="1002" y="1269"/>
                  </a:lnTo>
                  <a:lnTo>
                    <a:pt x="1017" y="1263"/>
                  </a:lnTo>
                  <a:lnTo>
                    <a:pt x="1045" y="1250"/>
                  </a:lnTo>
                  <a:lnTo>
                    <a:pt x="1063" y="1247"/>
                  </a:lnTo>
                  <a:lnTo>
                    <a:pt x="1082" y="1247"/>
                  </a:lnTo>
                  <a:lnTo>
                    <a:pt x="1079" y="1275"/>
                  </a:lnTo>
                  <a:lnTo>
                    <a:pt x="1069" y="1303"/>
                  </a:lnTo>
                  <a:lnTo>
                    <a:pt x="1063" y="1327"/>
                  </a:lnTo>
                  <a:lnTo>
                    <a:pt x="1051" y="1349"/>
                  </a:lnTo>
                  <a:lnTo>
                    <a:pt x="1026" y="1389"/>
                  </a:lnTo>
                  <a:lnTo>
                    <a:pt x="999" y="1425"/>
                  </a:lnTo>
                  <a:lnTo>
                    <a:pt x="937" y="1490"/>
                  </a:lnTo>
                  <a:lnTo>
                    <a:pt x="910" y="1527"/>
                  </a:lnTo>
                  <a:lnTo>
                    <a:pt x="885" y="1567"/>
                  </a:lnTo>
                  <a:lnTo>
                    <a:pt x="891" y="1597"/>
                  </a:lnTo>
                  <a:lnTo>
                    <a:pt x="894" y="1625"/>
                  </a:lnTo>
                  <a:lnTo>
                    <a:pt x="897" y="1637"/>
                  </a:lnTo>
                  <a:lnTo>
                    <a:pt x="900" y="1650"/>
                  </a:lnTo>
                  <a:lnTo>
                    <a:pt x="907" y="1656"/>
                  </a:lnTo>
                  <a:lnTo>
                    <a:pt x="919" y="1662"/>
                  </a:lnTo>
                  <a:lnTo>
                    <a:pt x="919" y="1699"/>
                  </a:lnTo>
                  <a:lnTo>
                    <a:pt x="913" y="1733"/>
                  </a:lnTo>
                  <a:lnTo>
                    <a:pt x="903" y="1757"/>
                  </a:lnTo>
                  <a:lnTo>
                    <a:pt x="891" y="1782"/>
                  </a:lnTo>
                  <a:lnTo>
                    <a:pt x="876" y="1800"/>
                  </a:lnTo>
                  <a:lnTo>
                    <a:pt x="860" y="1819"/>
                  </a:lnTo>
                  <a:lnTo>
                    <a:pt x="824" y="1849"/>
                  </a:lnTo>
                  <a:lnTo>
                    <a:pt x="827" y="1889"/>
                  </a:lnTo>
                  <a:lnTo>
                    <a:pt x="833" y="1905"/>
                  </a:lnTo>
                  <a:lnTo>
                    <a:pt x="839" y="1917"/>
                  </a:lnTo>
                  <a:lnTo>
                    <a:pt x="830" y="1932"/>
                  </a:lnTo>
                  <a:lnTo>
                    <a:pt x="820" y="1942"/>
                  </a:lnTo>
                  <a:lnTo>
                    <a:pt x="808" y="1951"/>
                  </a:lnTo>
                  <a:lnTo>
                    <a:pt x="793" y="1954"/>
                  </a:lnTo>
                  <a:lnTo>
                    <a:pt x="790" y="1978"/>
                  </a:lnTo>
                  <a:lnTo>
                    <a:pt x="784" y="2000"/>
                  </a:lnTo>
                  <a:lnTo>
                    <a:pt x="774" y="2021"/>
                  </a:lnTo>
                  <a:lnTo>
                    <a:pt x="765" y="2037"/>
                  </a:lnTo>
                  <a:lnTo>
                    <a:pt x="756" y="2055"/>
                  </a:lnTo>
                  <a:lnTo>
                    <a:pt x="741" y="2067"/>
                  </a:lnTo>
                  <a:lnTo>
                    <a:pt x="728" y="2083"/>
                  </a:lnTo>
                  <a:lnTo>
                    <a:pt x="713" y="2092"/>
                  </a:lnTo>
                  <a:lnTo>
                    <a:pt x="694" y="2101"/>
                  </a:lnTo>
                  <a:lnTo>
                    <a:pt x="676" y="2110"/>
                  </a:lnTo>
                  <a:lnTo>
                    <a:pt x="639" y="2120"/>
                  </a:lnTo>
                  <a:lnTo>
                    <a:pt x="602" y="2126"/>
                  </a:lnTo>
                  <a:lnTo>
                    <a:pt x="562" y="2126"/>
                  </a:lnTo>
                  <a:lnTo>
                    <a:pt x="553" y="2083"/>
                  </a:lnTo>
                  <a:lnTo>
                    <a:pt x="544" y="2046"/>
                  </a:lnTo>
                  <a:lnTo>
                    <a:pt x="538" y="2028"/>
                  </a:lnTo>
                  <a:lnTo>
                    <a:pt x="528" y="2009"/>
                  </a:lnTo>
                  <a:lnTo>
                    <a:pt x="519" y="1994"/>
                  </a:lnTo>
                  <a:lnTo>
                    <a:pt x="507" y="1981"/>
                  </a:lnTo>
                  <a:lnTo>
                    <a:pt x="507" y="1945"/>
                  </a:lnTo>
                  <a:lnTo>
                    <a:pt x="501" y="1911"/>
                  </a:lnTo>
                  <a:lnTo>
                    <a:pt x="491" y="1886"/>
                  </a:lnTo>
                  <a:lnTo>
                    <a:pt x="479" y="1862"/>
                  </a:lnTo>
                  <a:lnTo>
                    <a:pt x="467" y="1834"/>
                  </a:lnTo>
                  <a:lnTo>
                    <a:pt x="458" y="1809"/>
                  </a:lnTo>
                  <a:lnTo>
                    <a:pt x="452" y="1776"/>
                  </a:lnTo>
                  <a:lnTo>
                    <a:pt x="452" y="1739"/>
                  </a:lnTo>
                  <a:lnTo>
                    <a:pt x="470" y="1714"/>
                  </a:lnTo>
                  <a:lnTo>
                    <a:pt x="485" y="1690"/>
                  </a:lnTo>
                  <a:lnTo>
                    <a:pt x="473" y="1634"/>
                  </a:lnTo>
                  <a:lnTo>
                    <a:pt x="458" y="1579"/>
                  </a:lnTo>
                  <a:lnTo>
                    <a:pt x="448" y="1558"/>
                  </a:lnTo>
                  <a:lnTo>
                    <a:pt x="436" y="1536"/>
                  </a:lnTo>
                  <a:lnTo>
                    <a:pt x="421" y="1518"/>
                  </a:lnTo>
                  <a:lnTo>
                    <a:pt x="405" y="1502"/>
                  </a:lnTo>
                  <a:lnTo>
                    <a:pt x="408" y="1478"/>
                  </a:lnTo>
                  <a:lnTo>
                    <a:pt x="415" y="1450"/>
                  </a:lnTo>
                  <a:lnTo>
                    <a:pt x="421" y="1429"/>
                  </a:lnTo>
                  <a:lnTo>
                    <a:pt x="430" y="1407"/>
                  </a:lnTo>
                  <a:lnTo>
                    <a:pt x="424" y="1401"/>
                  </a:lnTo>
                  <a:lnTo>
                    <a:pt x="421" y="1395"/>
                  </a:lnTo>
                  <a:lnTo>
                    <a:pt x="415" y="1389"/>
                  </a:lnTo>
                  <a:lnTo>
                    <a:pt x="412" y="1379"/>
                  </a:lnTo>
                  <a:lnTo>
                    <a:pt x="405" y="1379"/>
                  </a:lnTo>
                  <a:lnTo>
                    <a:pt x="399" y="1382"/>
                  </a:lnTo>
                  <a:lnTo>
                    <a:pt x="387" y="1392"/>
                  </a:lnTo>
                  <a:lnTo>
                    <a:pt x="384" y="1398"/>
                  </a:lnTo>
                  <a:lnTo>
                    <a:pt x="378" y="1401"/>
                  </a:lnTo>
                  <a:lnTo>
                    <a:pt x="368" y="1401"/>
                  </a:lnTo>
                  <a:lnTo>
                    <a:pt x="356" y="1398"/>
                  </a:lnTo>
                  <a:lnTo>
                    <a:pt x="353" y="1389"/>
                  </a:lnTo>
                  <a:lnTo>
                    <a:pt x="350" y="1373"/>
                  </a:lnTo>
                  <a:lnTo>
                    <a:pt x="347" y="1361"/>
                  </a:lnTo>
                  <a:lnTo>
                    <a:pt x="341" y="1352"/>
                  </a:lnTo>
                  <a:lnTo>
                    <a:pt x="319" y="1352"/>
                  </a:lnTo>
                  <a:lnTo>
                    <a:pt x="298" y="1355"/>
                  </a:lnTo>
                  <a:lnTo>
                    <a:pt x="264" y="1370"/>
                  </a:lnTo>
                  <a:lnTo>
                    <a:pt x="246" y="1376"/>
                  </a:lnTo>
                  <a:lnTo>
                    <a:pt x="227" y="1382"/>
                  </a:lnTo>
                  <a:lnTo>
                    <a:pt x="202" y="1382"/>
                  </a:lnTo>
                  <a:lnTo>
                    <a:pt x="178" y="1379"/>
                  </a:lnTo>
                  <a:lnTo>
                    <a:pt x="169" y="1379"/>
                  </a:lnTo>
                  <a:lnTo>
                    <a:pt x="166" y="1379"/>
                  </a:lnTo>
                  <a:lnTo>
                    <a:pt x="162" y="1382"/>
                  </a:lnTo>
                  <a:lnTo>
                    <a:pt x="159" y="1389"/>
                  </a:lnTo>
                  <a:lnTo>
                    <a:pt x="156" y="1398"/>
                  </a:lnTo>
                  <a:lnTo>
                    <a:pt x="153" y="1407"/>
                  </a:lnTo>
                  <a:lnTo>
                    <a:pt x="129" y="1392"/>
                  </a:lnTo>
                  <a:lnTo>
                    <a:pt x="110" y="1376"/>
                  </a:lnTo>
                  <a:lnTo>
                    <a:pt x="95" y="1355"/>
                  </a:lnTo>
                  <a:lnTo>
                    <a:pt x="79" y="1330"/>
                  </a:lnTo>
                  <a:lnTo>
                    <a:pt x="64" y="1309"/>
                  </a:lnTo>
                  <a:lnTo>
                    <a:pt x="46" y="1287"/>
                  </a:lnTo>
                  <a:lnTo>
                    <a:pt x="27" y="1269"/>
                  </a:lnTo>
                  <a:lnTo>
                    <a:pt x="3" y="1257"/>
                  </a:lnTo>
                  <a:lnTo>
                    <a:pt x="0" y="1220"/>
                  </a:lnTo>
                  <a:lnTo>
                    <a:pt x="0" y="1192"/>
                  </a:lnTo>
                  <a:lnTo>
                    <a:pt x="0" y="1177"/>
                  </a:lnTo>
                  <a:lnTo>
                    <a:pt x="3" y="1164"/>
                  </a:lnTo>
                  <a:lnTo>
                    <a:pt x="9" y="1155"/>
                  </a:lnTo>
                  <a:lnTo>
                    <a:pt x="18" y="1143"/>
                  </a:lnTo>
                  <a:lnTo>
                    <a:pt x="12" y="1103"/>
                  </a:lnTo>
                  <a:lnTo>
                    <a:pt x="12" y="1066"/>
                  </a:lnTo>
                  <a:lnTo>
                    <a:pt x="15" y="1032"/>
                  </a:lnTo>
                  <a:lnTo>
                    <a:pt x="27" y="1002"/>
                  </a:lnTo>
                  <a:lnTo>
                    <a:pt x="43" y="977"/>
                  </a:lnTo>
                  <a:lnTo>
                    <a:pt x="64" y="952"/>
                  </a:lnTo>
                  <a:lnTo>
                    <a:pt x="86" y="934"/>
                  </a:lnTo>
                  <a:lnTo>
                    <a:pt x="113" y="916"/>
                  </a:lnTo>
                  <a:lnTo>
                    <a:pt x="113" y="894"/>
                  </a:lnTo>
                  <a:lnTo>
                    <a:pt x="116" y="876"/>
                  </a:lnTo>
                  <a:lnTo>
                    <a:pt x="123" y="857"/>
                  </a:lnTo>
                  <a:lnTo>
                    <a:pt x="129" y="845"/>
                  </a:lnTo>
                  <a:lnTo>
                    <a:pt x="138" y="836"/>
                  </a:lnTo>
                  <a:lnTo>
                    <a:pt x="150" y="826"/>
                  </a:lnTo>
                  <a:lnTo>
                    <a:pt x="178" y="814"/>
                  </a:lnTo>
                  <a:lnTo>
                    <a:pt x="175" y="799"/>
                  </a:lnTo>
                  <a:lnTo>
                    <a:pt x="169" y="787"/>
                  </a:lnTo>
                  <a:lnTo>
                    <a:pt x="162" y="780"/>
                  </a:lnTo>
                  <a:lnTo>
                    <a:pt x="150" y="777"/>
                  </a:lnTo>
                  <a:lnTo>
                    <a:pt x="129" y="768"/>
                  </a:lnTo>
                  <a:lnTo>
                    <a:pt x="119" y="765"/>
                  </a:lnTo>
                  <a:lnTo>
                    <a:pt x="113" y="756"/>
                  </a:lnTo>
                  <a:lnTo>
                    <a:pt x="119" y="728"/>
                  </a:lnTo>
                  <a:lnTo>
                    <a:pt x="119" y="697"/>
                  </a:lnTo>
                  <a:lnTo>
                    <a:pt x="123" y="667"/>
                  </a:lnTo>
                  <a:lnTo>
                    <a:pt x="126" y="654"/>
                  </a:lnTo>
                  <a:lnTo>
                    <a:pt x="129" y="642"/>
                  </a:lnTo>
                  <a:lnTo>
                    <a:pt x="153" y="642"/>
                  </a:lnTo>
                  <a:lnTo>
                    <a:pt x="181" y="642"/>
                  </a:lnTo>
                  <a:lnTo>
                    <a:pt x="206" y="645"/>
                  </a:lnTo>
                  <a:lnTo>
                    <a:pt x="215" y="648"/>
                  </a:lnTo>
                  <a:lnTo>
                    <a:pt x="224" y="651"/>
                  </a:lnTo>
                  <a:lnTo>
                    <a:pt x="233" y="645"/>
                  </a:lnTo>
                  <a:lnTo>
                    <a:pt x="239" y="639"/>
                  </a:lnTo>
                  <a:lnTo>
                    <a:pt x="246" y="630"/>
                  </a:lnTo>
                  <a:lnTo>
                    <a:pt x="249" y="615"/>
                  </a:lnTo>
                  <a:lnTo>
                    <a:pt x="246" y="602"/>
                  </a:lnTo>
                  <a:lnTo>
                    <a:pt x="242" y="593"/>
                  </a:lnTo>
                  <a:lnTo>
                    <a:pt x="236" y="587"/>
                  </a:lnTo>
                  <a:lnTo>
                    <a:pt x="227" y="581"/>
                  </a:lnTo>
                  <a:lnTo>
                    <a:pt x="209" y="575"/>
                  </a:lnTo>
                  <a:lnTo>
                    <a:pt x="199" y="572"/>
                  </a:lnTo>
                  <a:lnTo>
                    <a:pt x="193" y="568"/>
                  </a:lnTo>
                  <a:lnTo>
                    <a:pt x="199" y="556"/>
                  </a:lnTo>
                  <a:lnTo>
                    <a:pt x="212" y="550"/>
                  </a:lnTo>
                  <a:lnTo>
                    <a:pt x="227" y="544"/>
                  </a:lnTo>
                  <a:lnTo>
                    <a:pt x="239" y="541"/>
                  </a:lnTo>
                  <a:lnTo>
                    <a:pt x="270" y="535"/>
                  </a:lnTo>
                  <a:lnTo>
                    <a:pt x="282" y="529"/>
                  </a:lnTo>
                  <a:lnTo>
                    <a:pt x="295" y="519"/>
                  </a:lnTo>
                  <a:lnTo>
                    <a:pt x="282" y="519"/>
                  </a:lnTo>
                  <a:lnTo>
                    <a:pt x="267" y="519"/>
                  </a:lnTo>
                  <a:lnTo>
                    <a:pt x="236" y="522"/>
                  </a:lnTo>
                  <a:lnTo>
                    <a:pt x="218" y="522"/>
                  </a:lnTo>
                  <a:lnTo>
                    <a:pt x="206" y="519"/>
                  </a:lnTo>
                  <a:lnTo>
                    <a:pt x="193" y="513"/>
                  </a:lnTo>
                  <a:lnTo>
                    <a:pt x="187" y="507"/>
                  </a:lnTo>
                  <a:lnTo>
                    <a:pt x="184" y="501"/>
                  </a:lnTo>
                  <a:lnTo>
                    <a:pt x="187" y="486"/>
                  </a:lnTo>
                  <a:lnTo>
                    <a:pt x="193" y="473"/>
                  </a:lnTo>
                  <a:lnTo>
                    <a:pt x="202" y="467"/>
                  </a:lnTo>
                  <a:lnTo>
                    <a:pt x="215" y="464"/>
                  </a:lnTo>
                  <a:lnTo>
                    <a:pt x="215" y="455"/>
                  </a:lnTo>
                  <a:lnTo>
                    <a:pt x="212" y="452"/>
                  </a:lnTo>
                  <a:lnTo>
                    <a:pt x="209" y="449"/>
                  </a:lnTo>
                  <a:lnTo>
                    <a:pt x="202" y="449"/>
                  </a:lnTo>
                  <a:lnTo>
                    <a:pt x="190" y="446"/>
                  </a:lnTo>
                  <a:lnTo>
                    <a:pt x="187" y="442"/>
                  </a:lnTo>
                  <a:lnTo>
                    <a:pt x="184" y="436"/>
                  </a:lnTo>
                  <a:lnTo>
                    <a:pt x="175" y="467"/>
                  </a:lnTo>
                  <a:lnTo>
                    <a:pt x="169" y="479"/>
                  </a:lnTo>
                  <a:lnTo>
                    <a:pt x="162" y="489"/>
                  </a:lnTo>
                  <a:lnTo>
                    <a:pt x="153" y="498"/>
                  </a:lnTo>
                  <a:lnTo>
                    <a:pt x="141" y="507"/>
                  </a:lnTo>
                  <a:lnTo>
                    <a:pt x="129" y="510"/>
                  </a:lnTo>
                  <a:lnTo>
                    <a:pt x="113" y="510"/>
                  </a:lnTo>
                  <a:lnTo>
                    <a:pt x="107" y="504"/>
                  </a:lnTo>
                  <a:lnTo>
                    <a:pt x="107" y="498"/>
                  </a:lnTo>
                  <a:lnTo>
                    <a:pt x="110" y="486"/>
                  </a:lnTo>
                  <a:lnTo>
                    <a:pt x="113" y="473"/>
                  </a:lnTo>
                  <a:lnTo>
                    <a:pt x="110" y="467"/>
                  </a:lnTo>
                  <a:lnTo>
                    <a:pt x="104" y="464"/>
                  </a:lnTo>
                  <a:lnTo>
                    <a:pt x="116" y="449"/>
                  </a:lnTo>
                  <a:lnTo>
                    <a:pt x="126" y="436"/>
                  </a:lnTo>
                  <a:lnTo>
                    <a:pt x="141" y="430"/>
                  </a:lnTo>
                  <a:lnTo>
                    <a:pt x="159" y="427"/>
                  </a:lnTo>
                  <a:lnTo>
                    <a:pt x="166" y="424"/>
                  </a:lnTo>
                  <a:lnTo>
                    <a:pt x="166" y="418"/>
                  </a:lnTo>
                  <a:lnTo>
                    <a:pt x="159" y="412"/>
                  </a:lnTo>
                  <a:lnTo>
                    <a:pt x="156" y="406"/>
                  </a:lnTo>
                  <a:lnTo>
                    <a:pt x="150" y="396"/>
                  </a:lnTo>
                  <a:lnTo>
                    <a:pt x="150" y="390"/>
                  </a:lnTo>
                  <a:lnTo>
                    <a:pt x="153" y="378"/>
                  </a:lnTo>
                  <a:lnTo>
                    <a:pt x="169" y="369"/>
                  </a:lnTo>
                  <a:lnTo>
                    <a:pt x="184" y="366"/>
                  </a:lnTo>
                  <a:lnTo>
                    <a:pt x="196" y="366"/>
                  </a:lnTo>
                  <a:lnTo>
                    <a:pt x="209" y="366"/>
                  </a:lnTo>
                  <a:lnTo>
                    <a:pt x="218" y="372"/>
                  </a:lnTo>
                  <a:lnTo>
                    <a:pt x="227" y="381"/>
                  </a:lnTo>
                  <a:lnTo>
                    <a:pt x="242" y="399"/>
                  </a:lnTo>
                  <a:lnTo>
                    <a:pt x="258" y="427"/>
                  </a:lnTo>
                  <a:lnTo>
                    <a:pt x="270" y="455"/>
                  </a:lnTo>
                  <a:lnTo>
                    <a:pt x="285" y="479"/>
                  </a:lnTo>
                  <a:lnTo>
                    <a:pt x="304" y="501"/>
                  </a:lnTo>
                  <a:lnTo>
                    <a:pt x="316" y="498"/>
                  </a:lnTo>
                  <a:lnTo>
                    <a:pt x="329" y="492"/>
                  </a:lnTo>
                  <a:lnTo>
                    <a:pt x="350" y="470"/>
                  </a:lnTo>
                  <a:lnTo>
                    <a:pt x="362" y="461"/>
                  </a:lnTo>
                  <a:lnTo>
                    <a:pt x="372" y="458"/>
                  </a:lnTo>
                  <a:lnTo>
                    <a:pt x="384" y="458"/>
                  </a:lnTo>
                  <a:lnTo>
                    <a:pt x="396" y="464"/>
                  </a:lnTo>
                  <a:lnTo>
                    <a:pt x="399" y="461"/>
                  </a:lnTo>
                  <a:lnTo>
                    <a:pt x="402" y="455"/>
                  </a:lnTo>
                  <a:lnTo>
                    <a:pt x="399" y="436"/>
                  </a:lnTo>
                  <a:lnTo>
                    <a:pt x="396" y="415"/>
                  </a:lnTo>
                  <a:lnTo>
                    <a:pt x="399" y="406"/>
                  </a:lnTo>
                  <a:lnTo>
                    <a:pt x="405" y="396"/>
                  </a:lnTo>
                  <a:lnTo>
                    <a:pt x="430" y="396"/>
                  </a:lnTo>
                  <a:lnTo>
                    <a:pt x="439" y="396"/>
                  </a:lnTo>
                  <a:lnTo>
                    <a:pt x="442" y="399"/>
                  </a:lnTo>
                  <a:lnTo>
                    <a:pt x="442" y="406"/>
                  </a:lnTo>
                  <a:lnTo>
                    <a:pt x="439" y="415"/>
                  </a:lnTo>
                  <a:lnTo>
                    <a:pt x="436" y="430"/>
                  </a:lnTo>
                  <a:lnTo>
                    <a:pt x="439" y="439"/>
                  </a:lnTo>
                  <a:lnTo>
                    <a:pt x="445" y="446"/>
                  </a:lnTo>
                  <a:lnTo>
                    <a:pt x="464" y="449"/>
                  </a:lnTo>
                  <a:lnTo>
                    <a:pt x="482" y="452"/>
                  </a:lnTo>
                  <a:lnTo>
                    <a:pt x="501" y="449"/>
                  </a:lnTo>
                  <a:lnTo>
                    <a:pt x="516" y="442"/>
                  </a:lnTo>
                  <a:lnTo>
                    <a:pt x="531" y="439"/>
                  </a:lnTo>
                  <a:lnTo>
                    <a:pt x="544" y="439"/>
                  </a:lnTo>
                  <a:lnTo>
                    <a:pt x="562" y="439"/>
                  </a:lnTo>
                  <a:lnTo>
                    <a:pt x="578" y="446"/>
                  </a:lnTo>
                  <a:lnTo>
                    <a:pt x="587" y="430"/>
                  </a:lnTo>
                  <a:lnTo>
                    <a:pt x="593" y="412"/>
                  </a:lnTo>
                  <a:lnTo>
                    <a:pt x="599" y="393"/>
                  </a:lnTo>
                  <a:lnTo>
                    <a:pt x="611" y="378"/>
                  </a:lnTo>
                  <a:lnTo>
                    <a:pt x="618" y="381"/>
                  </a:lnTo>
                  <a:lnTo>
                    <a:pt x="627" y="384"/>
                  </a:lnTo>
                  <a:lnTo>
                    <a:pt x="633" y="387"/>
                  </a:lnTo>
                  <a:lnTo>
                    <a:pt x="642" y="387"/>
                  </a:lnTo>
                  <a:lnTo>
                    <a:pt x="645" y="384"/>
                  </a:lnTo>
                  <a:lnTo>
                    <a:pt x="645" y="378"/>
                  </a:lnTo>
                  <a:lnTo>
                    <a:pt x="639" y="372"/>
                  </a:lnTo>
                  <a:lnTo>
                    <a:pt x="633" y="369"/>
                  </a:lnTo>
                  <a:lnTo>
                    <a:pt x="654" y="360"/>
                  </a:lnTo>
                  <a:lnTo>
                    <a:pt x="676" y="353"/>
                  </a:lnTo>
                  <a:lnTo>
                    <a:pt x="701" y="350"/>
                  </a:lnTo>
                  <a:lnTo>
                    <a:pt x="728" y="350"/>
                  </a:lnTo>
                  <a:lnTo>
                    <a:pt x="719" y="338"/>
                  </a:lnTo>
                  <a:lnTo>
                    <a:pt x="710" y="332"/>
                  </a:lnTo>
                  <a:lnTo>
                    <a:pt x="694" y="329"/>
                  </a:lnTo>
                  <a:lnTo>
                    <a:pt x="679" y="332"/>
                  </a:lnTo>
                  <a:lnTo>
                    <a:pt x="645" y="338"/>
                  </a:lnTo>
                  <a:lnTo>
                    <a:pt x="630" y="341"/>
                  </a:lnTo>
                  <a:lnTo>
                    <a:pt x="618" y="341"/>
                  </a:lnTo>
                  <a:lnTo>
                    <a:pt x="614" y="329"/>
                  </a:lnTo>
                  <a:lnTo>
                    <a:pt x="608" y="317"/>
                  </a:lnTo>
                  <a:lnTo>
                    <a:pt x="602" y="304"/>
                  </a:lnTo>
                  <a:lnTo>
                    <a:pt x="602" y="286"/>
                  </a:lnTo>
                  <a:lnTo>
                    <a:pt x="636" y="264"/>
                  </a:lnTo>
                  <a:lnTo>
                    <a:pt x="651" y="252"/>
                  </a:lnTo>
                  <a:lnTo>
                    <a:pt x="664" y="237"/>
                  </a:lnTo>
                  <a:lnTo>
                    <a:pt x="654" y="234"/>
                  </a:lnTo>
                  <a:lnTo>
                    <a:pt x="648" y="231"/>
                  </a:lnTo>
                  <a:lnTo>
                    <a:pt x="639" y="234"/>
                  </a:lnTo>
                  <a:lnTo>
                    <a:pt x="633" y="234"/>
                  </a:lnTo>
                  <a:lnTo>
                    <a:pt x="621" y="246"/>
                  </a:lnTo>
                  <a:lnTo>
                    <a:pt x="608" y="261"/>
                  </a:lnTo>
                  <a:lnTo>
                    <a:pt x="596" y="277"/>
                  </a:lnTo>
                  <a:lnTo>
                    <a:pt x="581" y="289"/>
                  </a:lnTo>
                  <a:lnTo>
                    <a:pt x="565" y="301"/>
                  </a:lnTo>
                  <a:lnTo>
                    <a:pt x="556" y="301"/>
                  </a:lnTo>
                  <a:lnTo>
                    <a:pt x="547" y="304"/>
                  </a:lnTo>
                  <a:lnTo>
                    <a:pt x="544" y="313"/>
                  </a:lnTo>
                  <a:lnTo>
                    <a:pt x="547" y="320"/>
                  </a:lnTo>
                  <a:lnTo>
                    <a:pt x="550" y="320"/>
                  </a:lnTo>
                  <a:lnTo>
                    <a:pt x="556" y="323"/>
                  </a:lnTo>
                  <a:lnTo>
                    <a:pt x="565" y="323"/>
                  </a:lnTo>
                  <a:lnTo>
                    <a:pt x="571" y="326"/>
                  </a:lnTo>
                  <a:lnTo>
                    <a:pt x="571" y="332"/>
                  </a:lnTo>
                  <a:lnTo>
                    <a:pt x="553" y="372"/>
                  </a:lnTo>
                  <a:lnTo>
                    <a:pt x="544" y="387"/>
                  </a:lnTo>
                  <a:lnTo>
                    <a:pt x="531" y="403"/>
                  </a:lnTo>
                  <a:lnTo>
                    <a:pt x="516" y="415"/>
                  </a:lnTo>
                  <a:lnTo>
                    <a:pt x="501" y="424"/>
                  </a:lnTo>
                  <a:lnTo>
                    <a:pt x="479" y="427"/>
                  </a:lnTo>
                  <a:lnTo>
                    <a:pt x="452" y="427"/>
                  </a:lnTo>
                  <a:lnTo>
                    <a:pt x="455" y="406"/>
                  </a:lnTo>
                  <a:lnTo>
                    <a:pt x="448" y="393"/>
                  </a:lnTo>
                  <a:lnTo>
                    <a:pt x="445" y="378"/>
                  </a:lnTo>
                  <a:lnTo>
                    <a:pt x="445" y="360"/>
                  </a:lnTo>
                  <a:lnTo>
                    <a:pt x="430" y="372"/>
                  </a:lnTo>
                  <a:lnTo>
                    <a:pt x="418" y="384"/>
                  </a:lnTo>
                  <a:lnTo>
                    <a:pt x="408" y="387"/>
                  </a:lnTo>
                  <a:lnTo>
                    <a:pt x="399" y="390"/>
                  </a:lnTo>
                  <a:lnTo>
                    <a:pt x="387" y="390"/>
                  </a:lnTo>
                  <a:lnTo>
                    <a:pt x="375" y="387"/>
                  </a:lnTo>
                  <a:lnTo>
                    <a:pt x="365" y="372"/>
                  </a:lnTo>
                  <a:lnTo>
                    <a:pt x="356" y="350"/>
                  </a:lnTo>
                  <a:lnTo>
                    <a:pt x="353" y="329"/>
                  </a:lnTo>
                  <a:lnTo>
                    <a:pt x="350" y="304"/>
                  </a:lnTo>
                  <a:lnTo>
                    <a:pt x="368" y="295"/>
                  </a:lnTo>
                  <a:lnTo>
                    <a:pt x="384" y="286"/>
                  </a:lnTo>
                  <a:lnTo>
                    <a:pt x="415" y="264"/>
                  </a:lnTo>
                  <a:lnTo>
                    <a:pt x="479" y="212"/>
                  </a:lnTo>
                  <a:lnTo>
                    <a:pt x="510" y="184"/>
                  </a:lnTo>
                  <a:lnTo>
                    <a:pt x="544" y="163"/>
                  </a:lnTo>
                  <a:lnTo>
                    <a:pt x="562" y="151"/>
                  </a:lnTo>
                  <a:lnTo>
                    <a:pt x="584" y="145"/>
                  </a:lnTo>
                  <a:lnTo>
                    <a:pt x="605" y="138"/>
                  </a:lnTo>
                  <a:lnTo>
                    <a:pt x="627" y="132"/>
                  </a:lnTo>
                  <a:lnTo>
                    <a:pt x="664" y="132"/>
                  </a:lnTo>
                  <a:lnTo>
                    <a:pt x="701" y="135"/>
                  </a:lnTo>
                  <a:lnTo>
                    <a:pt x="737" y="141"/>
                  </a:lnTo>
                  <a:lnTo>
                    <a:pt x="774" y="151"/>
                  </a:lnTo>
                  <a:lnTo>
                    <a:pt x="848" y="172"/>
                  </a:lnTo>
                  <a:lnTo>
                    <a:pt x="885" y="181"/>
                  </a:lnTo>
                  <a:lnTo>
                    <a:pt x="925" y="191"/>
                  </a:lnTo>
                  <a:lnTo>
                    <a:pt x="931" y="197"/>
                  </a:lnTo>
                  <a:lnTo>
                    <a:pt x="931" y="203"/>
                  </a:lnTo>
                  <a:lnTo>
                    <a:pt x="925" y="218"/>
                  </a:lnTo>
                  <a:lnTo>
                    <a:pt x="934" y="212"/>
                  </a:lnTo>
                  <a:lnTo>
                    <a:pt x="947" y="209"/>
                  </a:lnTo>
                  <a:lnTo>
                    <a:pt x="953" y="209"/>
                  </a:lnTo>
                  <a:lnTo>
                    <a:pt x="956" y="212"/>
                  </a:lnTo>
                  <a:lnTo>
                    <a:pt x="959" y="218"/>
                  </a:lnTo>
                  <a:lnTo>
                    <a:pt x="956" y="227"/>
                  </a:lnTo>
                  <a:lnTo>
                    <a:pt x="962" y="221"/>
                  </a:lnTo>
                  <a:lnTo>
                    <a:pt x="965" y="215"/>
                  </a:lnTo>
                  <a:lnTo>
                    <a:pt x="962" y="200"/>
                  </a:lnTo>
                  <a:lnTo>
                    <a:pt x="959" y="184"/>
                  </a:lnTo>
                  <a:lnTo>
                    <a:pt x="959" y="178"/>
                  </a:lnTo>
                  <a:lnTo>
                    <a:pt x="965" y="172"/>
                  </a:lnTo>
                  <a:lnTo>
                    <a:pt x="1005" y="172"/>
                  </a:lnTo>
                  <a:lnTo>
                    <a:pt x="1005" y="181"/>
                  </a:lnTo>
                  <a:lnTo>
                    <a:pt x="1002" y="188"/>
                  </a:lnTo>
                  <a:lnTo>
                    <a:pt x="999" y="194"/>
                  </a:lnTo>
                  <a:lnTo>
                    <a:pt x="996" y="200"/>
                  </a:lnTo>
                  <a:lnTo>
                    <a:pt x="1017" y="197"/>
                  </a:lnTo>
                  <a:lnTo>
                    <a:pt x="1039" y="191"/>
                  </a:lnTo>
                  <a:lnTo>
                    <a:pt x="1088" y="178"/>
                  </a:lnTo>
                  <a:lnTo>
                    <a:pt x="1116" y="175"/>
                  </a:lnTo>
                  <a:lnTo>
                    <a:pt x="1140" y="172"/>
                  </a:lnTo>
                  <a:lnTo>
                    <a:pt x="1168" y="172"/>
                  </a:lnTo>
                  <a:lnTo>
                    <a:pt x="1192" y="181"/>
                  </a:lnTo>
                  <a:lnTo>
                    <a:pt x="1202" y="181"/>
                  </a:lnTo>
                  <a:lnTo>
                    <a:pt x="1208" y="178"/>
                  </a:lnTo>
                  <a:lnTo>
                    <a:pt x="1214" y="169"/>
                  </a:lnTo>
                  <a:lnTo>
                    <a:pt x="1223" y="160"/>
                  </a:lnTo>
                  <a:lnTo>
                    <a:pt x="1226" y="154"/>
                  </a:lnTo>
                  <a:lnTo>
                    <a:pt x="1232" y="154"/>
                  </a:lnTo>
                  <a:lnTo>
                    <a:pt x="1263" y="154"/>
                  </a:lnTo>
                  <a:lnTo>
                    <a:pt x="1291" y="160"/>
                  </a:lnTo>
                  <a:lnTo>
                    <a:pt x="1343" y="181"/>
                  </a:lnTo>
                  <a:lnTo>
                    <a:pt x="1349" y="175"/>
                  </a:lnTo>
                  <a:lnTo>
                    <a:pt x="1349" y="172"/>
                  </a:lnTo>
                  <a:lnTo>
                    <a:pt x="1346" y="166"/>
                  </a:lnTo>
                  <a:lnTo>
                    <a:pt x="1340" y="163"/>
                  </a:lnTo>
                  <a:lnTo>
                    <a:pt x="1328" y="154"/>
                  </a:lnTo>
                  <a:lnTo>
                    <a:pt x="1322" y="148"/>
                  </a:lnTo>
                  <a:lnTo>
                    <a:pt x="1319" y="141"/>
                  </a:lnTo>
                  <a:lnTo>
                    <a:pt x="1328" y="126"/>
                  </a:lnTo>
                  <a:lnTo>
                    <a:pt x="1337" y="111"/>
                  </a:lnTo>
                  <a:lnTo>
                    <a:pt x="1349" y="98"/>
                  </a:lnTo>
                  <a:lnTo>
                    <a:pt x="1365" y="86"/>
                  </a:lnTo>
                  <a:lnTo>
                    <a:pt x="1380" y="83"/>
                  </a:lnTo>
                  <a:lnTo>
                    <a:pt x="1392" y="83"/>
                  </a:lnTo>
                  <a:lnTo>
                    <a:pt x="1408" y="89"/>
                  </a:lnTo>
                  <a:lnTo>
                    <a:pt x="1423" y="105"/>
                  </a:lnTo>
                  <a:lnTo>
                    <a:pt x="1420" y="141"/>
                  </a:lnTo>
                  <a:lnTo>
                    <a:pt x="1417" y="175"/>
                  </a:lnTo>
                  <a:lnTo>
                    <a:pt x="1414" y="191"/>
                  </a:lnTo>
                  <a:lnTo>
                    <a:pt x="1411" y="203"/>
                  </a:lnTo>
                  <a:lnTo>
                    <a:pt x="1402" y="215"/>
                  </a:lnTo>
                  <a:lnTo>
                    <a:pt x="1389" y="227"/>
                  </a:lnTo>
                  <a:lnTo>
                    <a:pt x="1402" y="227"/>
                  </a:lnTo>
                  <a:lnTo>
                    <a:pt x="1408" y="224"/>
                  </a:lnTo>
                  <a:lnTo>
                    <a:pt x="1420" y="212"/>
                  </a:lnTo>
                  <a:lnTo>
                    <a:pt x="1432" y="200"/>
                  </a:lnTo>
                  <a:lnTo>
                    <a:pt x="1445" y="191"/>
                  </a:lnTo>
                  <a:lnTo>
                    <a:pt x="1438" y="166"/>
                  </a:lnTo>
                  <a:lnTo>
                    <a:pt x="1432" y="138"/>
                  </a:lnTo>
                  <a:lnTo>
                    <a:pt x="1432" y="126"/>
                  </a:lnTo>
                  <a:lnTo>
                    <a:pt x="1435" y="114"/>
                  </a:lnTo>
                  <a:lnTo>
                    <a:pt x="1438" y="105"/>
                  </a:lnTo>
                  <a:lnTo>
                    <a:pt x="1445" y="95"/>
                  </a:lnTo>
                  <a:lnTo>
                    <a:pt x="1454" y="95"/>
                  </a:lnTo>
                  <a:lnTo>
                    <a:pt x="1457" y="95"/>
                  </a:lnTo>
                  <a:lnTo>
                    <a:pt x="1460" y="98"/>
                  </a:lnTo>
                  <a:lnTo>
                    <a:pt x="1463" y="105"/>
                  </a:lnTo>
                  <a:lnTo>
                    <a:pt x="1460" y="132"/>
                  </a:lnTo>
                  <a:lnTo>
                    <a:pt x="1469" y="135"/>
                  </a:lnTo>
                  <a:lnTo>
                    <a:pt x="1475" y="132"/>
                  </a:lnTo>
                  <a:lnTo>
                    <a:pt x="1481" y="126"/>
                  </a:lnTo>
                  <a:lnTo>
                    <a:pt x="1481" y="120"/>
                  </a:lnTo>
                  <a:lnTo>
                    <a:pt x="1485" y="105"/>
                  </a:lnTo>
                  <a:lnTo>
                    <a:pt x="1488" y="98"/>
                  </a:lnTo>
                  <a:lnTo>
                    <a:pt x="1494" y="95"/>
                  </a:lnTo>
                  <a:lnTo>
                    <a:pt x="1521" y="102"/>
                  </a:lnTo>
                  <a:lnTo>
                    <a:pt x="1546" y="114"/>
                  </a:lnTo>
                  <a:lnTo>
                    <a:pt x="1555" y="120"/>
                  </a:lnTo>
                  <a:lnTo>
                    <a:pt x="1564" y="129"/>
                  </a:lnTo>
                  <a:lnTo>
                    <a:pt x="1574" y="141"/>
                  </a:lnTo>
                  <a:lnTo>
                    <a:pt x="1580" y="154"/>
                  </a:lnTo>
                  <a:lnTo>
                    <a:pt x="1586" y="141"/>
                  </a:lnTo>
                  <a:lnTo>
                    <a:pt x="1586" y="132"/>
                  </a:lnTo>
                  <a:lnTo>
                    <a:pt x="1580" y="123"/>
                  </a:lnTo>
                  <a:lnTo>
                    <a:pt x="1571" y="117"/>
                  </a:lnTo>
                  <a:lnTo>
                    <a:pt x="1549" y="108"/>
                  </a:lnTo>
                  <a:lnTo>
                    <a:pt x="1540" y="102"/>
                  </a:lnTo>
                  <a:lnTo>
                    <a:pt x="1534" y="95"/>
                  </a:lnTo>
                  <a:lnTo>
                    <a:pt x="1534" y="86"/>
                  </a:lnTo>
                  <a:lnTo>
                    <a:pt x="1540" y="80"/>
                  </a:lnTo>
                  <a:lnTo>
                    <a:pt x="1546" y="77"/>
                  </a:lnTo>
                  <a:lnTo>
                    <a:pt x="1555" y="77"/>
                  </a:lnTo>
                  <a:lnTo>
                    <a:pt x="1574" y="80"/>
                  </a:lnTo>
                  <a:lnTo>
                    <a:pt x="1589" y="86"/>
                  </a:lnTo>
                  <a:lnTo>
                    <a:pt x="1604" y="80"/>
                  </a:lnTo>
                  <a:lnTo>
                    <a:pt x="1620" y="71"/>
                  </a:lnTo>
                  <a:lnTo>
                    <a:pt x="1651" y="52"/>
                  </a:lnTo>
                  <a:lnTo>
                    <a:pt x="1669" y="46"/>
                  </a:lnTo>
                  <a:lnTo>
                    <a:pt x="1684" y="40"/>
                  </a:lnTo>
                  <a:lnTo>
                    <a:pt x="1703" y="40"/>
                  </a:lnTo>
                  <a:lnTo>
                    <a:pt x="1721" y="49"/>
                  </a:lnTo>
                  <a:lnTo>
                    <a:pt x="1734" y="40"/>
                  </a:lnTo>
                  <a:lnTo>
                    <a:pt x="1746" y="34"/>
                  </a:lnTo>
                  <a:lnTo>
                    <a:pt x="1758" y="31"/>
                  </a:lnTo>
                  <a:lnTo>
                    <a:pt x="1767" y="22"/>
                  </a:lnTo>
                  <a:lnTo>
                    <a:pt x="1786" y="28"/>
                  </a:lnTo>
                  <a:lnTo>
                    <a:pt x="1804" y="31"/>
                  </a:lnTo>
                  <a:lnTo>
                    <a:pt x="1820" y="34"/>
                  </a:lnTo>
                  <a:lnTo>
                    <a:pt x="1835" y="31"/>
                  </a:lnTo>
                  <a:lnTo>
                    <a:pt x="1850" y="25"/>
                  </a:lnTo>
                  <a:lnTo>
                    <a:pt x="1866" y="19"/>
                  </a:lnTo>
                  <a:lnTo>
                    <a:pt x="1897" y="0"/>
                  </a:lnTo>
                  <a:lnTo>
                    <a:pt x="1915" y="12"/>
                  </a:lnTo>
                  <a:lnTo>
                    <a:pt x="1933" y="19"/>
                  </a:lnTo>
                  <a:lnTo>
                    <a:pt x="1955" y="19"/>
                  </a:lnTo>
                  <a:lnTo>
                    <a:pt x="1976" y="22"/>
                  </a:lnTo>
                  <a:lnTo>
                    <a:pt x="2020" y="22"/>
                  </a:lnTo>
                  <a:lnTo>
                    <a:pt x="2044" y="25"/>
                  </a:lnTo>
                  <a:lnTo>
                    <a:pt x="2069" y="31"/>
                  </a:lnTo>
                  <a:lnTo>
                    <a:pt x="2069" y="40"/>
                  </a:lnTo>
                  <a:lnTo>
                    <a:pt x="2069" y="46"/>
                  </a:lnTo>
                  <a:lnTo>
                    <a:pt x="2066" y="59"/>
                  </a:lnTo>
                  <a:lnTo>
                    <a:pt x="2056" y="65"/>
                  </a:lnTo>
                  <a:lnTo>
                    <a:pt x="2053" y="77"/>
                  </a:lnTo>
                  <a:lnTo>
                    <a:pt x="2121" y="83"/>
                  </a:lnTo>
                  <a:lnTo>
                    <a:pt x="2179" y="86"/>
                  </a:lnTo>
                  <a:lnTo>
                    <a:pt x="2235" y="83"/>
                  </a:lnTo>
                  <a:lnTo>
                    <a:pt x="2305" y="77"/>
                  </a:lnTo>
                  <a:lnTo>
                    <a:pt x="2302" y="98"/>
                  </a:lnTo>
                  <a:lnTo>
                    <a:pt x="2309" y="111"/>
                  </a:lnTo>
                  <a:lnTo>
                    <a:pt x="2321" y="132"/>
                  </a:lnTo>
                  <a:lnTo>
                    <a:pt x="2330" y="126"/>
                  </a:lnTo>
                  <a:lnTo>
                    <a:pt x="2339" y="123"/>
                  </a:lnTo>
                  <a:lnTo>
                    <a:pt x="2358" y="120"/>
                  </a:lnTo>
                  <a:lnTo>
                    <a:pt x="2382" y="117"/>
                  </a:lnTo>
                  <a:lnTo>
                    <a:pt x="2407" y="117"/>
                  </a:lnTo>
                  <a:lnTo>
                    <a:pt x="2428" y="117"/>
                  </a:lnTo>
                  <a:lnTo>
                    <a:pt x="2450" y="111"/>
                  </a:lnTo>
                  <a:lnTo>
                    <a:pt x="2459" y="105"/>
                  </a:lnTo>
                  <a:lnTo>
                    <a:pt x="2465" y="98"/>
                  </a:lnTo>
                  <a:lnTo>
                    <a:pt x="2475" y="89"/>
                  </a:lnTo>
                  <a:lnTo>
                    <a:pt x="2478" y="77"/>
                  </a:lnTo>
                  <a:lnTo>
                    <a:pt x="2475" y="71"/>
                  </a:lnTo>
                  <a:lnTo>
                    <a:pt x="2471" y="65"/>
                  </a:lnTo>
                  <a:lnTo>
                    <a:pt x="2456" y="59"/>
                  </a:lnTo>
                  <a:lnTo>
                    <a:pt x="2441" y="59"/>
                  </a:lnTo>
                  <a:lnTo>
                    <a:pt x="2422" y="59"/>
                  </a:lnTo>
                  <a:lnTo>
                    <a:pt x="2428" y="49"/>
                  </a:lnTo>
                  <a:lnTo>
                    <a:pt x="2435" y="40"/>
                  </a:lnTo>
                  <a:lnTo>
                    <a:pt x="2441" y="37"/>
                  </a:lnTo>
                  <a:lnTo>
                    <a:pt x="2447" y="31"/>
                  </a:lnTo>
                  <a:lnTo>
                    <a:pt x="2462" y="28"/>
                  </a:lnTo>
                  <a:lnTo>
                    <a:pt x="2481" y="28"/>
                  </a:lnTo>
                  <a:lnTo>
                    <a:pt x="2502" y="34"/>
                  </a:lnTo>
                  <a:lnTo>
                    <a:pt x="2521" y="37"/>
                  </a:lnTo>
                  <a:lnTo>
                    <a:pt x="2558" y="49"/>
                  </a:lnTo>
                  <a:lnTo>
                    <a:pt x="2558" y="59"/>
                  </a:lnTo>
                  <a:lnTo>
                    <a:pt x="2555" y="62"/>
                  </a:lnTo>
                  <a:lnTo>
                    <a:pt x="2548" y="65"/>
                  </a:lnTo>
                  <a:lnTo>
                    <a:pt x="2539" y="65"/>
                  </a:lnTo>
                  <a:lnTo>
                    <a:pt x="2527" y="68"/>
                  </a:lnTo>
                  <a:lnTo>
                    <a:pt x="2521" y="71"/>
                  </a:lnTo>
                  <a:lnTo>
                    <a:pt x="2518" y="77"/>
                  </a:lnTo>
                  <a:lnTo>
                    <a:pt x="2533" y="86"/>
                  </a:lnTo>
                  <a:lnTo>
                    <a:pt x="2551" y="92"/>
                  </a:lnTo>
                  <a:lnTo>
                    <a:pt x="2594" y="98"/>
                  </a:lnTo>
                  <a:lnTo>
                    <a:pt x="2616" y="102"/>
                  </a:lnTo>
                  <a:lnTo>
                    <a:pt x="2634" y="108"/>
                  </a:lnTo>
                  <a:lnTo>
                    <a:pt x="2650" y="117"/>
                  </a:lnTo>
                  <a:lnTo>
                    <a:pt x="2656" y="126"/>
                  </a:lnTo>
                  <a:lnTo>
                    <a:pt x="2659" y="132"/>
                  </a:lnTo>
                  <a:lnTo>
                    <a:pt x="2674" y="129"/>
                  </a:lnTo>
                  <a:lnTo>
                    <a:pt x="2693" y="126"/>
                  </a:lnTo>
                  <a:lnTo>
                    <a:pt x="2714" y="123"/>
                  </a:lnTo>
                  <a:lnTo>
                    <a:pt x="2733" y="123"/>
                  </a:lnTo>
                  <a:lnTo>
                    <a:pt x="2754" y="126"/>
                  </a:lnTo>
                  <a:lnTo>
                    <a:pt x="2770" y="132"/>
                  </a:lnTo>
                  <a:lnTo>
                    <a:pt x="2785" y="141"/>
                  </a:lnTo>
                  <a:lnTo>
                    <a:pt x="2794" y="154"/>
                  </a:lnTo>
                  <a:lnTo>
                    <a:pt x="2813" y="154"/>
                  </a:lnTo>
                  <a:lnTo>
                    <a:pt x="2834" y="154"/>
                  </a:lnTo>
                  <a:lnTo>
                    <a:pt x="2877" y="151"/>
                  </a:lnTo>
                  <a:lnTo>
                    <a:pt x="2899" y="151"/>
                  </a:lnTo>
                  <a:lnTo>
                    <a:pt x="2917" y="154"/>
                  </a:lnTo>
                  <a:lnTo>
                    <a:pt x="2933" y="160"/>
                  </a:lnTo>
                  <a:lnTo>
                    <a:pt x="2945" y="172"/>
                  </a:lnTo>
                  <a:lnTo>
                    <a:pt x="2948" y="163"/>
                  </a:lnTo>
                  <a:lnTo>
                    <a:pt x="2957" y="157"/>
                  </a:lnTo>
                  <a:lnTo>
                    <a:pt x="2976" y="151"/>
                  </a:lnTo>
                  <a:lnTo>
                    <a:pt x="2997" y="145"/>
                  </a:lnTo>
                  <a:lnTo>
                    <a:pt x="3022" y="148"/>
                  </a:lnTo>
                  <a:lnTo>
                    <a:pt x="3046" y="151"/>
                  </a:lnTo>
                  <a:lnTo>
                    <a:pt x="3071" y="157"/>
                  </a:lnTo>
                  <a:lnTo>
                    <a:pt x="3093" y="163"/>
                  </a:lnTo>
                  <a:lnTo>
                    <a:pt x="3108" y="172"/>
                  </a:lnTo>
                  <a:lnTo>
                    <a:pt x="3105" y="184"/>
                  </a:lnTo>
                  <a:lnTo>
                    <a:pt x="3105" y="200"/>
                  </a:lnTo>
                  <a:lnTo>
                    <a:pt x="3105" y="224"/>
                  </a:lnTo>
                  <a:lnTo>
                    <a:pt x="3105" y="237"/>
                  </a:lnTo>
                  <a:lnTo>
                    <a:pt x="3102" y="246"/>
                  </a:lnTo>
                  <a:lnTo>
                    <a:pt x="3093" y="252"/>
                  </a:lnTo>
                  <a:lnTo>
                    <a:pt x="3077" y="255"/>
                  </a:lnTo>
                  <a:lnTo>
                    <a:pt x="3080" y="264"/>
                  </a:lnTo>
                  <a:lnTo>
                    <a:pt x="3083" y="267"/>
                  </a:lnTo>
                  <a:lnTo>
                    <a:pt x="3093" y="277"/>
                  </a:lnTo>
                  <a:lnTo>
                    <a:pt x="3099" y="286"/>
                  </a:lnTo>
                  <a:lnTo>
                    <a:pt x="3102" y="295"/>
                  </a:lnTo>
                  <a:lnTo>
                    <a:pt x="3102" y="304"/>
                  </a:lnTo>
                  <a:lnTo>
                    <a:pt x="3086" y="298"/>
                  </a:lnTo>
                  <a:lnTo>
                    <a:pt x="3071" y="298"/>
                  </a:lnTo>
                  <a:lnTo>
                    <a:pt x="3059" y="298"/>
                  </a:lnTo>
                  <a:lnTo>
                    <a:pt x="3043" y="301"/>
                  </a:lnTo>
                  <a:lnTo>
                    <a:pt x="3019" y="310"/>
                  </a:lnTo>
                  <a:lnTo>
                    <a:pt x="2991" y="320"/>
                  </a:lnTo>
                  <a:lnTo>
                    <a:pt x="2963" y="332"/>
                  </a:lnTo>
                  <a:lnTo>
                    <a:pt x="2936" y="341"/>
                  </a:lnTo>
                  <a:lnTo>
                    <a:pt x="2920" y="344"/>
                  </a:lnTo>
                  <a:lnTo>
                    <a:pt x="2902" y="344"/>
                  </a:lnTo>
                  <a:lnTo>
                    <a:pt x="2883" y="344"/>
                  </a:lnTo>
                  <a:lnTo>
                    <a:pt x="2865" y="341"/>
                  </a:lnTo>
                  <a:lnTo>
                    <a:pt x="2856" y="347"/>
                  </a:lnTo>
                  <a:lnTo>
                    <a:pt x="2850" y="353"/>
                  </a:lnTo>
                  <a:lnTo>
                    <a:pt x="2844" y="366"/>
                  </a:lnTo>
                  <a:lnTo>
                    <a:pt x="2840" y="378"/>
                  </a:lnTo>
                  <a:lnTo>
                    <a:pt x="2837" y="409"/>
                  </a:lnTo>
                  <a:lnTo>
                    <a:pt x="2834" y="436"/>
                  </a:lnTo>
                  <a:lnTo>
                    <a:pt x="2816" y="446"/>
                  </a:lnTo>
                  <a:lnTo>
                    <a:pt x="2800" y="455"/>
                  </a:lnTo>
                  <a:lnTo>
                    <a:pt x="2773" y="482"/>
                  </a:lnTo>
                  <a:lnTo>
                    <a:pt x="2748" y="510"/>
                  </a:lnTo>
                  <a:lnTo>
                    <a:pt x="2724" y="538"/>
                  </a:lnTo>
                  <a:lnTo>
                    <a:pt x="2724" y="516"/>
                  </a:lnTo>
                  <a:lnTo>
                    <a:pt x="2724" y="489"/>
                  </a:lnTo>
                  <a:lnTo>
                    <a:pt x="2724" y="458"/>
                  </a:lnTo>
                  <a:lnTo>
                    <a:pt x="2721" y="442"/>
                  </a:lnTo>
                  <a:lnTo>
                    <a:pt x="2714" y="427"/>
                  </a:lnTo>
                  <a:lnTo>
                    <a:pt x="2721" y="409"/>
                  </a:lnTo>
                  <a:lnTo>
                    <a:pt x="2730" y="393"/>
                  </a:lnTo>
                  <a:lnTo>
                    <a:pt x="2739" y="381"/>
                  </a:lnTo>
                  <a:lnTo>
                    <a:pt x="2751" y="372"/>
                  </a:lnTo>
                  <a:lnTo>
                    <a:pt x="2779" y="353"/>
                  </a:lnTo>
                  <a:lnTo>
                    <a:pt x="2810" y="341"/>
                  </a:lnTo>
                  <a:lnTo>
                    <a:pt x="2794" y="323"/>
                  </a:lnTo>
                  <a:lnTo>
                    <a:pt x="2779" y="304"/>
                  </a:lnTo>
                  <a:lnTo>
                    <a:pt x="2754" y="317"/>
                  </a:lnTo>
                  <a:lnTo>
                    <a:pt x="2733" y="335"/>
                  </a:lnTo>
                  <a:lnTo>
                    <a:pt x="2714" y="353"/>
                  </a:lnTo>
                  <a:lnTo>
                    <a:pt x="2693" y="369"/>
                  </a:lnTo>
                  <a:lnTo>
                    <a:pt x="2671" y="363"/>
                  </a:lnTo>
                  <a:lnTo>
                    <a:pt x="2653" y="360"/>
                  </a:lnTo>
                  <a:lnTo>
                    <a:pt x="2631" y="356"/>
                  </a:lnTo>
                  <a:lnTo>
                    <a:pt x="2613" y="356"/>
                  </a:lnTo>
                  <a:lnTo>
                    <a:pt x="2570" y="360"/>
                  </a:lnTo>
                  <a:lnTo>
                    <a:pt x="2518" y="360"/>
                  </a:lnTo>
                  <a:lnTo>
                    <a:pt x="2493" y="381"/>
                  </a:lnTo>
                  <a:lnTo>
                    <a:pt x="2468" y="403"/>
                  </a:lnTo>
                  <a:lnTo>
                    <a:pt x="2444" y="421"/>
                  </a:lnTo>
                  <a:lnTo>
                    <a:pt x="2432" y="430"/>
                  </a:lnTo>
                  <a:lnTo>
                    <a:pt x="2416" y="436"/>
                  </a:lnTo>
                  <a:lnTo>
                    <a:pt x="2438" y="446"/>
                  </a:lnTo>
                  <a:lnTo>
                    <a:pt x="2465" y="452"/>
                  </a:lnTo>
                  <a:lnTo>
                    <a:pt x="2493" y="455"/>
                  </a:lnTo>
                  <a:lnTo>
                    <a:pt x="2527" y="455"/>
                  </a:lnTo>
                  <a:lnTo>
                    <a:pt x="2536" y="495"/>
                  </a:lnTo>
                  <a:lnTo>
                    <a:pt x="2542" y="532"/>
                  </a:lnTo>
                  <a:lnTo>
                    <a:pt x="2542" y="550"/>
                  </a:lnTo>
                  <a:lnTo>
                    <a:pt x="2539" y="568"/>
                  </a:lnTo>
                  <a:lnTo>
                    <a:pt x="2533" y="587"/>
                  </a:lnTo>
                  <a:lnTo>
                    <a:pt x="2527" y="605"/>
                  </a:lnTo>
                  <a:lnTo>
                    <a:pt x="2515" y="602"/>
                  </a:lnTo>
                  <a:lnTo>
                    <a:pt x="2508" y="596"/>
                  </a:lnTo>
                  <a:lnTo>
                    <a:pt x="2505" y="584"/>
                  </a:lnTo>
                  <a:lnTo>
                    <a:pt x="2502" y="572"/>
                  </a:lnTo>
                  <a:lnTo>
                    <a:pt x="2502" y="541"/>
                  </a:lnTo>
                  <a:lnTo>
                    <a:pt x="2502" y="510"/>
                  </a:lnTo>
                  <a:lnTo>
                    <a:pt x="2493" y="538"/>
                  </a:lnTo>
                  <a:lnTo>
                    <a:pt x="2481" y="562"/>
                  </a:lnTo>
                  <a:lnTo>
                    <a:pt x="2468" y="584"/>
                  </a:lnTo>
                  <a:lnTo>
                    <a:pt x="2450" y="602"/>
                  </a:lnTo>
                  <a:lnTo>
                    <a:pt x="2416" y="636"/>
                  </a:lnTo>
                  <a:lnTo>
                    <a:pt x="2382" y="670"/>
                  </a:lnTo>
                  <a:lnTo>
                    <a:pt x="2367" y="664"/>
                  </a:lnTo>
                  <a:lnTo>
                    <a:pt x="2355" y="664"/>
                  </a:lnTo>
                  <a:lnTo>
                    <a:pt x="2342" y="670"/>
                  </a:lnTo>
                  <a:lnTo>
                    <a:pt x="2330" y="679"/>
                  </a:lnTo>
                  <a:lnTo>
                    <a:pt x="2312" y="701"/>
                  </a:lnTo>
                  <a:lnTo>
                    <a:pt x="2302" y="713"/>
                  </a:lnTo>
                  <a:lnTo>
                    <a:pt x="2290" y="719"/>
                  </a:lnTo>
                  <a:lnTo>
                    <a:pt x="2290" y="728"/>
                  </a:lnTo>
                  <a:lnTo>
                    <a:pt x="2293" y="737"/>
                  </a:lnTo>
                  <a:lnTo>
                    <a:pt x="2302" y="750"/>
                  </a:lnTo>
                  <a:lnTo>
                    <a:pt x="2309" y="765"/>
                  </a:lnTo>
                  <a:lnTo>
                    <a:pt x="2312" y="774"/>
                  </a:lnTo>
                  <a:lnTo>
                    <a:pt x="2312" y="783"/>
                  </a:lnTo>
                  <a:lnTo>
                    <a:pt x="2305" y="805"/>
                  </a:lnTo>
                  <a:lnTo>
                    <a:pt x="2302" y="814"/>
                  </a:lnTo>
                  <a:lnTo>
                    <a:pt x="2296" y="820"/>
                  </a:lnTo>
                  <a:lnTo>
                    <a:pt x="2290" y="826"/>
                  </a:lnTo>
                  <a:lnTo>
                    <a:pt x="2281" y="830"/>
                  </a:lnTo>
                  <a:lnTo>
                    <a:pt x="2269" y="833"/>
                  </a:lnTo>
                  <a:lnTo>
                    <a:pt x="2256" y="833"/>
                  </a:lnTo>
                  <a:lnTo>
                    <a:pt x="2253" y="826"/>
                  </a:lnTo>
                  <a:lnTo>
                    <a:pt x="2253" y="820"/>
                  </a:lnTo>
                  <a:lnTo>
                    <a:pt x="2253" y="808"/>
                  </a:lnTo>
                  <a:lnTo>
                    <a:pt x="2259" y="799"/>
                  </a:lnTo>
                  <a:lnTo>
                    <a:pt x="2265" y="783"/>
                  </a:lnTo>
                  <a:lnTo>
                    <a:pt x="2259" y="777"/>
                  </a:lnTo>
                  <a:lnTo>
                    <a:pt x="2253" y="771"/>
                  </a:lnTo>
                  <a:lnTo>
                    <a:pt x="2241" y="765"/>
                  </a:lnTo>
                  <a:lnTo>
                    <a:pt x="2235" y="762"/>
                  </a:lnTo>
                  <a:lnTo>
                    <a:pt x="2232" y="753"/>
                  </a:lnTo>
                  <a:lnTo>
                    <a:pt x="2232" y="740"/>
                  </a:lnTo>
                  <a:lnTo>
                    <a:pt x="2235" y="719"/>
                  </a:lnTo>
                  <a:lnTo>
                    <a:pt x="2226" y="719"/>
                  </a:lnTo>
                  <a:lnTo>
                    <a:pt x="2219" y="722"/>
                  </a:lnTo>
                  <a:lnTo>
                    <a:pt x="2210" y="728"/>
                  </a:lnTo>
                  <a:lnTo>
                    <a:pt x="2201" y="734"/>
                  </a:lnTo>
                  <a:lnTo>
                    <a:pt x="2195" y="737"/>
                  </a:lnTo>
                  <a:lnTo>
                    <a:pt x="2186" y="737"/>
                  </a:lnTo>
                  <a:lnTo>
                    <a:pt x="2182" y="728"/>
                  </a:lnTo>
                  <a:lnTo>
                    <a:pt x="2182" y="722"/>
                  </a:lnTo>
                  <a:lnTo>
                    <a:pt x="2186" y="713"/>
                  </a:lnTo>
                  <a:lnTo>
                    <a:pt x="2186" y="701"/>
                  </a:lnTo>
                  <a:lnTo>
                    <a:pt x="2161" y="719"/>
                  </a:lnTo>
                  <a:lnTo>
                    <a:pt x="2130" y="737"/>
                  </a:lnTo>
                  <a:lnTo>
                    <a:pt x="2133" y="750"/>
                  </a:lnTo>
                  <a:lnTo>
                    <a:pt x="2139" y="756"/>
                  </a:lnTo>
                  <a:lnTo>
                    <a:pt x="2149" y="762"/>
                  </a:lnTo>
                  <a:lnTo>
                    <a:pt x="2161" y="765"/>
                  </a:lnTo>
                  <a:lnTo>
                    <a:pt x="2182" y="768"/>
                  </a:lnTo>
                  <a:lnTo>
                    <a:pt x="2195" y="771"/>
                  </a:lnTo>
                  <a:lnTo>
                    <a:pt x="2204" y="774"/>
                  </a:lnTo>
                  <a:lnTo>
                    <a:pt x="2195" y="790"/>
                  </a:lnTo>
                  <a:lnTo>
                    <a:pt x="2186" y="799"/>
                  </a:lnTo>
                  <a:lnTo>
                    <a:pt x="2164" y="814"/>
                  </a:lnTo>
                  <a:lnTo>
                    <a:pt x="2176" y="842"/>
                  </a:lnTo>
                  <a:lnTo>
                    <a:pt x="2189" y="866"/>
                  </a:lnTo>
                  <a:lnTo>
                    <a:pt x="2192" y="882"/>
                  </a:lnTo>
                  <a:lnTo>
                    <a:pt x="2195" y="900"/>
                  </a:lnTo>
                  <a:lnTo>
                    <a:pt x="2198" y="922"/>
                  </a:lnTo>
                  <a:lnTo>
                    <a:pt x="2195" y="946"/>
                  </a:lnTo>
                  <a:lnTo>
                    <a:pt x="2173" y="965"/>
                  </a:lnTo>
                  <a:lnTo>
                    <a:pt x="2158" y="983"/>
                  </a:lnTo>
                  <a:lnTo>
                    <a:pt x="2139" y="1005"/>
                  </a:lnTo>
                  <a:lnTo>
                    <a:pt x="2121" y="1026"/>
                  </a:lnTo>
                  <a:lnTo>
                    <a:pt x="2099" y="1045"/>
                  </a:lnTo>
                  <a:lnTo>
                    <a:pt x="2078" y="1057"/>
                  </a:lnTo>
                  <a:lnTo>
                    <a:pt x="2063" y="1063"/>
                  </a:lnTo>
                  <a:lnTo>
                    <a:pt x="2047" y="1066"/>
                  </a:lnTo>
                  <a:lnTo>
                    <a:pt x="2032" y="1069"/>
                  </a:lnTo>
                  <a:lnTo>
                    <a:pt x="2013" y="1069"/>
                  </a:lnTo>
                  <a:lnTo>
                    <a:pt x="2016" y="1097"/>
                  </a:lnTo>
                  <a:lnTo>
                    <a:pt x="2016" y="1121"/>
                  </a:lnTo>
                  <a:lnTo>
                    <a:pt x="2013" y="1131"/>
                  </a:lnTo>
                  <a:lnTo>
                    <a:pt x="2007" y="1137"/>
                  </a:lnTo>
                  <a:lnTo>
                    <a:pt x="1995" y="1143"/>
                  </a:lnTo>
                  <a:lnTo>
                    <a:pt x="1983" y="1143"/>
                  </a:lnTo>
                  <a:lnTo>
                    <a:pt x="1976" y="1134"/>
                  </a:lnTo>
                  <a:lnTo>
                    <a:pt x="1973" y="1124"/>
                  </a:lnTo>
                  <a:lnTo>
                    <a:pt x="1973" y="1115"/>
                  </a:lnTo>
                  <a:lnTo>
                    <a:pt x="1976" y="1106"/>
                  </a:lnTo>
                  <a:lnTo>
                    <a:pt x="1986" y="1088"/>
                  </a:lnTo>
                  <a:lnTo>
                    <a:pt x="1989" y="1078"/>
                  </a:lnTo>
                  <a:lnTo>
                    <a:pt x="1989" y="1069"/>
                  </a:lnTo>
                  <a:lnTo>
                    <a:pt x="1983" y="1063"/>
                  </a:lnTo>
                  <a:lnTo>
                    <a:pt x="1976" y="1063"/>
                  </a:lnTo>
                  <a:lnTo>
                    <a:pt x="1970" y="1066"/>
                  </a:lnTo>
                  <a:lnTo>
                    <a:pt x="1964" y="1072"/>
                  </a:lnTo>
                  <a:lnTo>
                    <a:pt x="1952" y="1091"/>
                  </a:lnTo>
                  <a:lnTo>
                    <a:pt x="1943" y="1106"/>
                  </a:lnTo>
                  <a:lnTo>
                    <a:pt x="1500" y="191"/>
                  </a:lnTo>
                  <a:lnTo>
                    <a:pt x="808" y="1465"/>
                  </a:lnTo>
                  <a:lnTo>
                    <a:pt x="796" y="1462"/>
                  </a:lnTo>
                  <a:lnTo>
                    <a:pt x="790" y="1465"/>
                  </a:lnTo>
                  <a:lnTo>
                    <a:pt x="784" y="1468"/>
                  </a:lnTo>
                  <a:lnTo>
                    <a:pt x="780" y="1472"/>
                  </a:lnTo>
                  <a:lnTo>
                    <a:pt x="774" y="1490"/>
                  </a:lnTo>
                  <a:lnTo>
                    <a:pt x="774" y="1511"/>
                  </a:lnTo>
                  <a:lnTo>
                    <a:pt x="784" y="1511"/>
                  </a:lnTo>
                  <a:lnTo>
                    <a:pt x="790" y="1508"/>
                  </a:lnTo>
                  <a:lnTo>
                    <a:pt x="796" y="1502"/>
                  </a:lnTo>
                  <a:lnTo>
                    <a:pt x="799" y="1496"/>
                  </a:lnTo>
                  <a:lnTo>
                    <a:pt x="805" y="1481"/>
                  </a:lnTo>
                  <a:lnTo>
                    <a:pt x="808" y="1465"/>
                  </a:lnTo>
                  <a:lnTo>
                    <a:pt x="1500" y="191"/>
                  </a:lnTo>
                  <a:lnTo>
                    <a:pt x="793" y="323"/>
                  </a:lnTo>
                  <a:lnTo>
                    <a:pt x="784" y="323"/>
                  </a:lnTo>
                  <a:lnTo>
                    <a:pt x="774" y="317"/>
                  </a:lnTo>
                  <a:lnTo>
                    <a:pt x="768" y="313"/>
                  </a:lnTo>
                  <a:lnTo>
                    <a:pt x="759" y="313"/>
                  </a:lnTo>
                  <a:lnTo>
                    <a:pt x="762" y="323"/>
                  </a:lnTo>
                  <a:lnTo>
                    <a:pt x="765" y="329"/>
                  </a:lnTo>
                  <a:lnTo>
                    <a:pt x="768" y="335"/>
                  </a:lnTo>
                  <a:lnTo>
                    <a:pt x="774" y="338"/>
                  </a:lnTo>
                  <a:lnTo>
                    <a:pt x="780" y="338"/>
                  </a:lnTo>
                  <a:lnTo>
                    <a:pt x="787" y="335"/>
                  </a:lnTo>
                  <a:lnTo>
                    <a:pt x="790" y="332"/>
                  </a:lnTo>
                  <a:lnTo>
                    <a:pt x="793" y="323"/>
                  </a:lnTo>
                  <a:lnTo>
                    <a:pt x="1500" y="1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ＭＳ Ｐゴシック" charset="0"/>
              </a:endParaRPr>
            </a:p>
          </p:txBody>
        </p:sp>
        <p:sp>
          <p:nvSpPr>
            <p:cNvPr id="212" name="Freeform 313"/>
            <p:cNvSpPr>
              <a:spLocks/>
            </p:cNvSpPr>
            <p:nvPr/>
          </p:nvSpPr>
          <p:spPr bwMode="auto">
            <a:xfrm>
              <a:off x="2450" y="1018"/>
              <a:ext cx="150" cy="59"/>
            </a:xfrm>
            <a:custGeom>
              <a:avLst/>
              <a:gdLst>
                <a:gd name="T0" fmla="*/ 9 w 150"/>
                <a:gd name="T1" fmla="*/ 43 h 59"/>
                <a:gd name="T2" fmla="*/ 6 w 150"/>
                <a:gd name="T3" fmla="*/ 34 h 59"/>
                <a:gd name="T4" fmla="*/ 3 w 150"/>
                <a:gd name="T5" fmla="*/ 25 h 59"/>
                <a:gd name="T6" fmla="*/ 0 w 150"/>
                <a:gd name="T7" fmla="*/ 19 h 59"/>
                <a:gd name="T8" fmla="*/ 0 w 150"/>
                <a:gd name="T9" fmla="*/ 6 h 59"/>
                <a:gd name="T10" fmla="*/ 36 w 150"/>
                <a:gd name="T11" fmla="*/ 3 h 59"/>
                <a:gd name="T12" fmla="*/ 80 w 150"/>
                <a:gd name="T13" fmla="*/ 0 h 59"/>
                <a:gd name="T14" fmla="*/ 98 w 150"/>
                <a:gd name="T15" fmla="*/ 0 h 59"/>
                <a:gd name="T16" fmla="*/ 119 w 150"/>
                <a:gd name="T17" fmla="*/ 3 h 59"/>
                <a:gd name="T18" fmla="*/ 135 w 150"/>
                <a:gd name="T19" fmla="*/ 6 h 59"/>
                <a:gd name="T20" fmla="*/ 150 w 150"/>
                <a:gd name="T21" fmla="*/ 16 h 59"/>
                <a:gd name="T22" fmla="*/ 138 w 150"/>
                <a:gd name="T23" fmla="*/ 37 h 59"/>
                <a:gd name="T24" fmla="*/ 126 w 150"/>
                <a:gd name="T25" fmla="*/ 49 h 59"/>
                <a:gd name="T26" fmla="*/ 107 w 150"/>
                <a:gd name="T27" fmla="*/ 56 h 59"/>
                <a:gd name="T28" fmla="*/ 89 w 150"/>
                <a:gd name="T29" fmla="*/ 59 h 59"/>
                <a:gd name="T30" fmla="*/ 70 w 150"/>
                <a:gd name="T31" fmla="*/ 59 h 59"/>
                <a:gd name="T32" fmla="*/ 49 w 150"/>
                <a:gd name="T33" fmla="*/ 56 h 59"/>
                <a:gd name="T34" fmla="*/ 9 w 150"/>
                <a:gd name="T35" fmla="*/ 43 h 5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0"/>
                <a:gd name="T55" fmla="*/ 0 h 59"/>
                <a:gd name="T56" fmla="*/ 150 w 150"/>
                <a:gd name="T57" fmla="*/ 59 h 59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0" h="59">
                  <a:moveTo>
                    <a:pt x="9" y="43"/>
                  </a:moveTo>
                  <a:lnTo>
                    <a:pt x="6" y="34"/>
                  </a:lnTo>
                  <a:lnTo>
                    <a:pt x="3" y="25"/>
                  </a:lnTo>
                  <a:lnTo>
                    <a:pt x="0" y="19"/>
                  </a:lnTo>
                  <a:lnTo>
                    <a:pt x="0" y="6"/>
                  </a:lnTo>
                  <a:lnTo>
                    <a:pt x="36" y="3"/>
                  </a:lnTo>
                  <a:lnTo>
                    <a:pt x="80" y="0"/>
                  </a:lnTo>
                  <a:lnTo>
                    <a:pt x="98" y="0"/>
                  </a:lnTo>
                  <a:lnTo>
                    <a:pt x="119" y="3"/>
                  </a:lnTo>
                  <a:lnTo>
                    <a:pt x="135" y="6"/>
                  </a:lnTo>
                  <a:lnTo>
                    <a:pt x="150" y="16"/>
                  </a:lnTo>
                  <a:lnTo>
                    <a:pt x="138" y="37"/>
                  </a:lnTo>
                  <a:lnTo>
                    <a:pt x="126" y="49"/>
                  </a:lnTo>
                  <a:lnTo>
                    <a:pt x="107" y="56"/>
                  </a:lnTo>
                  <a:lnTo>
                    <a:pt x="89" y="59"/>
                  </a:lnTo>
                  <a:lnTo>
                    <a:pt x="70" y="59"/>
                  </a:lnTo>
                  <a:lnTo>
                    <a:pt x="49" y="56"/>
                  </a:lnTo>
                  <a:lnTo>
                    <a:pt x="9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ＭＳ Ｐゴシック" charset="0"/>
              </a:endParaRPr>
            </a:p>
          </p:txBody>
        </p:sp>
        <p:sp>
          <p:nvSpPr>
            <p:cNvPr id="213" name="Freeform 314"/>
            <p:cNvSpPr>
              <a:spLocks/>
            </p:cNvSpPr>
            <p:nvPr/>
          </p:nvSpPr>
          <p:spPr bwMode="auto">
            <a:xfrm>
              <a:off x="1693" y="576"/>
              <a:ext cx="867" cy="571"/>
            </a:xfrm>
            <a:custGeom>
              <a:avLst/>
              <a:gdLst>
                <a:gd name="T0" fmla="*/ 680 w 867"/>
                <a:gd name="T1" fmla="*/ 356 h 571"/>
                <a:gd name="T2" fmla="*/ 701 w 867"/>
                <a:gd name="T3" fmla="*/ 375 h 571"/>
                <a:gd name="T4" fmla="*/ 670 w 867"/>
                <a:gd name="T5" fmla="*/ 402 h 571"/>
                <a:gd name="T6" fmla="*/ 578 w 867"/>
                <a:gd name="T7" fmla="*/ 430 h 571"/>
                <a:gd name="T8" fmla="*/ 544 w 867"/>
                <a:gd name="T9" fmla="*/ 458 h 571"/>
                <a:gd name="T10" fmla="*/ 508 w 867"/>
                <a:gd name="T11" fmla="*/ 455 h 571"/>
                <a:gd name="T12" fmla="*/ 480 w 867"/>
                <a:gd name="T13" fmla="*/ 470 h 571"/>
                <a:gd name="T14" fmla="*/ 431 w 867"/>
                <a:gd name="T15" fmla="*/ 553 h 571"/>
                <a:gd name="T16" fmla="*/ 400 w 867"/>
                <a:gd name="T17" fmla="*/ 565 h 571"/>
                <a:gd name="T18" fmla="*/ 385 w 867"/>
                <a:gd name="T19" fmla="*/ 547 h 571"/>
                <a:gd name="T20" fmla="*/ 357 w 867"/>
                <a:gd name="T21" fmla="*/ 544 h 571"/>
                <a:gd name="T22" fmla="*/ 302 w 867"/>
                <a:gd name="T23" fmla="*/ 479 h 571"/>
                <a:gd name="T24" fmla="*/ 277 w 867"/>
                <a:gd name="T25" fmla="*/ 424 h 571"/>
                <a:gd name="T26" fmla="*/ 283 w 867"/>
                <a:gd name="T27" fmla="*/ 412 h 571"/>
                <a:gd name="T28" fmla="*/ 271 w 867"/>
                <a:gd name="T29" fmla="*/ 402 h 571"/>
                <a:gd name="T30" fmla="*/ 262 w 867"/>
                <a:gd name="T31" fmla="*/ 393 h 571"/>
                <a:gd name="T32" fmla="*/ 262 w 867"/>
                <a:gd name="T33" fmla="*/ 362 h 571"/>
                <a:gd name="T34" fmla="*/ 280 w 867"/>
                <a:gd name="T35" fmla="*/ 353 h 571"/>
                <a:gd name="T36" fmla="*/ 286 w 867"/>
                <a:gd name="T37" fmla="*/ 338 h 571"/>
                <a:gd name="T38" fmla="*/ 265 w 867"/>
                <a:gd name="T39" fmla="*/ 353 h 571"/>
                <a:gd name="T40" fmla="*/ 243 w 867"/>
                <a:gd name="T41" fmla="*/ 353 h 571"/>
                <a:gd name="T42" fmla="*/ 219 w 867"/>
                <a:gd name="T43" fmla="*/ 283 h 571"/>
                <a:gd name="T44" fmla="*/ 154 w 867"/>
                <a:gd name="T45" fmla="*/ 264 h 571"/>
                <a:gd name="T46" fmla="*/ 56 w 867"/>
                <a:gd name="T47" fmla="*/ 258 h 571"/>
                <a:gd name="T48" fmla="*/ 13 w 867"/>
                <a:gd name="T49" fmla="*/ 243 h 571"/>
                <a:gd name="T50" fmla="*/ 71 w 867"/>
                <a:gd name="T51" fmla="*/ 197 h 571"/>
                <a:gd name="T52" fmla="*/ 111 w 867"/>
                <a:gd name="T53" fmla="*/ 157 h 571"/>
                <a:gd name="T54" fmla="*/ 142 w 867"/>
                <a:gd name="T55" fmla="*/ 138 h 571"/>
                <a:gd name="T56" fmla="*/ 166 w 867"/>
                <a:gd name="T57" fmla="*/ 117 h 571"/>
                <a:gd name="T58" fmla="*/ 200 w 867"/>
                <a:gd name="T59" fmla="*/ 95 h 571"/>
                <a:gd name="T60" fmla="*/ 289 w 867"/>
                <a:gd name="T61" fmla="*/ 104 h 571"/>
                <a:gd name="T62" fmla="*/ 311 w 867"/>
                <a:gd name="T63" fmla="*/ 92 h 571"/>
                <a:gd name="T64" fmla="*/ 323 w 867"/>
                <a:gd name="T65" fmla="*/ 52 h 571"/>
                <a:gd name="T66" fmla="*/ 338 w 867"/>
                <a:gd name="T67" fmla="*/ 58 h 571"/>
                <a:gd name="T68" fmla="*/ 357 w 867"/>
                <a:gd name="T69" fmla="*/ 65 h 571"/>
                <a:gd name="T70" fmla="*/ 366 w 867"/>
                <a:gd name="T71" fmla="*/ 40 h 571"/>
                <a:gd name="T72" fmla="*/ 415 w 867"/>
                <a:gd name="T73" fmla="*/ 15 h 571"/>
                <a:gd name="T74" fmla="*/ 532 w 867"/>
                <a:gd name="T75" fmla="*/ 0 h 571"/>
                <a:gd name="T76" fmla="*/ 618 w 867"/>
                <a:gd name="T77" fmla="*/ 9 h 571"/>
                <a:gd name="T78" fmla="*/ 624 w 867"/>
                <a:gd name="T79" fmla="*/ 28 h 571"/>
                <a:gd name="T80" fmla="*/ 661 w 867"/>
                <a:gd name="T81" fmla="*/ 25 h 571"/>
                <a:gd name="T82" fmla="*/ 729 w 867"/>
                <a:gd name="T83" fmla="*/ 83 h 571"/>
                <a:gd name="T84" fmla="*/ 757 w 867"/>
                <a:gd name="T85" fmla="*/ 129 h 571"/>
                <a:gd name="T86" fmla="*/ 815 w 867"/>
                <a:gd name="T87" fmla="*/ 98 h 571"/>
                <a:gd name="T88" fmla="*/ 846 w 867"/>
                <a:gd name="T89" fmla="*/ 92 h 571"/>
                <a:gd name="T90" fmla="*/ 858 w 867"/>
                <a:gd name="T91" fmla="*/ 126 h 571"/>
                <a:gd name="T92" fmla="*/ 821 w 867"/>
                <a:gd name="T93" fmla="*/ 160 h 571"/>
                <a:gd name="T94" fmla="*/ 781 w 867"/>
                <a:gd name="T95" fmla="*/ 197 h 571"/>
                <a:gd name="T96" fmla="*/ 772 w 867"/>
                <a:gd name="T97" fmla="*/ 227 h 571"/>
                <a:gd name="T98" fmla="*/ 787 w 867"/>
                <a:gd name="T99" fmla="*/ 237 h 571"/>
                <a:gd name="T100" fmla="*/ 787 w 867"/>
                <a:gd name="T101" fmla="*/ 255 h 571"/>
                <a:gd name="T102" fmla="*/ 772 w 867"/>
                <a:gd name="T103" fmla="*/ 316 h 571"/>
                <a:gd name="T104" fmla="*/ 732 w 867"/>
                <a:gd name="T105" fmla="*/ 353 h 571"/>
                <a:gd name="T106" fmla="*/ 726 w 867"/>
                <a:gd name="T107" fmla="*/ 384 h 571"/>
                <a:gd name="T108" fmla="*/ 704 w 867"/>
                <a:gd name="T109" fmla="*/ 375 h 571"/>
                <a:gd name="T110" fmla="*/ 692 w 867"/>
                <a:gd name="T111" fmla="*/ 350 h 571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67"/>
                <a:gd name="T169" fmla="*/ 0 h 571"/>
                <a:gd name="T170" fmla="*/ 867 w 867"/>
                <a:gd name="T171" fmla="*/ 571 h 571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67" h="571">
                  <a:moveTo>
                    <a:pt x="686" y="344"/>
                  </a:moveTo>
                  <a:lnTo>
                    <a:pt x="680" y="350"/>
                  </a:lnTo>
                  <a:lnTo>
                    <a:pt x="680" y="356"/>
                  </a:lnTo>
                  <a:lnTo>
                    <a:pt x="683" y="359"/>
                  </a:lnTo>
                  <a:lnTo>
                    <a:pt x="686" y="366"/>
                  </a:lnTo>
                  <a:lnTo>
                    <a:pt x="701" y="375"/>
                  </a:lnTo>
                  <a:lnTo>
                    <a:pt x="710" y="384"/>
                  </a:lnTo>
                  <a:lnTo>
                    <a:pt x="692" y="396"/>
                  </a:lnTo>
                  <a:lnTo>
                    <a:pt x="670" y="402"/>
                  </a:lnTo>
                  <a:lnTo>
                    <a:pt x="621" y="415"/>
                  </a:lnTo>
                  <a:lnTo>
                    <a:pt x="600" y="421"/>
                  </a:lnTo>
                  <a:lnTo>
                    <a:pt x="578" y="430"/>
                  </a:lnTo>
                  <a:lnTo>
                    <a:pt x="560" y="442"/>
                  </a:lnTo>
                  <a:lnTo>
                    <a:pt x="551" y="448"/>
                  </a:lnTo>
                  <a:lnTo>
                    <a:pt x="544" y="458"/>
                  </a:lnTo>
                  <a:lnTo>
                    <a:pt x="529" y="455"/>
                  </a:lnTo>
                  <a:lnTo>
                    <a:pt x="517" y="452"/>
                  </a:lnTo>
                  <a:lnTo>
                    <a:pt x="508" y="455"/>
                  </a:lnTo>
                  <a:lnTo>
                    <a:pt x="495" y="458"/>
                  </a:lnTo>
                  <a:lnTo>
                    <a:pt x="489" y="461"/>
                  </a:lnTo>
                  <a:lnTo>
                    <a:pt x="480" y="470"/>
                  </a:lnTo>
                  <a:lnTo>
                    <a:pt x="468" y="488"/>
                  </a:lnTo>
                  <a:lnTo>
                    <a:pt x="443" y="531"/>
                  </a:lnTo>
                  <a:lnTo>
                    <a:pt x="431" y="553"/>
                  </a:lnTo>
                  <a:lnTo>
                    <a:pt x="418" y="571"/>
                  </a:lnTo>
                  <a:lnTo>
                    <a:pt x="406" y="571"/>
                  </a:lnTo>
                  <a:lnTo>
                    <a:pt x="400" y="565"/>
                  </a:lnTo>
                  <a:lnTo>
                    <a:pt x="394" y="556"/>
                  </a:lnTo>
                  <a:lnTo>
                    <a:pt x="394" y="544"/>
                  </a:lnTo>
                  <a:lnTo>
                    <a:pt x="385" y="547"/>
                  </a:lnTo>
                  <a:lnTo>
                    <a:pt x="375" y="547"/>
                  </a:lnTo>
                  <a:lnTo>
                    <a:pt x="366" y="547"/>
                  </a:lnTo>
                  <a:lnTo>
                    <a:pt x="357" y="544"/>
                  </a:lnTo>
                  <a:lnTo>
                    <a:pt x="341" y="531"/>
                  </a:lnTo>
                  <a:lnTo>
                    <a:pt x="326" y="516"/>
                  </a:lnTo>
                  <a:lnTo>
                    <a:pt x="302" y="479"/>
                  </a:lnTo>
                  <a:lnTo>
                    <a:pt x="289" y="464"/>
                  </a:lnTo>
                  <a:lnTo>
                    <a:pt x="277" y="448"/>
                  </a:lnTo>
                  <a:lnTo>
                    <a:pt x="277" y="424"/>
                  </a:lnTo>
                  <a:lnTo>
                    <a:pt x="277" y="415"/>
                  </a:lnTo>
                  <a:lnTo>
                    <a:pt x="280" y="412"/>
                  </a:lnTo>
                  <a:lnTo>
                    <a:pt x="283" y="412"/>
                  </a:lnTo>
                  <a:lnTo>
                    <a:pt x="283" y="409"/>
                  </a:lnTo>
                  <a:lnTo>
                    <a:pt x="280" y="405"/>
                  </a:lnTo>
                  <a:lnTo>
                    <a:pt x="271" y="402"/>
                  </a:lnTo>
                  <a:lnTo>
                    <a:pt x="265" y="399"/>
                  </a:lnTo>
                  <a:lnTo>
                    <a:pt x="262" y="396"/>
                  </a:lnTo>
                  <a:lnTo>
                    <a:pt x="262" y="393"/>
                  </a:lnTo>
                  <a:lnTo>
                    <a:pt x="258" y="381"/>
                  </a:lnTo>
                  <a:lnTo>
                    <a:pt x="262" y="372"/>
                  </a:lnTo>
                  <a:lnTo>
                    <a:pt x="262" y="362"/>
                  </a:lnTo>
                  <a:lnTo>
                    <a:pt x="268" y="359"/>
                  </a:lnTo>
                  <a:lnTo>
                    <a:pt x="274" y="356"/>
                  </a:lnTo>
                  <a:lnTo>
                    <a:pt x="280" y="353"/>
                  </a:lnTo>
                  <a:lnTo>
                    <a:pt x="298" y="353"/>
                  </a:lnTo>
                  <a:lnTo>
                    <a:pt x="292" y="341"/>
                  </a:lnTo>
                  <a:lnTo>
                    <a:pt x="286" y="338"/>
                  </a:lnTo>
                  <a:lnTo>
                    <a:pt x="280" y="341"/>
                  </a:lnTo>
                  <a:lnTo>
                    <a:pt x="271" y="347"/>
                  </a:lnTo>
                  <a:lnTo>
                    <a:pt x="265" y="353"/>
                  </a:lnTo>
                  <a:lnTo>
                    <a:pt x="258" y="359"/>
                  </a:lnTo>
                  <a:lnTo>
                    <a:pt x="252" y="359"/>
                  </a:lnTo>
                  <a:lnTo>
                    <a:pt x="243" y="353"/>
                  </a:lnTo>
                  <a:lnTo>
                    <a:pt x="243" y="307"/>
                  </a:lnTo>
                  <a:lnTo>
                    <a:pt x="231" y="295"/>
                  </a:lnTo>
                  <a:lnTo>
                    <a:pt x="219" y="283"/>
                  </a:lnTo>
                  <a:lnTo>
                    <a:pt x="203" y="276"/>
                  </a:lnTo>
                  <a:lnTo>
                    <a:pt x="188" y="270"/>
                  </a:lnTo>
                  <a:lnTo>
                    <a:pt x="154" y="264"/>
                  </a:lnTo>
                  <a:lnTo>
                    <a:pt x="120" y="261"/>
                  </a:lnTo>
                  <a:lnTo>
                    <a:pt x="86" y="261"/>
                  </a:lnTo>
                  <a:lnTo>
                    <a:pt x="56" y="258"/>
                  </a:lnTo>
                  <a:lnTo>
                    <a:pt x="40" y="255"/>
                  </a:lnTo>
                  <a:lnTo>
                    <a:pt x="25" y="249"/>
                  </a:lnTo>
                  <a:lnTo>
                    <a:pt x="13" y="243"/>
                  </a:lnTo>
                  <a:lnTo>
                    <a:pt x="0" y="230"/>
                  </a:lnTo>
                  <a:lnTo>
                    <a:pt x="34" y="215"/>
                  </a:lnTo>
                  <a:lnTo>
                    <a:pt x="71" y="197"/>
                  </a:lnTo>
                  <a:lnTo>
                    <a:pt x="86" y="187"/>
                  </a:lnTo>
                  <a:lnTo>
                    <a:pt x="99" y="175"/>
                  </a:lnTo>
                  <a:lnTo>
                    <a:pt x="111" y="157"/>
                  </a:lnTo>
                  <a:lnTo>
                    <a:pt x="117" y="138"/>
                  </a:lnTo>
                  <a:lnTo>
                    <a:pt x="129" y="138"/>
                  </a:lnTo>
                  <a:lnTo>
                    <a:pt x="142" y="138"/>
                  </a:lnTo>
                  <a:lnTo>
                    <a:pt x="148" y="135"/>
                  </a:lnTo>
                  <a:lnTo>
                    <a:pt x="157" y="129"/>
                  </a:lnTo>
                  <a:lnTo>
                    <a:pt x="166" y="117"/>
                  </a:lnTo>
                  <a:lnTo>
                    <a:pt x="172" y="98"/>
                  </a:lnTo>
                  <a:lnTo>
                    <a:pt x="185" y="95"/>
                  </a:lnTo>
                  <a:lnTo>
                    <a:pt x="200" y="95"/>
                  </a:lnTo>
                  <a:lnTo>
                    <a:pt x="225" y="95"/>
                  </a:lnTo>
                  <a:lnTo>
                    <a:pt x="268" y="104"/>
                  </a:lnTo>
                  <a:lnTo>
                    <a:pt x="289" y="104"/>
                  </a:lnTo>
                  <a:lnTo>
                    <a:pt x="295" y="101"/>
                  </a:lnTo>
                  <a:lnTo>
                    <a:pt x="305" y="98"/>
                  </a:lnTo>
                  <a:lnTo>
                    <a:pt x="311" y="92"/>
                  </a:lnTo>
                  <a:lnTo>
                    <a:pt x="317" y="83"/>
                  </a:lnTo>
                  <a:lnTo>
                    <a:pt x="320" y="68"/>
                  </a:lnTo>
                  <a:lnTo>
                    <a:pt x="323" y="52"/>
                  </a:lnTo>
                  <a:lnTo>
                    <a:pt x="326" y="49"/>
                  </a:lnTo>
                  <a:lnTo>
                    <a:pt x="332" y="52"/>
                  </a:lnTo>
                  <a:lnTo>
                    <a:pt x="338" y="58"/>
                  </a:lnTo>
                  <a:lnTo>
                    <a:pt x="348" y="71"/>
                  </a:lnTo>
                  <a:lnTo>
                    <a:pt x="354" y="71"/>
                  </a:lnTo>
                  <a:lnTo>
                    <a:pt x="357" y="65"/>
                  </a:lnTo>
                  <a:lnTo>
                    <a:pt x="360" y="55"/>
                  </a:lnTo>
                  <a:lnTo>
                    <a:pt x="363" y="46"/>
                  </a:lnTo>
                  <a:lnTo>
                    <a:pt x="366" y="40"/>
                  </a:lnTo>
                  <a:lnTo>
                    <a:pt x="369" y="34"/>
                  </a:lnTo>
                  <a:lnTo>
                    <a:pt x="388" y="25"/>
                  </a:lnTo>
                  <a:lnTo>
                    <a:pt x="415" y="15"/>
                  </a:lnTo>
                  <a:lnTo>
                    <a:pt x="452" y="9"/>
                  </a:lnTo>
                  <a:lnTo>
                    <a:pt x="492" y="3"/>
                  </a:lnTo>
                  <a:lnTo>
                    <a:pt x="532" y="0"/>
                  </a:lnTo>
                  <a:lnTo>
                    <a:pt x="572" y="0"/>
                  </a:lnTo>
                  <a:lnTo>
                    <a:pt x="606" y="6"/>
                  </a:lnTo>
                  <a:lnTo>
                    <a:pt x="618" y="9"/>
                  </a:lnTo>
                  <a:lnTo>
                    <a:pt x="631" y="15"/>
                  </a:lnTo>
                  <a:lnTo>
                    <a:pt x="627" y="25"/>
                  </a:lnTo>
                  <a:lnTo>
                    <a:pt x="624" y="28"/>
                  </a:lnTo>
                  <a:lnTo>
                    <a:pt x="621" y="34"/>
                  </a:lnTo>
                  <a:lnTo>
                    <a:pt x="640" y="28"/>
                  </a:lnTo>
                  <a:lnTo>
                    <a:pt x="661" y="25"/>
                  </a:lnTo>
                  <a:lnTo>
                    <a:pt x="710" y="25"/>
                  </a:lnTo>
                  <a:lnTo>
                    <a:pt x="720" y="55"/>
                  </a:lnTo>
                  <a:lnTo>
                    <a:pt x="729" y="83"/>
                  </a:lnTo>
                  <a:lnTo>
                    <a:pt x="741" y="108"/>
                  </a:lnTo>
                  <a:lnTo>
                    <a:pt x="747" y="120"/>
                  </a:lnTo>
                  <a:lnTo>
                    <a:pt x="757" y="129"/>
                  </a:lnTo>
                  <a:lnTo>
                    <a:pt x="772" y="126"/>
                  </a:lnTo>
                  <a:lnTo>
                    <a:pt x="787" y="117"/>
                  </a:lnTo>
                  <a:lnTo>
                    <a:pt x="815" y="98"/>
                  </a:lnTo>
                  <a:lnTo>
                    <a:pt x="827" y="92"/>
                  </a:lnTo>
                  <a:lnTo>
                    <a:pt x="840" y="89"/>
                  </a:lnTo>
                  <a:lnTo>
                    <a:pt x="846" y="92"/>
                  </a:lnTo>
                  <a:lnTo>
                    <a:pt x="852" y="95"/>
                  </a:lnTo>
                  <a:lnTo>
                    <a:pt x="867" y="111"/>
                  </a:lnTo>
                  <a:lnTo>
                    <a:pt x="858" y="126"/>
                  </a:lnTo>
                  <a:lnTo>
                    <a:pt x="849" y="141"/>
                  </a:lnTo>
                  <a:lnTo>
                    <a:pt x="833" y="151"/>
                  </a:lnTo>
                  <a:lnTo>
                    <a:pt x="821" y="160"/>
                  </a:lnTo>
                  <a:lnTo>
                    <a:pt x="806" y="172"/>
                  </a:lnTo>
                  <a:lnTo>
                    <a:pt x="793" y="181"/>
                  </a:lnTo>
                  <a:lnTo>
                    <a:pt x="781" y="197"/>
                  </a:lnTo>
                  <a:lnTo>
                    <a:pt x="772" y="212"/>
                  </a:lnTo>
                  <a:lnTo>
                    <a:pt x="772" y="221"/>
                  </a:lnTo>
                  <a:lnTo>
                    <a:pt x="772" y="227"/>
                  </a:lnTo>
                  <a:lnTo>
                    <a:pt x="775" y="230"/>
                  </a:lnTo>
                  <a:lnTo>
                    <a:pt x="778" y="233"/>
                  </a:lnTo>
                  <a:lnTo>
                    <a:pt x="787" y="237"/>
                  </a:lnTo>
                  <a:lnTo>
                    <a:pt x="797" y="243"/>
                  </a:lnTo>
                  <a:lnTo>
                    <a:pt x="790" y="249"/>
                  </a:lnTo>
                  <a:lnTo>
                    <a:pt x="787" y="255"/>
                  </a:lnTo>
                  <a:lnTo>
                    <a:pt x="781" y="276"/>
                  </a:lnTo>
                  <a:lnTo>
                    <a:pt x="778" y="298"/>
                  </a:lnTo>
                  <a:lnTo>
                    <a:pt x="772" y="316"/>
                  </a:lnTo>
                  <a:lnTo>
                    <a:pt x="726" y="316"/>
                  </a:lnTo>
                  <a:lnTo>
                    <a:pt x="726" y="338"/>
                  </a:lnTo>
                  <a:lnTo>
                    <a:pt x="732" y="353"/>
                  </a:lnTo>
                  <a:lnTo>
                    <a:pt x="732" y="369"/>
                  </a:lnTo>
                  <a:lnTo>
                    <a:pt x="729" y="375"/>
                  </a:lnTo>
                  <a:lnTo>
                    <a:pt x="726" y="384"/>
                  </a:lnTo>
                  <a:lnTo>
                    <a:pt x="717" y="384"/>
                  </a:lnTo>
                  <a:lnTo>
                    <a:pt x="710" y="381"/>
                  </a:lnTo>
                  <a:lnTo>
                    <a:pt x="704" y="375"/>
                  </a:lnTo>
                  <a:lnTo>
                    <a:pt x="701" y="369"/>
                  </a:lnTo>
                  <a:lnTo>
                    <a:pt x="695" y="356"/>
                  </a:lnTo>
                  <a:lnTo>
                    <a:pt x="692" y="350"/>
                  </a:lnTo>
                  <a:lnTo>
                    <a:pt x="686" y="3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ＭＳ Ｐゴシック" charset="0"/>
              </a:endParaRPr>
            </a:p>
          </p:txBody>
        </p:sp>
        <p:sp>
          <p:nvSpPr>
            <p:cNvPr id="214" name="Rectangle 315"/>
            <p:cNvSpPr>
              <a:spLocks noChangeArrowheads="1"/>
            </p:cNvSpPr>
            <p:nvPr/>
          </p:nvSpPr>
          <p:spPr bwMode="auto">
            <a:xfrm>
              <a:off x="1789" y="1912"/>
              <a:ext cx="21" cy="2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4572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215" name="Freeform 316"/>
            <p:cNvSpPr>
              <a:spLocks/>
            </p:cNvSpPr>
            <p:nvPr/>
          </p:nvSpPr>
          <p:spPr bwMode="auto">
            <a:xfrm>
              <a:off x="1678" y="1891"/>
              <a:ext cx="86" cy="49"/>
            </a:xfrm>
            <a:custGeom>
              <a:avLst/>
              <a:gdLst>
                <a:gd name="T0" fmla="*/ 0 w 86"/>
                <a:gd name="T1" fmla="*/ 30 h 49"/>
                <a:gd name="T2" fmla="*/ 0 w 86"/>
                <a:gd name="T3" fmla="*/ 24 h 49"/>
                <a:gd name="T4" fmla="*/ 6 w 86"/>
                <a:gd name="T5" fmla="*/ 15 h 49"/>
                <a:gd name="T6" fmla="*/ 18 w 86"/>
                <a:gd name="T7" fmla="*/ 6 h 49"/>
                <a:gd name="T8" fmla="*/ 34 w 86"/>
                <a:gd name="T9" fmla="*/ 0 h 49"/>
                <a:gd name="T10" fmla="*/ 49 w 86"/>
                <a:gd name="T11" fmla="*/ 0 h 49"/>
                <a:gd name="T12" fmla="*/ 64 w 86"/>
                <a:gd name="T13" fmla="*/ 6 h 49"/>
                <a:gd name="T14" fmla="*/ 80 w 86"/>
                <a:gd name="T15" fmla="*/ 15 h 49"/>
                <a:gd name="T16" fmla="*/ 83 w 86"/>
                <a:gd name="T17" fmla="*/ 21 h 49"/>
                <a:gd name="T18" fmla="*/ 86 w 86"/>
                <a:gd name="T19" fmla="*/ 27 h 49"/>
                <a:gd name="T20" fmla="*/ 86 w 86"/>
                <a:gd name="T21" fmla="*/ 40 h 49"/>
                <a:gd name="T22" fmla="*/ 86 w 86"/>
                <a:gd name="T23" fmla="*/ 49 h 49"/>
                <a:gd name="T24" fmla="*/ 46 w 86"/>
                <a:gd name="T25" fmla="*/ 43 h 49"/>
                <a:gd name="T26" fmla="*/ 24 w 86"/>
                <a:gd name="T27" fmla="*/ 40 h 49"/>
                <a:gd name="T28" fmla="*/ 0 w 86"/>
                <a:gd name="T29" fmla="*/ 30 h 4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6"/>
                <a:gd name="T46" fmla="*/ 0 h 49"/>
                <a:gd name="T47" fmla="*/ 86 w 86"/>
                <a:gd name="T48" fmla="*/ 49 h 4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6" h="49">
                  <a:moveTo>
                    <a:pt x="0" y="30"/>
                  </a:moveTo>
                  <a:lnTo>
                    <a:pt x="0" y="24"/>
                  </a:lnTo>
                  <a:lnTo>
                    <a:pt x="6" y="15"/>
                  </a:lnTo>
                  <a:lnTo>
                    <a:pt x="18" y="6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4" y="6"/>
                  </a:lnTo>
                  <a:lnTo>
                    <a:pt x="80" y="15"/>
                  </a:lnTo>
                  <a:lnTo>
                    <a:pt x="83" y="21"/>
                  </a:lnTo>
                  <a:lnTo>
                    <a:pt x="86" y="27"/>
                  </a:lnTo>
                  <a:lnTo>
                    <a:pt x="86" y="40"/>
                  </a:lnTo>
                  <a:lnTo>
                    <a:pt x="86" y="49"/>
                  </a:lnTo>
                  <a:lnTo>
                    <a:pt x="46" y="43"/>
                  </a:lnTo>
                  <a:lnTo>
                    <a:pt x="24" y="40"/>
                  </a:lnTo>
                  <a:lnTo>
                    <a:pt x="0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ＭＳ Ｐゴシック" charset="0"/>
              </a:endParaRPr>
            </a:p>
          </p:txBody>
        </p:sp>
        <p:sp>
          <p:nvSpPr>
            <p:cNvPr id="216" name="Freeform 317"/>
            <p:cNvSpPr>
              <a:spLocks/>
            </p:cNvSpPr>
            <p:nvPr/>
          </p:nvSpPr>
          <p:spPr bwMode="auto">
            <a:xfrm>
              <a:off x="1607" y="1931"/>
              <a:ext cx="31" cy="27"/>
            </a:xfrm>
            <a:custGeom>
              <a:avLst/>
              <a:gdLst>
                <a:gd name="T0" fmla="*/ 31 w 31"/>
                <a:gd name="T1" fmla="*/ 9 h 27"/>
                <a:gd name="T2" fmla="*/ 28 w 31"/>
                <a:gd name="T3" fmla="*/ 15 h 27"/>
                <a:gd name="T4" fmla="*/ 28 w 31"/>
                <a:gd name="T5" fmla="*/ 21 h 27"/>
                <a:gd name="T6" fmla="*/ 22 w 31"/>
                <a:gd name="T7" fmla="*/ 24 h 27"/>
                <a:gd name="T8" fmla="*/ 19 w 31"/>
                <a:gd name="T9" fmla="*/ 27 h 27"/>
                <a:gd name="T10" fmla="*/ 9 w 31"/>
                <a:gd name="T11" fmla="*/ 24 h 27"/>
                <a:gd name="T12" fmla="*/ 0 w 31"/>
                <a:gd name="T13" fmla="*/ 18 h 27"/>
                <a:gd name="T14" fmla="*/ 0 w 31"/>
                <a:gd name="T15" fmla="*/ 12 h 27"/>
                <a:gd name="T16" fmla="*/ 3 w 31"/>
                <a:gd name="T17" fmla="*/ 6 h 27"/>
                <a:gd name="T18" fmla="*/ 6 w 31"/>
                <a:gd name="T19" fmla="*/ 3 h 27"/>
                <a:gd name="T20" fmla="*/ 12 w 31"/>
                <a:gd name="T21" fmla="*/ 0 h 27"/>
                <a:gd name="T22" fmla="*/ 22 w 31"/>
                <a:gd name="T23" fmla="*/ 3 h 27"/>
                <a:gd name="T24" fmla="*/ 31 w 31"/>
                <a:gd name="T25" fmla="*/ 9 h 2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1"/>
                <a:gd name="T40" fmla="*/ 0 h 27"/>
                <a:gd name="T41" fmla="*/ 31 w 31"/>
                <a:gd name="T42" fmla="*/ 27 h 2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1" h="27">
                  <a:moveTo>
                    <a:pt x="31" y="9"/>
                  </a:moveTo>
                  <a:lnTo>
                    <a:pt x="28" y="15"/>
                  </a:lnTo>
                  <a:lnTo>
                    <a:pt x="28" y="21"/>
                  </a:lnTo>
                  <a:lnTo>
                    <a:pt x="22" y="24"/>
                  </a:lnTo>
                  <a:lnTo>
                    <a:pt x="19" y="27"/>
                  </a:lnTo>
                  <a:lnTo>
                    <a:pt x="9" y="24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3" y="6"/>
                  </a:lnTo>
                  <a:lnTo>
                    <a:pt x="6" y="3"/>
                  </a:lnTo>
                  <a:lnTo>
                    <a:pt x="12" y="0"/>
                  </a:lnTo>
                  <a:lnTo>
                    <a:pt x="22" y="3"/>
                  </a:lnTo>
                  <a:lnTo>
                    <a:pt x="31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ＭＳ Ｐゴシック" charset="0"/>
              </a:endParaRPr>
            </a:p>
          </p:txBody>
        </p:sp>
        <p:sp>
          <p:nvSpPr>
            <p:cNvPr id="217" name="Freeform 318"/>
            <p:cNvSpPr>
              <a:spLocks/>
            </p:cNvSpPr>
            <p:nvPr/>
          </p:nvSpPr>
          <p:spPr bwMode="auto">
            <a:xfrm>
              <a:off x="1512" y="1829"/>
              <a:ext cx="150" cy="59"/>
            </a:xfrm>
            <a:custGeom>
              <a:avLst/>
              <a:gdLst>
                <a:gd name="T0" fmla="*/ 150 w 150"/>
                <a:gd name="T1" fmla="*/ 56 h 59"/>
                <a:gd name="T2" fmla="*/ 141 w 150"/>
                <a:gd name="T3" fmla="*/ 59 h 59"/>
                <a:gd name="T4" fmla="*/ 132 w 150"/>
                <a:gd name="T5" fmla="*/ 59 h 59"/>
                <a:gd name="T6" fmla="*/ 117 w 150"/>
                <a:gd name="T7" fmla="*/ 59 h 59"/>
                <a:gd name="T8" fmla="*/ 101 w 150"/>
                <a:gd name="T9" fmla="*/ 49 h 59"/>
                <a:gd name="T10" fmla="*/ 86 w 150"/>
                <a:gd name="T11" fmla="*/ 40 h 59"/>
                <a:gd name="T12" fmla="*/ 67 w 150"/>
                <a:gd name="T13" fmla="*/ 31 h 59"/>
                <a:gd name="T14" fmla="*/ 49 w 150"/>
                <a:gd name="T15" fmla="*/ 22 h 59"/>
                <a:gd name="T16" fmla="*/ 24 w 150"/>
                <a:gd name="T17" fmla="*/ 22 h 59"/>
                <a:gd name="T18" fmla="*/ 12 w 150"/>
                <a:gd name="T19" fmla="*/ 22 h 59"/>
                <a:gd name="T20" fmla="*/ 0 w 150"/>
                <a:gd name="T21" fmla="*/ 25 h 59"/>
                <a:gd name="T22" fmla="*/ 9 w 150"/>
                <a:gd name="T23" fmla="*/ 16 h 59"/>
                <a:gd name="T24" fmla="*/ 15 w 150"/>
                <a:gd name="T25" fmla="*/ 9 h 59"/>
                <a:gd name="T26" fmla="*/ 24 w 150"/>
                <a:gd name="T27" fmla="*/ 3 h 59"/>
                <a:gd name="T28" fmla="*/ 34 w 150"/>
                <a:gd name="T29" fmla="*/ 0 h 59"/>
                <a:gd name="T30" fmla="*/ 46 w 150"/>
                <a:gd name="T31" fmla="*/ 0 h 59"/>
                <a:gd name="T32" fmla="*/ 55 w 150"/>
                <a:gd name="T33" fmla="*/ 0 h 59"/>
                <a:gd name="T34" fmla="*/ 74 w 150"/>
                <a:gd name="T35" fmla="*/ 9 h 59"/>
                <a:gd name="T36" fmla="*/ 95 w 150"/>
                <a:gd name="T37" fmla="*/ 19 h 59"/>
                <a:gd name="T38" fmla="*/ 114 w 150"/>
                <a:gd name="T39" fmla="*/ 31 h 59"/>
                <a:gd name="T40" fmla="*/ 150 w 150"/>
                <a:gd name="T41" fmla="*/ 56 h 5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50"/>
                <a:gd name="T64" fmla="*/ 0 h 59"/>
                <a:gd name="T65" fmla="*/ 150 w 150"/>
                <a:gd name="T66" fmla="*/ 59 h 5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50" h="59">
                  <a:moveTo>
                    <a:pt x="150" y="56"/>
                  </a:moveTo>
                  <a:lnTo>
                    <a:pt x="141" y="59"/>
                  </a:lnTo>
                  <a:lnTo>
                    <a:pt x="132" y="59"/>
                  </a:lnTo>
                  <a:lnTo>
                    <a:pt x="117" y="59"/>
                  </a:lnTo>
                  <a:lnTo>
                    <a:pt x="101" y="49"/>
                  </a:lnTo>
                  <a:lnTo>
                    <a:pt x="86" y="40"/>
                  </a:lnTo>
                  <a:lnTo>
                    <a:pt x="67" y="31"/>
                  </a:lnTo>
                  <a:lnTo>
                    <a:pt x="49" y="22"/>
                  </a:lnTo>
                  <a:lnTo>
                    <a:pt x="24" y="22"/>
                  </a:lnTo>
                  <a:lnTo>
                    <a:pt x="12" y="22"/>
                  </a:lnTo>
                  <a:lnTo>
                    <a:pt x="0" y="25"/>
                  </a:lnTo>
                  <a:lnTo>
                    <a:pt x="9" y="16"/>
                  </a:lnTo>
                  <a:lnTo>
                    <a:pt x="15" y="9"/>
                  </a:lnTo>
                  <a:lnTo>
                    <a:pt x="24" y="3"/>
                  </a:lnTo>
                  <a:lnTo>
                    <a:pt x="34" y="0"/>
                  </a:lnTo>
                  <a:lnTo>
                    <a:pt x="46" y="0"/>
                  </a:lnTo>
                  <a:lnTo>
                    <a:pt x="55" y="0"/>
                  </a:lnTo>
                  <a:lnTo>
                    <a:pt x="74" y="9"/>
                  </a:lnTo>
                  <a:lnTo>
                    <a:pt x="95" y="19"/>
                  </a:lnTo>
                  <a:lnTo>
                    <a:pt x="114" y="31"/>
                  </a:lnTo>
                  <a:lnTo>
                    <a:pt x="150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ＭＳ Ｐゴシック" charset="0"/>
              </a:endParaRPr>
            </a:p>
          </p:txBody>
        </p:sp>
        <p:sp>
          <p:nvSpPr>
            <p:cNvPr id="218" name="Freeform 319"/>
            <p:cNvSpPr>
              <a:spLocks/>
            </p:cNvSpPr>
            <p:nvPr/>
          </p:nvSpPr>
          <p:spPr bwMode="auto">
            <a:xfrm>
              <a:off x="1607" y="1799"/>
              <a:ext cx="22" cy="18"/>
            </a:xfrm>
            <a:custGeom>
              <a:avLst/>
              <a:gdLst>
                <a:gd name="T0" fmla="*/ 22 w 22"/>
                <a:gd name="T1" fmla="*/ 0 h 18"/>
                <a:gd name="T2" fmla="*/ 19 w 22"/>
                <a:gd name="T3" fmla="*/ 9 h 18"/>
                <a:gd name="T4" fmla="*/ 16 w 22"/>
                <a:gd name="T5" fmla="*/ 15 h 18"/>
                <a:gd name="T6" fmla="*/ 9 w 22"/>
                <a:gd name="T7" fmla="*/ 18 h 18"/>
                <a:gd name="T8" fmla="*/ 0 w 22"/>
                <a:gd name="T9" fmla="*/ 18 h 18"/>
                <a:gd name="T10" fmla="*/ 0 w 22"/>
                <a:gd name="T11" fmla="*/ 6 h 18"/>
                <a:gd name="T12" fmla="*/ 6 w 22"/>
                <a:gd name="T13" fmla="*/ 3 h 18"/>
                <a:gd name="T14" fmla="*/ 12 w 22"/>
                <a:gd name="T15" fmla="*/ 0 h 18"/>
                <a:gd name="T16" fmla="*/ 22 w 22"/>
                <a:gd name="T17" fmla="*/ 0 h 1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2"/>
                <a:gd name="T28" fmla="*/ 0 h 18"/>
                <a:gd name="T29" fmla="*/ 22 w 22"/>
                <a:gd name="T30" fmla="*/ 18 h 1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2" h="18">
                  <a:moveTo>
                    <a:pt x="22" y="0"/>
                  </a:moveTo>
                  <a:lnTo>
                    <a:pt x="19" y="9"/>
                  </a:lnTo>
                  <a:lnTo>
                    <a:pt x="16" y="15"/>
                  </a:lnTo>
                  <a:lnTo>
                    <a:pt x="9" y="18"/>
                  </a:lnTo>
                  <a:lnTo>
                    <a:pt x="0" y="18"/>
                  </a:lnTo>
                  <a:lnTo>
                    <a:pt x="0" y="6"/>
                  </a:lnTo>
                  <a:lnTo>
                    <a:pt x="6" y="3"/>
                  </a:lnTo>
                  <a:lnTo>
                    <a:pt x="12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ＭＳ Ｐゴシック" charset="0"/>
              </a:endParaRPr>
            </a:p>
          </p:txBody>
        </p:sp>
        <p:sp>
          <p:nvSpPr>
            <p:cNvPr id="219" name="Freeform 320"/>
            <p:cNvSpPr>
              <a:spLocks/>
            </p:cNvSpPr>
            <p:nvPr/>
          </p:nvSpPr>
          <p:spPr bwMode="auto">
            <a:xfrm>
              <a:off x="1567" y="1098"/>
              <a:ext cx="19" cy="19"/>
            </a:xfrm>
            <a:custGeom>
              <a:avLst/>
              <a:gdLst>
                <a:gd name="T0" fmla="*/ 0 w 19"/>
                <a:gd name="T1" fmla="*/ 12 h 19"/>
                <a:gd name="T2" fmla="*/ 6 w 19"/>
                <a:gd name="T3" fmla="*/ 3 h 19"/>
                <a:gd name="T4" fmla="*/ 12 w 19"/>
                <a:gd name="T5" fmla="*/ 0 h 19"/>
                <a:gd name="T6" fmla="*/ 19 w 19"/>
                <a:gd name="T7" fmla="*/ 3 h 19"/>
                <a:gd name="T8" fmla="*/ 19 w 19"/>
                <a:gd name="T9" fmla="*/ 9 h 19"/>
                <a:gd name="T10" fmla="*/ 19 w 19"/>
                <a:gd name="T11" fmla="*/ 16 h 19"/>
                <a:gd name="T12" fmla="*/ 16 w 19"/>
                <a:gd name="T13" fmla="*/ 19 h 19"/>
                <a:gd name="T14" fmla="*/ 9 w 19"/>
                <a:gd name="T15" fmla="*/ 19 h 19"/>
                <a:gd name="T16" fmla="*/ 0 w 19"/>
                <a:gd name="T17" fmla="*/ 12 h 1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"/>
                <a:gd name="T28" fmla="*/ 0 h 19"/>
                <a:gd name="T29" fmla="*/ 19 w 19"/>
                <a:gd name="T30" fmla="*/ 19 h 1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" h="19">
                  <a:moveTo>
                    <a:pt x="0" y="12"/>
                  </a:moveTo>
                  <a:lnTo>
                    <a:pt x="6" y="3"/>
                  </a:lnTo>
                  <a:lnTo>
                    <a:pt x="12" y="0"/>
                  </a:lnTo>
                  <a:lnTo>
                    <a:pt x="19" y="3"/>
                  </a:lnTo>
                  <a:lnTo>
                    <a:pt x="19" y="9"/>
                  </a:lnTo>
                  <a:lnTo>
                    <a:pt x="19" y="16"/>
                  </a:lnTo>
                  <a:lnTo>
                    <a:pt x="16" y="19"/>
                  </a:lnTo>
                  <a:lnTo>
                    <a:pt x="9" y="19"/>
                  </a:lnTo>
                  <a:lnTo>
                    <a:pt x="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ＭＳ Ｐゴシック" charset="0"/>
              </a:endParaRPr>
            </a:p>
          </p:txBody>
        </p:sp>
        <p:sp>
          <p:nvSpPr>
            <p:cNvPr id="220" name="Rectangle 321"/>
            <p:cNvSpPr>
              <a:spLocks noChangeArrowheads="1"/>
            </p:cNvSpPr>
            <p:nvPr/>
          </p:nvSpPr>
          <p:spPr bwMode="auto">
            <a:xfrm>
              <a:off x="1527" y="1083"/>
              <a:ext cx="16" cy="1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4572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221" name="Freeform 322"/>
            <p:cNvSpPr>
              <a:spLocks/>
            </p:cNvSpPr>
            <p:nvPr/>
          </p:nvSpPr>
          <p:spPr bwMode="auto">
            <a:xfrm>
              <a:off x="1330" y="846"/>
              <a:ext cx="34" cy="19"/>
            </a:xfrm>
            <a:custGeom>
              <a:avLst/>
              <a:gdLst>
                <a:gd name="T0" fmla="*/ 31 w 34"/>
                <a:gd name="T1" fmla="*/ 0 h 19"/>
                <a:gd name="T2" fmla="*/ 34 w 34"/>
                <a:gd name="T3" fmla="*/ 10 h 19"/>
                <a:gd name="T4" fmla="*/ 31 w 34"/>
                <a:gd name="T5" fmla="*/ 16 h 19"/>
                <a:gd name="T6" fmla="*/ 28 w 34"/>
                <a:gd name="T7" fmla="*/ 19 h 19"/>
                <a:gd name="T8" fmla="*/ 25 w 34"/>
                <a:gd name="T9" fmla="*/ 19 h 19"/>
                <a:gd name="T10" fmla="*/ 0 w 34"/>
                <a:gd name="T11" fmla="*/ 19 h 19"/>
                <a:gd name="T12" fmla="*/ 0 w 34"/>
                <a:gd name="T13" fmla="*/ 0 h 19"/>
                <a:gd name="T14" fmla="*/ 31 w 34"/>
                <a:gd name="T15" fmla="*/ 0 h 1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4"/>
                <a:gd name="T25" fmla="*/ 0 h 19"/>
                <a:gd name="T26" fmla="*/ 34 w 34"/>
                <a:gd name="T27" fmla="*/ 19 h 1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4" h="19">
                  <a:moveTo>
                    <a:pt x="31" y="0"/>
                  </a:moveTo>
                  <a:lnTo>
                    <a:pt x="34" y="10"/>
                  </a:lnTo>
                  <a:lnTo>
                    <a:pt x="31" y="16"/>
                  </a:lnTo>
                  <a:lnTo>
                    <a:pt x="28" y="19"/>
                  </a:lnTo>
                  <a:lnTo>
                    <a:pt x="25" y="19"/>
                  </a:lnTo>
                  <a:lnTo>
                    <a:pt x="0" y="19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ＭＳ Ｐゴシック" charset="0"/>
              </a:endParaRPr>
            </a:p>
          </p:txBody>
        </p:sp>
        <p:sp>
          <p:nvSpPr>
            <p:cNvPr id="222" name="Freeform 323"/>
            <p:cNvSpPr>
              <a:spLocks/>
            </p:cNvSpPr>
            <p:nvPr/>
          </p:nvSpPr>
          <p:spPr bwMode="auto">
            <a:xfrm>
              <a:off x="1330" y="871"/>
              <a:ext cx="71" cy="31"/>
            </a:xfrm>
            <a:custGeom>
              <a:avLst/>
              <a:gdLst>
                <a:gd name="T0" fmla="*/ 0 w 71"/>
                <a:gd name="T1" fmla="*/ 31 h 31"/>
                <a:gd name="T2" fmla="*/ 7 w 71"/>
                <a:gd name="T3" fmla="*/ 18 h 31"/>
                <a:gd name="T4" fmla="*/ 13 w 71"/>
                <a:gd name="T5" fmla="*/ 9 h 31"/>
                <a:gd name="T6" fmla="*/ 22 w 71"/>
                <a:gd name="T7" fmla="*/ 3 h 31"/>
                <a:gd name="T8" fmla="*/ 31 w 71"/>
                <a:gd name="T9" fmla="*/ 0 h 31"/>
                <a:gd name="T10" fmla="*/ 43 w 71"/>
                <a:gd name="T11" fmla="*/ 0 h 31"/>
                <a:gd name="T12" fmla="*/ 53 w 71"/>
                <a:gd name="T13" fmla="*/ 0 h 31"/>
                <a:gd name="T14" fmla="*/ 62 w 71"/>
                <a:gd name="T15" fmla="*/ 6 h 31"/>
                <a:gd name="T16" fmla="*/ 71 w 71"/>
                <a:gd name="T17" fmla="*/ 12 h 31"/>
                <a:gd name="T18" fmla="*/ 68 w 71"/>
                <a:gd name="T19" fmla="*/ 21 h 31"/>
                <a:gd name="T20" fmla="*/ 62 w 71"/>
                <a:gd name="T21" fmla="*/ 28 h 31"/>
                <a:gd name="T22" fmla="*/ 56 w 71"/>
                <a:gd name="T23" fmla="*/ 31 h 31"/>
                <a:gd name="T24" fmla="*/ 43 w 71"/>
                <a:gd name="T25" fmla="*/ 31 h 31"/>
                <a:gd name="T26" fmla="*/ 22 w 71"/>
                <a:gd name="T27" fmla="*/ 31 h 31"/>
                <a:gd name="T28" fmla="*/ 0 w 71"/>
                <a:gd name="T29" fmla="*/ 31 h 3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1"/>
                <a:gd name="T46" fmla="*/ 0 h 31"/>
                <a:gd name="T47" fmla="*/ 71 w 71"/>
                <a:gd name="T48" fmla="*/ 31 h 31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1" h="31">
                  <a:moveTo>
                    <a:pt x="0" y="31"/>
                  </a:moveTo>
                  <a:lnTo>
                    <a:pt x="7" y="18"/>
                  </a:lnTo>
                  <a:lnTo>
                    <a:pt x="13" y="9"/>
                  </a:lnTo>
                  <a:lnTo>
                    <a:pt x="22" y="3"/>
                  </a:lnTo>
                  <a:lnTo>
                    <a:pt x="31" y="0"/>
                  </a:lnTo>
                  <a:lnTo>
                    <a:pt x="43" y="0"/>
                  </a:lnTo>
                  <a:lnTo>
                    <a:pt x="53" y="0"/>
                  </a:lnTo>
                  <a:lnTo>
                    <a:pt x="62" y="6"/>
                  </a:lnTo>
                  <a:lnTo>
                    <a:pt x="71" y="12"/>
                  </a:lnTo>
                  <a:lnTo>
                    <a:pt x="68" y="21"/>
                  </a:lnTo>
                  <a:lnTo>
                    <a:pt x="62" y="28"/>
                  </a:lnTo>
                  <a:lnTo>
                    <a:pt x="56" y="31"/>
                  </a:lnTo>
                  <a:lnTo>
                    <a:pt x="43" y="31"/>
                  </a:lnTo>
                  <a:lnTo>
                    <a:pt x="22" y="31"/>
                  </a:lnTo>
                  <a:lnTo>
                    <a:pt x="0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ＭＳ Ｐゴシック" charset="0"/>
              </a:endParaRPr>
            </a:p>
          </p:txBody>
        </p:sp>
        <p:sp>
          <p:nvSpPr>
            <p:cNvPr id="223" name="Freeform 324"/>
            <p:cNvSpPr>
              <a:spLocks/>
            </p:cNvSpPr>
            <p:nvPr/>
          </p:nvSpPr>
          <p:spPr bwMode="auto">
            <a:xfrm>
              <a:off x="1306" y="788"/>
              <a:ext cx="277" cy="83"/>
            </a:xfrm>
            <a:custGeom>
              <a:avLst/>
              <a:gdLst>
                <a:gd name="T0" fmla="*/ 0 w 277"/>
                <a:gd name="T1" fmla="*/ 0 h 83"/>
                <a:gd name="T2" fmla="*/ 21 w 277"/>
                <a:gd name="T3" fmla="*/ 3 h 83"/>
                <a:gd name="T4" fmla="*/ 40 w 277"/>
                <a:gd name="T5" fmla="*/ 6 h 83"/>
                <a:gd name="T6" fmla="*/ 55 w 277"/>
                <a:gd name="T7" fmla="*/ 12 h 83"/>
                <a:gd name="T8" fmla="*/ 71 w 277"/>
                <a:gd name="T9" fmla="*/ 21 h 83"/>
                <a:gd name="T10" fmla="*/ 98 w 277"/>
                <a:gd name="T11" fmla="*/ 40 h 83"/>
                <a:gd name="T12" fmla="*/ 126 w 277"/>
                <a:gd name="T13" fmla="*/ 58 h 83"/>
                <a:gd name="T14" fmla="*/ 166 w 277"/>
                <a:gd name="T15" fmla="*/ 58 h 83"/>
                <a:gd name="T16" fmla="*/ 206 w 277"/>
                <a:gd name="T17" fmla="*/ 55 h 83"/>
                <a:gd name="T18" fmla="*/ 246 w 277"/>
                <a:gd name="T19" fmla="*/ 58 h 83"/>
                <a:gd name="T20" fmla="*/ 261 w 277"/>
                <a:gd name="T21" fmla="*/ 61 h 83"/>
                <a:gd name="T22" fmla="*/ 277 w 277"/>
                <a:gd name="T23" fmla="*/ 68 h 83"/>
                <a:gd name="T24" fmla="*/ 261 w 277"/>
                <a:gd name="T25" fmla="*/ 74 h 83"/>
                <a:gd name="T26" fmla="*/ 243 w 277"/>
                <a:gd name="T27" fmla="*/ 77 h 83"/>
                <a:gd name="T28" fmla="*/ 206 w 277"/>
                <a:gd name="T29" fmla="*/ 83 h 83"/>
                <a:gd name="T30" fmla="*/ 166 w 277"/>
                <a:gd name="T31" fmla="*/ 80 h 83"/>
                <a:gd name="T32" fmla="*/ 126 w 277"/>
                <a:gd name="T33" fmla="*/ 74 h 83"/>
                <a:gd name="T34" fmla="*/ 86 w 277"/>
                <a:gd name="T35" fmla="*/ 61 h 83"/>
                <a:gd name="T36" fmla="*/ 52 w 277"/>
                <a:gd name="T37" fmla="*/ 46 h 83"/>
                <a:gd name="T38" fmla="*/ 34 w 277"/>
                <a:gd name="T39" fmla="*/ 37 h 83"/>
                <a:gd name="T40" fmla="*/ 21 w 277"/>
                <a:gd name="T41" fmla="*/ 25 h 83"/>
                <a:gd name="T42" fmla="*/ 9 w 277"/>
                <a:gd name="T43" fmla="*/ 12 h 83"/>
                <a:gd name="T44" fmla="*/ 0 w 277"/>
                <a:gd name="T45" fmla="*/ 0 h 83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277"/>
                <a:gd name="T70" fmla="*/ 0 h 83"/>
                <a:gd name="T71" fmla="*/ 277 w 277"/>
                <a:gd name="T72" fmla="*/ 83 h 83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277" h="83">
                  <a:moveTo>
                    <a:pt x="0" y="0"/>
                  </a:moveTo>
                  <a:lnTo>
                    <a:pt x="21" y="3"/>
                  </a:lnTo>
                  <a:lnTo>
                    <a:pt x="40" y="6"/>
                  </a:lnTo>
                  <a:lnTo>
                    <a:pt x="55" y="12"/>
                  </a:lnTo>
                  <a:lnTo>
                    <a:pt x="71" y="21"/>
                  </a:lnTo>
                  <a:lnTo>
                    <a:pt x="98" y="40"/>
                  </a:lnTo>
                  <a:lnTo>
                    <a:pt x="126" y="58"/>
                  </a:lnTo>
                  <a:lnTo>
                    <a:pt x="166" y="58"/>
                  </a:lnTo>
                  <a:lnTo>
                    <a:pt x="206" y="55"/>
                  </a:lnTo>
                  <a:lnTo>
                    <a:pt x="246" y="58"/>
                  </a:lnTo>
                  <a:lnTo>
                    <a:pt x="261" y="61"/>
                  </a:lnTo>
                  <a:lnTo>
                    <a:pt x="277" y="68"/>
                  </a:lnTo>
                  <a:lnTo>
                    <a:pt x="261" y="74"/>
                  </a:lnTo>
                  <a:lnTo>
                    <a:pt x="243" y="77"/>
                  </a:lnTo>
                  <a:lnTo>
                    <a:pt x="206" y="83"/>
                  </a:lnTo>
                  <a:lnTo>
                    <a:pt x="166" y="80"/>
                  </a:lnTo>
                  <a:lnTo>
                    <a:pt x="126" y="74"/>
                  </a:lnTo>
                  <a:lnTo>
                    <a:pt x="86" y="61"/>
                  </a:lnTo>
                  <a:lnTo>
                    <a:pt x="52" y="46"/>
                  </a:lnTo>
                  <a:lnTo>
                    <a:pt x="34" y="37"/>
                  </a:lnTo>
                  <a:lnTo>
                    <a:pt x="21" y="25"/>
                  </a:lnTo>
                  <a:lnTo>
                    <a:pt x="9" y="1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ＭＳ Ｐゴシック" charset="0"/>
              </a:endParaRPr>
            </a:p>
          </p:txBody>
        </p:sp>
        <p:sp>
          <p:nvSpPr>
            <p:cNvPr id="224" name="Freeform 325"/>
            <p:cNvSpPr>
              <a:spLocks/>
            </p:cNvSpPr>
            <p:nvPr/>
          </p:nvSpPr>
          <p:spPr bwMode="auto">
            <a:xfrm>
              <a:off x="1229" y="883"/>
              <a:ext cx="86" cy="55"/>
            </a:xfrm>
            <a:custGeom>
              <a:avLst/>
              <a:gdLst>
                <a:gd name="T0" fmla="*/ 0 w 86"/>
                <a:gd name="T1" fmla="*/ 0 h 55"/>
                <a:gd name="T2" fmla="*/ 86 w 86"/>
                <a:gd name="T3" fmla="*/ 0 h 55"/>
                <a:gd name="T4" fmla="*/ 86 w 86"/>
                <a:gd name="T5" fmla="*/ 22 h 55"/>
                <a:gd name="T6" fmla="*/ 83 w 86"/>
                <a:gd name="T7" fmla="*/ 34 h 55"/>
                <a:gd name="T8" fmla="*/ 71 w 86"/>
                <a:gd name="T9" fmla="*/ 55 h 55"/>
                <a:gd name="T10" fmla="*/ 61 w 86"/>
                <a:gd name="T11" fmla="*/ 49 h 55"/>
                <a:gd name="T12" fmla="*/ 52 w 86"/>
                <a:gd name="T13" fmla="*/ 43 h 55"/>
                <a:gd name="T14" fmla="*/ 28 w 86"/>
                <a:gd name="T15" fmla="*/ 34 h 55"/>
                <a:gd name="T16" fmla="*/ 18 w 86"/>
                <a:gd name="T17" fmla="*/ 31 h 55"/>
                <a:gd name="T18" fmla="*/ 9 w 86"/>
                <a:gd name="T19" fmla="*/ 22 h 55"/>
                <a:gd name="T20" fmla="*/ 3 w 86"/>
                <a:gd name="T21" fmla="*/ 12 h 55"/>
                <a:gd name="T22" fmla="*/ 0 w 86"/>
                <a:gd name="T23" fmla="*/ 0 h 5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86"/>
                <a:gd name="T37" fmla="*/ 0 h 55"/>
                <a:gd name="T38" fmla="*/ 86 w 86"/>
                <a:gd name="T39" fmla="*/ 55 h 55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86" h="55">
                  <a:moveTo>
                    <a:pt x="0" y="0"/>
                  </a:moveTo>
                  <a:lnTo>
                    <a:pt x="86" y="0"/>
                  </a:lnTo>
                  <a:lnTo>
                    <a:pt x="86" y="22"/>
                  </a:lnTo>
                  <a:lnTo>
                    <a:pt x="83" y="34"/>
                  </a:lnTo>
                  <a:lnTo>
                    <a:pt x="71" y="55"/>
                  </a:lnTo>
                  <a:lnTo>
                    <a:pt x="61" y="49"/>
                  </a:lnTo>
                  <a:lnTo>
                    <a:pt x="52" y="43"/>
                  </a:lnTo>
                  <a:lnTo>
                    <a:pt x="28" y="34"/>
                  </a:lnTo>
                  <a:lnTo>
                    <a:pt x="18" y="31"/>
                  </a:lnTo>
                  <a:lnTo>
                    <a:pt x="9" y="22"/>
                  </a:lnTo>
                  <a:lnTo>
                    <a:pt x="3" y="1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ＭＳ Ｐゴシック" charset="0"/>
              </a:endParaRPr>
            </a:p>
          </p:txBody>
        </p:sp>
        <p:sp>
          <p:nvSpPr>
            <p:cNvPr id="225" name="Freeform 326"/>
            <p:cNvSpPr>
              <a:spLocks/>
            </p:cNvSpPr>
            <p:nvPr/>
          </p:nvSpPr>
          <p:spPr bwMode="auto">
            <a:xfrm>
              <a:off x="1195" y="828"/>
              <a:ext cx="105" cy="46"/>
            </a:xfrm>
            <a:custGeom>
              <a:avLst/>
              <a:gdLst>
                <a:gd name="T0" fmla="*/ 49 w 105"/>
                <a:gd name="T1" fmla="*/ 18 h 46"/>
                <a:gd name="T2" fmla="*/ 40 w 105"/>
                <a:gd name="T3" fmla="*/ 18 h 46"/>
                <a:gd name="T4" fmla="*/ 34 w 105"/>
                <a:gd name="T5" fmla="*/ 21 h 46"/>
                <a:gd name="T6" fmla="*/ 25 w 105"/>
                <a:gd name="T7" fmla="*/ 31 h 46"/>
                <a:gd name="T8" fmla="*/ 16 w 105"/>
                <a:gd name="T9" fmla="*/ 43 h 46"/>
                <a:gd name="T10" fmla="*/ 9 w 105"/>
                <a:gd name="T11" fmla="*/ 46 h 46"/>
                <a:gd name="T12" fmla="*/ 0 w 105"/>
                <a:gd name="T13" fmla="*/ 46 h 46"/>
                <a:gd name="T14" fmla="*/ 0 w 105"/>
                <a:gd name="T15" fmla="*/ 0 h 46"/>
                <a:gd name="T16" fmla="*/ 105 w 105"/>
                <a:gd name="T17" fmla="*/ 0 h 46"/>
                <a:gd name="T18" fmla="*/ 105 w 105"/>
                <a:gd name="T19" fmla="*/ 15 h 46"/>
                <a:gd name="T20" fmla="*/ 102 w 105"/>
                <a:gd name="T21" fmla="*/ 28 h 46"/>
                <a:gd name="T22" fmla="*/ 92 w 105"/>
                <a:gd name="T23" fmla="*/ 34 h 46"/>
                <a:gd name="T24" fmla="*/ 83 w 105"/>
                <a:gd name="T25" fmla="*/ 37 h 46"/>
                <a:gd name="T26" fmla="*/ 74 w 105"/>
                <a:gd name="T27" fmla="*/ 34 h 46"/>
                <a:gd name="T28" fmla="*/ 65 w 105"/>
                <a:gd name="T29" fmla="*/ 31 h 46"/>
                <a:gd name="T30" fmla="*/ 55 w 105"/>
                <a:gd name="T31" fmla="*/ 24 h 46"/>
                <a:gd name="T32" fmla="*/ 49 w 105"/>
                <a:gd name="T33" fmla="*/ 18 h 4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05"/>
                <a:gd name="T52" fmla="*/ 0 h 46"/>
                <a:gd name="T53" fmla="*/ 105 w 105"/>
                <a:gd name="T54" fmla="*/ 46 h 4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05" h="46">
                  <a:moveTo>
                    <a:pt x="49" y="18"/>
                  </a:moveTo>
                  <a:lnTo>
                    <a:pt x="40" y="18"/>
                  </a:lnTo>
                  <a:lnTo>
                    <a:pt x="34" y="21"/>
                  </a:lnTo>
                  <a:lnTo>
                    <a:pt x="25" y="31"/>
                  </a:lnTo>
                  <a:lnTo>
                    <a:pt x="16" y="43"/>
                  </a:lnTo>
                  <a:lnTo>
                    <a:pt x="9" y="46"/>
                  </a:lnTo>
                  <a:lnTo>
                    <a:pt x="0" y="46"/>
                  </a:lnTo>
                  <a:lnTo>
                    <a:pt x="0" y="0"/>
                  </a:lnTo>
                  <a:lnTo>
                    <a:pt x="105" y="0"/>
                  </a:lnTo>
                  <a:lnTo>
                    <a:pt x="105" y="15"/>
                  </a:lnTo>
                  <a:lnTo>
                    <a:pt x="102" y="28"/>
                  </a:lnTo>
                  <a:lnTo>
                    <a:pt x="92" y="34"/>
                  </a:lnTo>
                  <a:lnTo>
                    <a:pt x="83" y="37"/>
                  </a:lnTo>
                  <a:lnTo>
                    <a:pt x="74" y="34"/>
                  </a:lnTo>
                  <a:lnTo>
                    <a:pt x="65" y="31"/>
                  </a:lnTo>
                  <a:lnTo>
                    <a:pt x="55" y="24"/>
                  </a:lnTo>
                  <a:lnTo>
                    <a:pt x="49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ＭＳ Ｐゴシック" charset="0"/>
              </a:endParaRPr>
            </a:p>
          </p:txBody>
        </p:sp>
        <p:sp>
          <p:nvSpPr>
            <p:cNvPr id="226" name="Freeform 327"/>
            <p:cNvSpPr>
              <a:spLocks/>
            </p:cNvSpPr>
            <p:nvPr/>
          </p:nvSpPr>
          <p:spPr bwMode="auto">
            <a:xfrm>
              <a:off x="1180" y="770"/>
              <a:ext cx="104" cy="39"/>
            </a:xfrm>
            <a:custGeom>
              <a:avLst/>
              <a:gdLst>
                <a:gd name="T0" fmla="*/ 0 w 104"/>
                <a:gd name="T1" fmla="*/ 0 h 39"/>
                <a:gd name="T2" fmla="*/ 34 w 104"/>
                <a:gd name="T3" fmla="*/ 0 h 39"/>
                <a:gd name="T4" fmla="*/ 64 w 104"/>
                <a:gd name="T5" fmla="*/ 0 h 39"/>
                <a:gd name="T6" fmla="*/ 77 w 104"/>
                <a:gd name="T7" fmla="*/ 3 h 39"/>
                <a:gd name="T8" fmla="*/ 89 w 104"/>
                <a:gd name="T9" fmla="*/ 9 h 39"/>
                <a:gd name="T10" fmla="*/ 98 w 104"/>
                <a:gd name="T11" fmla="*/ 15 h 39"/>
                <a:gd name="T12" fmla="*/ 104 w 104"/>
                <a:gd name="T13" fmla="*/ 27 h 39"/>
                <a:gd name="T14" fmla="*/ 101 w 104"/>
                <a:gd name="T15" fmla="*/ 33 h 39"/>
                <a:gd name="T16" fmla="*/ 98 w 104"/>
                <a:gd name="T17" fmla="*/ 36 h 39"/>
                <a:gd name="T18" fmla="*/ 86 w 104"/>
                <a:gd name="T19" fmla="*/ 39 h 39"/>
                <a:gd name="T20" fmla="*/ 70 w 104"/>
                <a:gd name="T21" fmla="*/ 39 h 39"/>
                <a:gd name="T22" fmla="*/ 52 w 104"/>
                <a:gd name="T23" fmla="*/ 36 h 39"/>
                <a:gd name="T24" fmla="*/ 34 w 104"/>
                <a:gd name="T25" fmla="*/ 33 h 39"/>
                <a:gd name="T26" fmla="*/ 18 w 104"/>
                <a:gd name="T27" fmla="*/ 24 h 39"/>
                <a:gd name="T28" fmla="*/ 6 w 104"/>
                <a:gd name="T29" fmla="*/ 12 h 39"/>
                <a:gd name="T30" fmla="*/ 3 w 104"/>
                <a:gd name="T31" fmla="*/ 6 h 39"/>
                <a:gd name="T32" fmla="*/ 0 w 104"/>
                <a:gd name="T33" fmla="*/ 0 h 3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04"/>
                <a:gd name="T52" fmla="*/ 0 h 39"/>
                <a:gd name="T53" fmla="*/ 104 w 104"/>
                <a:gd name="T54" fmla="*/ 39 h 3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04" h="39">
                  <a:moveTo>
                    <a:pt x="0" y="0"/>
                  </a:moveTo>
                  <a:lnTo>
                    <a:pt x="34" y="0"/>
                  </a:lnTo>
                  <a:lnTo>
                    <a:pt x="64" y="0"/>
                  </a:lnTo>
                  <a:lnTo>
                    <a:pt x="77" y="3"/>
                  </a:lnTo>
                  <a:lnTo>
                    <a:pt x="89" y="9"/>
                  </a:lnTo>
                  <a:lnTo>
                    <a:pt x="98" y="15"/>
                  </a:lnTo>
                  <a:lnTo>
                    <a:pt x="104" y="27"/>
                  </a:lnTo>
                  <a:lnTo>
                    <a:pt x="101" y="33"/>
                  </a:lnTo>
                  <a:lnTo>
                    <a:pt x="98" y="36"/>
                  </a:lnTo>
                  <a:lnTo>
                    <a:pt x="86" y="39"/>
                  </a:lnTo>
                  <a:lnTo>
                    <a:pt x="70" y="39"/>
                  </a:lnTo>
                  <a:lnTo>
                    <a:pt x="52" y="36"/>
                  </a:lnTo>
                  <a:lnTo>
                    <a:pt x="34" y="33"/>
                  </a:lnTo>
                  <a:lnTo>
                    <a:pt x="18" y="24"/>
                  </a:lnTo>
                  <a:lnTo>
                    <a:pt x="6" y="12"/>
                  </a:lnTo>
                  <a:lnTo>
                    <a:pt x="3" y="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ＭＳ Ｐゴシック" charset="0"/>
              </a:endParaRPr>
            </a:p>
          </p:txBody>
        </p:sp>
        <p:sp>
          <p:nvSpPr>
            <p:cNvPr id="227" name="Freeform 328"/>
            <p:cNvSpPr>
              <a:spLocks/>
            </p:cNvSpPr>
            <p:nvPr/>
          </p:nvSpPr>
          <p:spPr bwMode="auto">
            <a:xfrm>
              <a:off x="1054" y="779"/>
              <a:ext cx="55" cy="40"/>
            </a:xfrm>
            <a:custGeom>
              <a:avLst/>
              <a:gdLst>
                <a:gd name="T0" fmla="*/ 0 w 55"/>
                <a:gd name="T1" fmla="*/ 40 h 40"/>
                <a:gd name="T2" fmla="*/ 3 w 55"/>
                <a:gd name="T3" fmla="*/ 27 h 40"/>
                <a:gd name="T4" fmla="*/ 6 w 55"/>
                <a:gd name="T5" fmla="*/ 18 h 40"/>
                <a:gd name="T6" fmla="*/ 12 w 55"/>
                <a:gd name="T7" fmla="*/ 12 h 40"/>
                <a:gd name="T8" fmla="*/ 18 w 55"/>
                <a:gd name="T9" fmla="*/ 6 h 40"/>
                <a:gd name="T10" fmla="*/ 34 w 55"/>
                <a:gd name="T11" fmla="*/ 3 h 40"/>
                <a:gd name="T12" fmla="*/ 55 w 55"/>
                <a:gd name="T13" fmla="*/ 0 h 40"/>
                <a:gd name="T14" fmla="*/ 55 w 55"/>
                <a:gd name="T15" fmla="*/ 40 h 40"/>
                <a:gd name="T16" fmla="*/ 40 w 55"/>
                <a:gd name="T17" fmla="*/ 34 h 40"/>
                <a:gd name="T18" fmla="*/ 27 w 55"/>
                <a:gd name="T19" fmla="*/ 30 h 40"/>
                <a:gd name="T20" fmla="*/ 15 w 55"/>
                <a:gd name="T21" fmla="*/ 34 h 40"/>
                <a:gd name="T22" fmla="*/ 0 w 55"/>
                <a:gd name="T23" fmla="*/ 40 h 4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55"/>
                <a:gd name="T37" fmla="*/ 0 h 40"/>
                <a:gd name="T38" fmla="*/ 55 w 55"/>
                <a:gd name="T39" fmla="*/ 40 h 4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55" h="40">
                  <a:moveTo>
                    <a:pt x="0" y="40"/>
                  </a:moveTo>
                  <a:lnTo>
                    <a:pt x="3" y="27"/>
                  </a:lnTo>
                  <a:lnTo>
                    <a:pt x="6" y="18"/>
                  </a:lnTo>
                  <a:lnTo>
                    <a:pt x="12" y="12"/>
                  </a:lnTo>
                  <a:lnTo>
                    <a:pt x="18" y="6"/>
                  </a:lnTo>
                  <a:lnTo>
                    <a:pt x="34" y="3"/>
                  </a:lnTo>
                  <a:lnTo>
                    <a:pt x="55" y="0"/>
                  </a:lnTo>
                  <a:lnTo>
                    <a:pt x="55" y="40"/>
                  </a:lnTo>
                  <a:lnTo>
                    <a:pt x="40" y="34"/>
                  </a:lnTo>
                  <a:lnTo>
                    <a:pt x="27" y="30"/>
                  </a:lnTo>
                  <a:lnTo>
                    <a:pt x="15" y="34"/>
                  </a:lnTo>
                  <a:lnTo>
                    <a:pt x="0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ＭＳ Ｐゴシック" charset="0"/>
              </a:endParaRPr>
            </a:p>
          </p:txBody>
        </p:sp>
        <p:sp>
          <p:nvSpPr>
            <p:cNvPr id="228" name="Freeform 329"/>
            <p:cNvSpPr>
              <a:spLocks/>
            </p:cNvSpPr>
            <p:nvPr/>
          </p:nvSpPr>
          <p:spPr bwMode="auto">
            <a:xfrm>
              <a:off x="196" y="800"/>
              <a:ext cx="2103" cy="2513"/>
            </a:xfrm>
            <a:custGeom>
              <a:avLst/>
              <a:gdLst>
                <a:gd name="T0" fmla="*/ 1365 w 2103"/>
                <a:gd name="T1" fmla="*/ 639 h 2513"/>
                <a:gd name="T2" fmla="*/ 1276 w 2103"/>
                <a:gd name="T3" fmla="*/ 670 h 2513"/>
                <a:gd name="T4" fmla="*/ 1288 w 2103"/>
                <a:gd name="T5" fmla="*/ 562 h 2513"/>
                <a:gd name="T6" fmla="*/ 2078 w 2103"/>
                <a:gd name="T7" fmla="*/ 1674 h 2513"/>
                <a:gd name="T8" fmla="*/ 1885 w 2103"/>
                <a:gd name="T9" fmla="*/ 1951 h 2513"/>
                <a:gd name="T10" fmla="*/ 1755 w 2103"/>
                <a:gd name="T11" fmla="*/ 2147 h 2513"/>
                <a:gd name="T12" fmla="*/ 1629 w 2103"/>
                <a:gd name="T13" fmla="*/ 2258 h 2513"/>
                <a:gd name="T14" fmla="*/ 1568 w 2103"/>
                <a:gd name="T15" fmla="*/ 2421 h 2513"/>
                <a:gd name="T16" fmla="*/ 1491 w 2103"/>
                <a:gd name="T17" fmla="*/ 2473 h 2513"/>
                <a:gd name="T18" fmla="*/ 1525 w 2103"/>
                <a:gd name="T19" fmla="*/ 1997 h 2513"/>
                <a:gd name="T20" fmla="*/ 1390 w 2103"/>
                <a:gd name="T21" fmla="*/ 1607 h 2513"/>
                <a:gd name="T22" fmla="*/ 1420 w 2103"/>
                <a:gd name="T23" fmla="*/ 1349 h 2513"/>
                <a:gd name="T24" fmla="*/ 1276 w 2103"/>
                <a:gd name="T25" fmla="*/ 1244 h 2513"/>
                <a:gd name="T26" fmla="*/ 1045 w 2103"/>
                <a:gd name="T27" fmla="*/ 1140 h 2513"/>
                <a:gd name="T28" fmla="*/ 910 w 2103"/>
                <a:gd name="T29" fmla="*/ 992 h 2513"/>
                <a:gd name="T30" fmla="*/ 833 w 2103"/>
                <a:gd name="T31" fmla="*/ 934 h 2513"/>
                <a:gd name="T32" fmla="*/ 679 w 2103"/>
                <a:gd name="T33" fmla="*/ 612 h 2513"/>
                <a:gd name="T34" fmla="*/ 590 w 2103"/>
                <a:gd name="T35" fmla="*/ 473 h 2513"/>
                <a:gd name="T36" fmla="*/ 390 w 2103"/>
                <a:gd name="T37" fmla="*/ 332 h 2513"/>
                <a:gd name="T38" fmla="*/ 240 w 2103"/>
                <a:gd name="T39" fmla="*/ 360 h 2513"/>
                <a:gd name="T40" fmla="*/ 71 w 2103"/>
                <a:gd name="T41" fmla="*/ 421 h 2513"/>
                <a:gd name="T42" fmla="*/ 55 w 2103"/>
                <a:gd name="T43" fmla="*/ 353 h 2513"/>
                <a:gd name="T44" fmla="*/ 46 w 2103"/>
                <a:gd name="T45" fmla="*/ 261 h 2513"/>
                <a:gd name="T46" fmla="*/ 64 w 2103"/>
                <a:gd name="T47" fmla="*/ 200 h 2513"/>
                <a:gd name="T48" fmla="*/ 363 w 2103"/>
                <a:gd name="T49" fmla="*/ 142 h 2513"/>
                <a:gd name="T50" fmla="*/ 778 w 2103"/>
                <a:gd name="T51" fmla="*/ 129 h 2513"/>
                <a:gd name="T52" fmla="*/ 747 w 2103"/>
                <a:gd name="T53" fmla="*/ 65 h 2513"/>
                <a:gd name="T54" fmla="*/ 772 w 2103"/>
                <a:gd name="T55" fmla="*/ 0 h 2513"/>
                <a:gd name="T56" fmla="*/ 1002 w 2103"/>
                <a:gd name="T57" fmla="*/ 99 h 2513"/>
                <a:gd name="T58" fmla="*/ 1091 w 2103"/>
                <a:gd name="T59" fmla="*/ 191 h 2513"/>
                <a:gd name="T60" fmla="*/ 1144 w 2103"/>
                <a:gd name="T61" fmla="*/ 197 h 2513"/>
                <a:gd name="T62" fmla="*/ 1245 w 2103"/>
                <a:gd name="T63" fmla="*/ 169 h 2513"/>
                <a:gd name="T64" fmla="*/ 1221 w 2103"/>
                <a:gd name="T65" fmla="*/ 92 h 2513"/>
                <a:gd name="T66" fmla="*/ 1307 w 2103"/>
                <a:gd name="T67" fmla="*/ 83 h 2513"/>
                <a:gd name="T68" fmla="*/ 1685 w 2103"/>
                <a:gd name="T69" fmla="*/ 206 h 2513"/>
                <a:gd name="T70" fmla="*/ 1611 w 2103"/>
                <a:gd name="T71" fmla="*/ 298 h 2513"/>
                <a:gd name="T72" fmla="*/ 1479 w 2103"/>
                <a:gd name="T73" fmla="*/ 215 h 2513"/>
                <a:gd name="T74" fmla="*/ 1433 w 2103"/>
                <a:gd name="T75" fmla="*/ 166 h 2513"/>
                <a:gd name="T76" fmla="*/ 1356 w 2103"/>
                <a:gd name="T77" fmla="*/ 215 h 2513"/>
                <a:gd name="T78" fmla="*/ 1285 w 2103"/>
                <a:gd name="T79" fmla="*/ 283 h 2513"/>
                <a:gd name="T80" fmla="*/ 1270 w 2103"/>
                <a:gd name="T81" fmla="*/ 409 h 2513"/>
                <a:gd name="T82" fmla="*/ 1399 w 2103"/>
                <a:gd name="T83" fmla="*/ 446 h 2513"/>
                <a:gd name="T84" fmla="*/ 1417 w 2103"/>
                <a:gd name="T85" fmla="*/ 329 h 2513"/>
                <a:gd name="T86" fmla="*/ 1611 w 2103"/>
                <a:gd name="T87" fmla="*/ 338 h 2513"/>
                <a:gd name="T88" fmla="*/ 1795 w 2103"/>
                <a:gd name="T89" fmla="*/ 538 h 2513"/>
                <a:gd name="T90" fmla="*/ 1700 w 2103"/>
                <a:gd name="T91" fmla="*/ 522 h 2513"/>
                <a:gd name="T92" fmla="*/ 1614 w 2103"/>
                <a:gd name="T93" fmla="*/ 538 h 2513"/>
                <a:gd name="T94" fmla="*/ 1685 w 2103"/>
                <a:gd name="T95" fmla="*/ 590 h 2513"/>
                <a:gd name="T96" fmla="*/ 1537 w 2103"/>
                <a:gd name="T97" fmla="*/ 648 h 2513"/>
                <a:gd name="T98" fmla="*/ 1457 w 2103"/>
                <a:gd name="T99" fmla="*/ 759 h 2513"/>
                <a:gd name="T100" fmla="*/ 1387 w 2103"/>
                <a:gd name="T101" fmla="*/ 952 h 2513"/>
                <a:gd name="T102" fmla="*/ 1230 w 2103"/>
                <a:gd name="T103" fmla="*/ 922 h 2513"/>
                <a:gd name="T104" fmla="*/ 1168 w 2103"/>
                <a:gd name="T105" fmla="*/ 1121 h 2513"/>
                <a:gd name="T106" fmla="*/ 1279 w 2103"/>
                <a:gd name="T107" fmla="*/ 1097 h 2513"/>
                <a:gd name="T108" fmla="*/ 1334 w 2103"/>
                <a:gd name="T109" fmla="*/ 1250 h 2513"/>
                <a:gd name="T110" fmla="*/ 1482 w 2103"/>
                <a:gd name="T111" fmla="*/ 1250 h 2513"/>
                <a:gd name="T112" fmla="*/ 1586 w 2103"/>
                <a:gd name="T113" fmla="*/ 1263 h 2513"/>
                <a:gd name="T114" fmla="*/ 1694 w 2103"/>
                <a:gd name="T115" fmla="*/ 1269 h 2513"/>
                <a:gd name="T116" fmla="*/ 1863 w 2103"/>
                <a:gd name="T117" fmla="*/ 1450 h 2513"/>
                <a:gd name="T118" fmla="*/ 1402 w 2103"/>
                <a:gd name="T119" fmla="*/ 642 h 2513"/>
                <a:gd name="T120" fmla="*/ 1322 w 2103"/>
                <a:gd name="T121" fmla="*/ 224 h 2513"/>
                <a:gd name="T122" fmla="*/ 812 w 2103"/>
                <a:gd name="T123" fmla="*/ 74 h 251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103"/>
                <a:gd name="T187" fmla="*/ 0 h 2513"/>
                <a:gd name="T188" fmla="*/ 2103 w 2103"/>
                <a:gd name="T189" fmla="*/ 2513 h 2513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103" h="2513">
                  <a:moveTo>
                    <a:pt x="1285" y="688"/>
                  </a:moveTo>
                  <a:lnTo>
                    <a:pt x="1285" y="664"/>
                  </a:lnTo>
                  <a:lnTo>
                    <a:pt x="1291" y="639"/>
                  </a:lnTo>
                  <a:lnTo>
                    <a:pt x="1300" y="618"/>
                  </a:lnTo>
                  <a:lnTo>
                    <a:pt x="1313" y="602"/>
                  </a:lnTo>
                  <a:lnTo>
                    <a:pt x="1319" y="599"/>
                  </a:lnTo>
                  <a:lnTo>
                    <a:pt x="1325" y="596"/>
                  </a:lnTo>
                  <a:lnTo>
                    <a:pt x="1331" y="596"/>
                  </a:lnTo>
                  <a:lnTo>
                    <a:pt x="1337" y="599"/>
                  </a:lnTo>
                  <a:lnTo>
                    <a:pt x="1340" y="605"/>
                  </a:lnTo>
                  <a:lnTo>
                    <a:pt x="1343" y="618"/>
                  </a:lnTo>
                  <a:lnTo>
                    <a:pt x="1347" y="630"/>
                  </a:lnTo>
                  <a:lnTo>
                    <a:pt x="1347" y="648"/>
                  </a:lnTo>
                  <a:lnTo>
                    <a:pt x="1359" y="645"/>
                  </a:lnTo>
                  <a:lnTo>
                    <a:pt x="1365" y="639"/>
                  </a:lnTo>
                  <a:lnTo>
                    <a:pt x="1368" y="630"/>
                  </a:lnTo>
                  <a:lnTo>
                    <a:pt x="1368" y="621"/>
                  </a:lnTo>
                  <a:lnTo>
                    <a:pt x="1371" y="615"/>
                  </a:lnTo>
                  <a:lnTo>
                    <a:pt x="1371" y="605"/>
                  </a:lnTo>
                  <a:lnTo>
                    <a:pt x="1377" y="602"/>
                  </a:lnTo>
                  <a:lnTo>
                    <a:pt x="1387" y="602"/>
                  </a:lnTo>
                  <a:lnTo>
                    <a:pt x="1362" y="593"/>
                  </a:lnTo>
                  <a:lnTo>
                    <a:pt x="1331" y="587"/>
                  </a:lnTo>
                  <a:lnTo>
                    <a:pt x="1316" y="584"/>
                  </a:lnTo>
                  <a:lnTo>
                    <a:pt x="1304" y="584"/>
                  </a:lnTo>
                  <a:lnTo>
                    <a:pt x="1288" y="587"/>
                  </a:lnTo>
                  <a:lnTo>
                    <a:pt x="1276" y="593"/>
                  </a:lnTo>
                  <a:lnTo>
                    <a:pt x="1276" y="618"/>
                  </a:lnTo>
                  <a:lnTo>
                    <a:pt x="1276" y="645"/>
                  </a:lnTo>
                  <a:lnTo>
                    <a:pt x="1276" y="670"/>
                  </a:lnTo>
                  <a:lnTo>
                    <a:pt x="1279" y="679"/>
                  </a:lnTo>
                  <a:lnTo>
                    <a:pt x="1285" y="688"/>
                  </a:lnTo>
                  <a:lnTo>
                    <a:pt x="1316" y="565"/>
                  </a:lnTo>
                  <a:lnTo>
                    <a:pt x="1310" y="547"/>
                  </a:lnTo>
                  <a:lnTo>
                    <a:pt x="1297" y="538"/>
                  </a:lnTo>
                  <a:lnTo>
                    <a:pt x="1285" y="532"/>
                  </a:lnTo>
                  <a:lnTo>
                    <a:pt x="1270" y="532"/>
                  </a:lnTo>
                  <a:lnTo>
                    <a:pt x="1254" y="535"/>
                  </a:lnTo>
                  <a:lnTo>
                    <a:pt x="1242" y="541"/>
                  </a:lnTo>
                  <a:lnTo>
                    <a:pt x="1230" y="553"/>
                  </a:lnTo>
                  <a:lnTo>
                    <a:pt x="1221" y="565"/>
                  </a:lnTo>
                  <a:lnTo>
                    <a:pt x="1233" y="559"/>
                  </a:lnTo>
                  <a:lnTo>
                    <a:pt x="1245" y="559"/>
                  </a:lnTo>
                  <a:lnTo>
                    <a:pt x="1267" y="559"/>
                  </a:lnTo>
                  <a:lnTo>
                    <a:pt x="1288" y="562"/>
                  </a:lnTo>
                  <a:lnTo>
                    <a:pt x="1316" y="565"/>
                  </a:lnTo>
                  <a:lnTo>
                    <a:pt x="1285" y="688"/>
                  </a:lnTo>
                  <a:lnTo>
                    <a:pt x="1875" y="1462"/>
                  </a:lnTo>
                  <a:lnTo>
                    <a:pt x="1903" y="1481"/>
                  </a:lnTo>
                  <a:lnTo>
                    <a:pt x="1934" y="1493"/>
                  </a:lnTo>
                  <a:lnTo>
                    <a:pt x="1998" y="1518"/>
                  </a:lnTo>
                  <a:lnTo>
                    <a:pt x="2029" y="1530"/>
                  </a:lnTo>
                  <a:lnTo>
                    <a:pt x="2057" y="1548"/>
                  </a:lnTo>
                  <a:lnTo>
                    <a:pt x="2084" y="1567"/>
                  </a:lnTo>
                  <a:lnTo>
                    <a:pt x="2094" y="1579"/>
                  </a:lnTo>
                  <a:lnTo>
                    <a:pt x="2103" y="1594"/>
                  </a:lnTo>
                  <a:lnTo>
                    <a:pt x="2103" y="1619"/>
                  </a:lnTo>
                  <a:lnTo>
                    <a:pt x="2097" y="1641"/>
                  </a:lnTo>
                  <a:lnTo>
                    <a:pt x="2088" y="1659"/>
                  </a:lnTo>
                  <a:lnTo>
                    <a:pt x="2078" y="1674"/>
                  </a:lnTo>
                  <a:lnTo>
                    <a:pt x="2054" y="1705"/>
                  </a:lnTo>
                  <a:lnTo>
                    <a:pt x="2044" y="1717"/>
                  </a:lnTo>
                  <a:lnTo>
                    <a:pt x="2032" y="1736"/>
                  </a:lnTo>
                  <a:lnTo>
                    <a:pt x="2035" y="1760"/>
                  </a:lnTo>
                  <a:lnTo>
                    <a:pt x="2035" y="1782"/>
                  </a:lnTo>
                  <a:lnTo>
                    <a:pt x="2032" y="1803"/>
                  </a:lnTo>
                  <a:lnTo>
                    <a:pt x="2026" y="1825"/>
                  </a:lnTo>
                  <a:lnTo>
                    <a:pt x="2014" y="1862"/>
                  </a:lnTo>
                  <a:lnTo>
                    <a:pt x="1992" y="1905"/>
                  </a:lnTo>
                  <a:lnTo>
                    <a:pt x="1974" y="1905"/>
                  </a:lnTo>
                  <a:lnTo>
                    <a:pt x="1958" y="1908"/>
                  </a:lnTo>
                  <a:lnTo>
                    <a:pt x="1943" y="1911"/>
                  </a:lnTo>
                  <a:lnTo>
                    <a:pt x="1931" y="1917"/>
                  </a:lnTo>
                  <a:lnTo>
                    <a:pt x="1906" y="1935"/>
                  </a:lnTo>
                  <a:lnTo>
                    <a:pt x="1885" y="1951"/>
                  </a:lnTo>
                  <a:lnTo>
                    <a:pt x="1882" y="1966"/>
                  </a:lnTo>
                  <a:lnTo>
                    <a:pt x="1885" y="1975"/>
                  </a:lnTo>
                  <a:lnTo>
                    <a:pt x="1891" y="1985"/>
                  </a:lnTo>
                  <a:lnTo>
                    <a:pt x="1891" y="2000"/>
                  </a:lnTo>
                  <a:lnTo>
                    <a:pt x="1882" y="2006"/>
                  </a:lnTo>
                  <a:lnTo>
                    <a:pt x="1872" y="2012"/>
                  </a:lnTo>
                  <a:lnTo>
                    <a:pt x="1857" y="2031"/>
                  </a:lnTo>
                  <a:lnTo>
                    <a:pt x="1832" y="2077"/>
                  </a:lnTo>
                  <a:lnTo>
                    <a:pt x="1820" y="2098"/>
                  </a:lnTo>
                  <a:lnTo>
                    <a:pt x="1805" y="2117"/>
                  </a:lnTo>
                  <a:lnTo>
                    <a:pt x="1795" y="2123"/>
                  </a:lnTo>
                  <a:lnTo>
                    <a:pt x="1783" y="2126"/>
                  </a:lnTo>
                  <a:lnTo>
                    <a:pt x="1771" y="2129"/>
                  </a:lnTo>
                  <a:lnTo>
                    <a:pt x="1759" y="2132"/>
                  </a:lnTo>
                  <a:lnTo>
                    <a:pt x="1755" y="2147"/>
                  </a:lnTo>
                  <a:lnTo>
                    <a:pt x="1749" y="2166"/>
                  </a:lnTo>
                  <a:lnTo>
                    <a:pt x="1734" y="2206"/>
                  </a:lnTo>
                  <a:lnTo>
                    <a:pt x="1722" y="2206"/>
                  </a:lnTo>
                  <a:lnTo>
                    <a:pt x="1706" y="2206"/>
                  </a:lnTo>
                  <a:lnTo>
                    <a:pt x="1682" y="2206"/>
                  </a:lnTo>
                  <a:lnTo>
                    <a:pt x="1669" y="2209"/>
                  </a:lnTo>
                  <a:lnTo>
                    <a:pt x="1663" y="2215"/>
                  </a:lnTo>
                  <a:lnTo>
                    <a:pt x="1660" y="2227"/>
                  </a:lnTo>
                  <a:lnTo>
                    <a:pt x="1663" y="2246"/>
                  </a:lnTo>
                  <a:lnTo>
                    <a:pt x="1651" y="2246"/>
                  </a:lnTo>
                  <a:lnTo>
                    <a:pt x="1639" y="2243"/>
                  </a:lnTo>
                  <a:lnTo>
                    <a:pt x="1629" y="2240"/>
                  </a:lnTo>
                  <a:lnTo>
                    <a:pt x="1623" y="2233"/>
                  </a:lnTo>
                  <a:lnTo>
                    <a:pt x="1623" y="2249"/>
                  </a:lnTo>
                  <a:lnTo>
                    <a:pt x="1629" y="2258"/>
                  </a:lnTo>
                  <a:lnTo>
                    <a:pt x="1636" y="2261"/>
                  </a:lnTo>
                  <a:lnTo>
                    <a:pt x="1648" y="2264"/>
                  </a:lnTo>
                  <a:lnTo>
                    <a:pt x="1633" y="2286"/>
                  </a:lnTo>
                  <a:lnTo>
                    <a:pt x="1617" y="2304"/>
                  </a:lnTo>
                  <a:lnTo>
                    <a:pt x="1602" y="2322"/>
                  </a:lnTo>
                  <a:lnTo>
                    <a:pt x="1583" y="2338"/>
                  </a:lnTo>
                  <a:lnTo>
                    <a:pt x="1589" y="2344"/>
                  </a:lnTo>
                  <a:lnTo>
                    <a:pt x="1596" y="2347"/>
                  </a:lnTo>
                  <a:lnTo>
                    <a:pt x="1614" y="2347"/>
                  </a:lnTo>
                  <a:lnTo>
                    <a:pt x="1614" y="2365"/>
                  </a:lnTo>
                  <a:lnTo>
                    <a:pt x="1611" y="2378"/>
                  </a:lnTo>
                  <a:lnTo>
                    <a:pt x="1602" y="2390"/>
                  </a:lnTo>
                  <a:lnTo>
                    <a:pt x="1593" y="2399"/>
                  </a:lnTo>
                  <a:lnTo>
                    <a:pt x="1574" y="2415"/>
                  </a:lnTo>
                  <a:lnTo>
                    <a:pt x="1568" y="2421"/>
                  </a:lnTo>
                  <a:lnTo>
                    <a:pt x="1559" y="2433"/>
                  </a:lnTo>
                  <a:lnTo>
                    <a:pt x="1568" y="2458"/>
                  </a:lnTo>
                  <a:lnTo>
                    <a:pt x="1574" y="2467"/>
                  </a:lnTo>
                  <a:lnTo>
                    <a:pt x="1583" y="2476"/>
                  </a:lnTo>
                  <a:lnTo>
                    <a:pt x="1593" y="2482"/>
                  </a:lnTo>
                  <a:lnTo>
                    <a:pt x="1602" y="2488"/>
                  </a:lnTo>
                  <a:lnTo>
                    <a:pt x="1614" y="2491"/>
                  </a:lnTo>
                  <a:lnTo>
                    <a:pt x="1629" y="2488"/>
                  </a:lnTo>
                  <a:lnTo>
                    <a:pt x="1608" y="2504"/>
                  </a:lnTo>
                  <a:lnTo>
                    <a:pt x="1583" y="2513"/>
                  </a:lnTo>
                  <a:lnTo>
                    <a:pt x="1562" y="2513"/>
                  </a:lnTo>
                  <a:lnTo>
                    <a:pt x="1540" y="2510"/>
                  </a:lnTo>
                  <a:lnTo>
                    <a:pt x="1522" y="2504"/>
                  </a:lnTo>
                  <a:lnTo>
                    <a:pt x="1506" y="2491"/>
                  </a:lnTo>
                  <a:lnTo>
                    <a:pt x="1491" y="2473"/>
                  </a:lnTo>
                  <a:lnTo>
                    <a:pt x="1476" y="2455"/>
                  </a:lnTo>
                  <a:lnTo>
                    <a:pt x="1466" y="2433"/>
                  </a:lnTo>
                  <a:lnTo>
                    <a:pt x="1460" y="2412"/>
                  </a:lnTo>
                  <a:lnTo>
                    <a:pt x="1454" y="2390"/>
                  </a:lnTo>
                  <a:lnTo>
                    <a:pt x="1454" y="2365"/>
                  </a:lnTo>
                  <a:lnTo>
                    <a:pt x="1457" y="2341"/>
                  </a:lnTo>
                  <a:lnTo>
                    <a:pt x="1463" y="2319"/>
                  </a:lnTo>
                  <a:lnTo>
                    <a:pt x="1476" y="2301"/>
                  </a:lnTo>
                  <a:lnTo>
                    <a:pt x="1488" y="2283"/>
                  </a:lnTo>
                  <a:lnTo>
                    <a:pt x="1488" y="2249"/>
                  </a:lnTo>
                  <a:lnTo>
                    <a:pt x="1485" y="2221"/>
                  </a:lnTo>
                  <a:lnTo>
                    <a:pt x="1491" y="2163"/>
                  </a:lnTo>
                  <a:lnTo>
                    <a:pt x="1500" y="2107"/>
                  </a:lnTo>
                  <a:lnTo>
                    <a:pt x="1513" y="2052"/>
                  </a:lnTo>
                  <a:lnTo>
                    <a:pt x="1525" y="1997"/>
                  </a:lnTo>
                  <a:lnTo>
                    <a:pt x="1534" y="1942"/>
                  </a:lnTo>
                  <a:lnTo>
                    <a:pt x="1540" y="1883"/>
                  </a:lnTo>
                  <a:lnTo>
                    <a:pt x="1540" y="1853"/>
                  </a:lnTo>
                  <a:lnTo>
                    <a:pt x="1537" y="1819"/>
                  </a:lnTo>
                  <a:lnTo>
                    <a:pt x="1528" y="1806"/>
                  </a:lnTo>
                  <a:lnTo>
                    <a:pt x="1519" y="1794"/>
                  </a:lnTo>
                  <a:lnTo>
                    <a:pt x="1506" y="1785"/>
                  </a:lnTo>
                  <a:lnTo>
                    <a:pt x="1491" y="1779"/>
                  </a:lnTo>
                  <a:lnTo>
                    <a:pt x="1466" y="1763"/>
                  </a:lnTo>
                  <a:lnTo>
                    <a:pt x="1454" y="1754"/>
                  </a:lnTo>
                  <a:lnTo>
                    <a:pt x="1442" y="1745"/>
                  </a:lnTo>
                  <a:lnTo>
                    <a:pt x="1427" y="1696"/>
                  </a:lnTo>
                  <a:lnTo>
                    <a:pt x="1411" y="1650"/>
                  </a:lnTo>
                  <a:lnTo>
                    <a:pt x="1402" y="1628"/>
                  </a:lnTo>
                  <a:lnTo>
                    <a:pt x="1390" y="1607"/>
                  </a:lnTo>
                  <a:lnTo>
                    <a:pt x="1377" y="1588"/>
                  </a:lnTo>
                  <a:lnTo>
                    <a:pt x="1362" y="1573"/>
                  </a:lnTo>
                  <a:lnTo>
                    <a:pt x="1365" y="1561"/>
                  </a:lnTo>
                  <a:lnTo>
                    <a:pt x="1368" y="1548"/>
                  </a:lnTo>
                  <a:lnTo>
                    <a:pt x="1374" y="1527"/>
                  </a:lnTo>
                  <a:lnTo>
                    <a:pt x="1377" y="1518"/>
                  </a:lnTo>
                  <a:lnTo>
                    <a:pt x="1377" y="1508"/>
                  </a:lnTo>
                  <a:lnTo>
                    <a:pt x="1371" y="1499"/>
                  </a:lnTo>
                  <a:lnTo>
                    <a:pt x="1362" y="1490"/>
                  </a:lnTo>
                  <a:lnTo>
                    <a:pt x="1393" y="1453"/>
                  </a:lnTo>
                  <a:lnTo>
                    <a:pt x="1405" y="1432"/>
                  </a:lnTo>
                  <a:lnTo>
                    <a:pt x="1417" y="1410"/>
                  </a:lnTo>
                  <a:lnTo>
                    <a:pt x="1423" y="1386"/>
                  </a:lnTo>
                  <a:lnTo>
                    <a:pt x="1423" y="1361"/>
                  </a:lnTo>
                  <a:lnTo>
                    <a:pt x="1420" y="1349"/>
                  </a:lnTo>
                  <a:lnTo>
                    <a:pt x="1417" y="1336"/>
                  </a:lnTo>
                  <a:lnTo>
                    <a:pt x="1411" y="1321"/>
                  </a:lnTo>
                  <a:lnTo>
                    <a:pt x="1402" y="1309"/>
                  </a:lnTo>
                  <a:lnTo>
                    <a:pt x="1393" y="1309"/>
                  </a:lnTo>
                  <a:lnTo>
                    <a:pt x="1390" y="1312"/>
                  </a:lnTo>
                  <a:lnTo>
                    <a:pt x="1383" y="1324"/>
                  </a:lnTo>
                  <a:lnTo>
                    <a:pt x="1380" y="1333"/>
                  </a:lnTo>
                  <a:lnTo>
                    <a:pt x="1377" y="1336"/>
                  </a:lnTo>
                  <a:lnTo>
                    <a:pt x="1371" y="1340"/>
                  </a:lnTo>
                  <a:lnTo>
                    <a:pt x="1362" y="1340"/>
                  </a:lnTo>
                  <a:lnTo>
                    <a:pt x="1334" y="1315"/>
                  </a:lnTo>
                  <a:lnTo>
                    <a:pt x="1307" y="1290"/>
                  </a:lnTo>
                  <a:lnTo>
                    <a:pt x="1294" y="1278"/>
                  </a:lnTo>
                  <a:lnTo>
                    <a:pt x="1285" y="1263"/>
                  </a:lnTo>
                  <a:lnTo>
                    <a:pt x="1276" y="1244"/>
                  </a:lnTo>
                  <a:lnTo>
                    <a:pt x="1270" y="1226"/>
                  </a:lnTo>
                  <a:lnTo>
                    <a:pt x="1248" y="1226"/>
                  </a:lnTo>
                  <a:lnTo>
                    <a:pt x="1230" y="1223"/>
                  </a:lnTo>
                  <a:lnTo>
                    <a:pt x="1217" y="1217"/>
                  </a:lnTo>
                  <a:lnTo>
                    <a:pt x="1202" y="1211"/>
                  </a:lnTo>
                  <a:lnTo>
                    <a:pt x="1181" y="1189"/>
                  </a:lnTo>
                  <a:lnTo>
                    <a:pt x="1159" y="1168"/>
                  </a:lnTo>
                  <a:lnTo>
                    <a:pt x="1150" y="1168"/>
                  </a:lnTo>
                  <a:lnTo>
                    <a:pt x="1144" y="1171"/>
                  </a:lnTo>
                  <a:lnTo>
                    <a:pt x="1137" y="1177"/>
                  </a:lnTo>
                  <a:lnTo>
                    <a:pt x="1131" y="1186"/>
                  </a:lnTo>
                  <a:lnTo>
                    <a:pt x="1125" y="1189"/>
                  </a:lnTo>
                  <a:lnTo>
                    <a:pt x="1119" y="1186"/>
                  </a:lnTo>
                  <a:lnTo>
                    <a:pt x="1082" y="1164"/>
                  </a:lnTo>
                  <a:lnTo>
                    <a:pt x="1045" y="1140"/>
                  </a:lnTo>
                  <a:lnTo>
                    <a:pt x="1008" y="1112"/>
                  </a:lnTo>
                  <a:lnTo>
                    <a:pt x="993" y="1100"/>
                  </a:lnTo>
                  <a:lnTo>
                    <a:pt x="978" y="1085"/>
                  </a:lnTo>
                  <a:lnTo>
                    <a:pt x="968" y="1048"/>
                  </a:lnTo>
                  <a:lnTo>
                    <a:pt x="956" y="1020"/>
                  </a:lnTo>
                  <a:lnTo>
                    <a:pt x="938" y="995"/>
                  </a:lnTo>
                  <a:lnTo>
                    <a:pt x="919" y="974"/>
                  </a:lnTo>
                  <a:lnTo>
                    <a:pt x="882" y="928"/>
                  </a:lnTo>
                  <a:lnTo>
                    <a:pt x="864" y="903"/>
                  </a:lnTo>
                  <a:lnTo>
                    <a:pt x="852" y="876"/>
                  </a:lnTo>
                  <a:lnTo>
                    <a:pt x="852" y="894"/>
                  </a:lnTo>
                  <a:lnTo>
                    <a:pt x="861" y="913"/>
                  </a:lnTo>
                  <a:lnTo>
                    <a:pt x="870" y="934"/>
                  </a:lnTo>
                  <a:lnTo>
                    <a:pt x="882" y="952"/>
                  </a:lnTo>
                  <a:lnTo>
                    <a:pt x="910" y="992"/>
                  </a:lnTo>
                  <a:lnTo>
                    <a:pt x="922" y="1014"/>
                  </a:lnTo>
                  <a:lnTo>
                    <a:pt x="928" y="1035"/>
                  </a:lnTo>
                  <a:lnTo>
                    <a:pt x="922" y="1038"/>
                  </a:lnTo>
                  <a:lnTo>
                    <a:pt x="916" y="1038"/>
                  </a:lnTo>
                  <a:lnTo>
                    <a:pt x="904" y="1032"/>
                  </a:lnTo>
                  <a:lnTo>
                    <a:pt x="892" y="1020"/>
                  </a:lnTo>
                  <a:lnTo>
                    <a:pt x="882" y="1005"/>
                  </a:lnTo>
                  <a:lnTo>
                    <a:pt x="870" y="989"/>
                  </a:lnTo>
                  <a:lnTo>
                    <a:pt x="858" y="977"/>
                  </a:lnTo>
                  <a:lnTo>
                    <a:pt x="842" y="965"/>
                  </a:lnTo>
                  <a:lnTo>
                    <a:pt x="836" y="962"/>
                  </a:lnTo>
                  <a:lnTo>
                    <a:pt x="827" y="962"/>
                  </a:lnTo>
                  <a:lnTo>
                    <a:pt x="830" y="956"/>
                  </a:lnTo>
                  <a:lnTo>
                    <a:pt x="833" y="946"/>
                  </a:lnTo>
                  <a:lnTo>
                    <a:pt x="833" y="934"/>
                  </a:lnTo>
                  <a:lnTo>
                    <a:pt x="830" y="919"/>
                  </a:lnTo>
                  <a:lnTo>
                    <a:pt x="821" y="906"/>
                  </a:lnTo>
                  <a:lnTo>
                    <a:pt x="799" y="873"/>
                  </a:lnTo>
                  <a:lnTo>
                    <a:pt x="790" y="857"/>
                  </a:lnTo>
                  <a:lnTo>
                    <a:pt x="787" y="839"/>
                  </a:lnTo>
                  <a:lnTo>
                    <a:pt x="772" y="833"/>
                  </a:lnTo>
                  <a:lnTo>
                    <a:pt x="756" y="823"/>
                  </a:lnTo>
                  <a:lnTo>
                    <a:pt x="744" y="814"/>
                  </a:lnTo>
                  <a:lnTo>
                    <a:pt x="735" y="802"/>
                  </a:lnTo>
                  <a:lnTo>
                    <a:pt x="722" y="787"/>
                  </a:lnTo>
                  <a:lnTo>
                    <a:pt x="716" y="771"/>
                  </a:lnTo>
                  <a:lnTo>
                    <a:pt x="701" y="737"/>
                  </a:lnTo>
                  <a:lnTo>
                    <a:pt x="692" y="701"/>
                  </a:lnTo>
                  <a:lnTo>
                    <a:pt x="686" y="658"/>
                  </a:lnTo>
                  <a:lnTo>
                    <a:pt x="679" y="612"/>
                  </a:lnTo>
                  <a:lnTo>
                    <a:pt x="676" y="565"/>
                  </a:lnTo>
                  <a:lnTo>
                    <a:pt x="667" y="553"/>
                  </a:lnTo>
                  <a:lnTo>
                    <a:pt x="652" y="541"/>
                  </a:lnTo>
                  <a:lnTo>
                    <a:pt x="621" y="526"/>
                  </a:lnTo>
                  <a:lnTo>
                    <a:pt x="624" y="510"/>
                  </a:lnTo>
                  <a:lnTo>
                    <a:pt x="621" y="495"/>
                  </a:lnTo>
                  <a:lnTo>
                    <a:pt x="615" y="486"/>
                  </a:lnTo>
                  <a:lnTo>
                    <a:pt x="609" y="476"/>
                  </a:lnTo>
                  <a:lnTo>
                    <a:pt x="593" y="461"/>
                  </a:lnTo>
                  <a:lnTo>
                    <a:pt x="587" y="452"/>
                  </a:lnTo>
                  <a:lnTo>
                    <a:pt x="581" y="443"/>
                  </a:lnTo>
                  <a:lnTo>
                    <a:pt x="578" y="446"/>
                  </a:lnTo>
                  <a:lnTo>
                    <a:pt x="575" y="449"/>
                  </a:lnTo>
                  <a:lnTo>
                    <a:pt x="581" y="461"/>
                  </a:lnTo>
                  <a:lnTo>
                    <a:pt x="590" y="473"/>
                  </a:lnTo>
                  <a:lnTo>
                    <a:pt x="590" y="483"/>
                  </a:lnTo>
                  <a:lnTo>
                    <a:pt x="590" y="489"/>
                  </a:lnTo>
                  <a:lnTo>
                    <a:pt x="569" y="486"/>
                  </a:lnTo>
                  <a:lnTo>
                    <a:pt x="559" y="483"/>
                  </a:lnTo>
                  <a:lnTo>
                    <a:pt x="553" y="476"/>
                  </a:lnTo>
                  <a:lnTo>
                    <a:pt x="547" y="470"/>
                  </a:lnTo>
                  <a:lnTo>
                    <a:pt x="544" y="461"/>
                  </a:lnTo>
                  <a:lnTo>
                    <a:pt x="541" y="449"/>
                  </a:lnTo>
                  <a:lnTo>
                    <a:pt x="544" y="433"/>
                  </a:lnTo>
                  <a:lnTo>
                    <a:pt x="532" y="418"/>
                  </a:lnTo>
                  <a:lnTo>
                    <a:pt x="516" y="403"/>
                  </a:lnTo>
                  <a:lnTo>
                    <a:pt x="486" y="375"/>
                  </a:lnTo>
                  <a:lnTo>
                    <a:pt x="449" y="353"/>
                  </a:lnTo>
                  <a:lnTo>
                    <a:pt x="412" y="338"/>
                  </a:lnTo>
                  <a:lnTo>
                    <a:pt x="390" y="332"/>
                  </a:lnTo>
                  <a:lnTo>
                    <a:pt x="369" y="329"/>
                  </a:lnTo>
                  <a:lnTo>
                    <a:pt x="350" y="329"/>
                  </a:lnTo>
                  <a:lnTo>
                    <a:pt x="329" y="329"/>
                  </a:lnTo>
                  <a:lnTo>
                    <a:pt x="307" y="332"/>
                  </a:lnTo>
                  <a:lnTo>
                    <a:pt x="289" y="338"/>
                  </a:lnTo>
                  <a:lnTo>
                    <a:pt x="270" y="347"/>
                  </a:lnTo>
                  <a:lnTo>
                    <a:pt x="252" y="357"/>
                  </a:lnTo>
                  <a:lnTo>
                    <a:pt x="252" y="347"/>
                  </a:lnTo>
                  <a:lnTo>
                    <a:pt x="255" y="341"/>
                  </a:lnTo>
                  <a:lnTo>
                    <a:pt x="258" y="335"/>
                  </a:lnTo>
                  <a:lnTo>
                    <a:pt x="258" y="329"/>
                  </a:lnTo>
                  <a:lnTo>
                    <a:pt x="246" y="335"/>
                  </a:lnTo>
                  <a:lnTo>
                    <a:pt x="240" y="341"/>
                  </a:lnTo>
                  <a:lnTo>
                    <a:pt x="240" y="350"/>
                  </a:lnTo>
                  <a:lnTo>
                    <a:pt x="240" y="360"/>
                  </a:lnTo>
                  <a:lnTo>
                    <a:pt x="246" y="378"/>
                  </a:lnTo>
                  <a:lnTo>
                    <a:pt x="246" y="387"/>
                  </a:lnTo>
                  <a:lnTo>
                    <a:pt x="243" y="393"/>
                  </a:lnTo>
                  <a:lnTo>
                    <a:pt x="227" y="406"/>
                  </a:lnTo>
                  <a:lnTo>
                    <a:pt x="215" y="409"/>
                  </a:lnTo>
                  <a:lnTo>
                    <a:pt x="209" y="409"/>
                  </a:lnTo>
                  <a:lnTo>
                    <a:pt x="200" y="409"/>
                  </a:lnTo>
                  <a:lnTo>
                    <a:pt x="194" y="403"/>
                  </a:lnTo>
                  <a:lnTo>
                    <a:pt x="187" y="393"/>
                  </a:lnTo>
                  <a:lnTo>
                    <a:pt x="160" y="415"/>
                  </a:lnTo>
                  <a:lnTo>
                    <a:pt x="126" y="430"/>
                  </a:lnTo>
                  <a:lnTo>
                    <a:pt x="92" y="443"/>
                  </a:lnTo>
                  <a:lnTo>
                    <a:pt x="55" y="452"/>
                  </a:lnTo>
                  <a:lnTo>
                    <a:pt x="61" y="433"/>
                  </a:lnTo>
                  <a:lnTo>
                    <a:pt x="71" y="421"/>
                  </a:lnTo>
                  <a:lnTo>
                    <a:pt x="83" y="412"/>
                  </a:lnTo>
                  <a:lnTo>
                    <a:pt x="98" y="406"/>
                  </a:lnTo>
                  <a:lnTo>
                    <a:pt x="129" y="393"/>
                  </a:lnTo>
                  <a:lnTo>
                    <a:pt x="144" y="387"/>
                  </a:lnTo>
                  <a:lnTo>
                    <a:pt x="157" y="375"/>
                  </a:lnTo>
                  <a:lnTo>
                    <a:pt x="141" y="372"/>
                  </a:lnTo>
                  <a:lnTo>
                    <a:pt x="129" y="366"/>
                  </a:lnTo>
                  <a:lnTo>
                    <a:pt x="114" y="363"/>
                  </a:lnTo>
                  <a:lnTo>
                    <a:pt x="104" y="363"/>
                  </a:lnTo>
                  <a:lnTo>
                    <a:pt x="92" y="366"/>
                  </a:lnTo>
                  <a:lnTo>
                    <a:pt x="92" y="329"/>
                  </a:lnTo>
                  <a:lnTo>
                    <a:pt x="77" y="341"/>
                  </a:lnTo>
                  <a:lnTo>
                    <a:pt x="68" y="347"/>
                  </a:lnTo>
                  <a:lnTo>
                    <a:pt x="61" y="357"/>
                  </a:lnTo>
                  <a:lnTo>
                    <a:pt x="55" y="353"/>
                  </a:lnTo>
                  <a:lnTo>
                    <a:pt x="49" y="347"/>
                  </a:lnTo>
                  <a:lnTo>
                    <a:pt x="43" y="332"/>
                  </a:lnTo>
                  <a:lnTo>
                    <a:pt x="37" y="317"/>
                  </a:lnTo>
                  <a:lnTo>
                    <a:pt x="31" y="314"/>
                  </a:lnTo>
                  <a:lnTo>
                    <a:pt x="21" y="310"/>
                  </a:lnTo>
                  <a:lnTo>
                    <a:pt x="28" y="295"/>
                  </a:lnTo>
                  <a:lnTo>
                    <a:pt x="37" y="286"/>
                  </a:lnTo>
                  <a:lnTo>
                    <a:pt x="46" y="280"/>
                  </a:lnTo>
                  <a:lnTo>
                    <a:pt x="58" y="277"/>
                  </a:lnTo>
                  <a:lnTo>
                    <a:pt x="86" y="271"/>
                  </a:lnTo>
                  <a:lnTo>
                    <a:pt x="98" y="267"/>
                  </a:lnTo>
                  <a:lnTo>
                    <a:pt x="111" y="261"/>
                  </a:lnTo>
                  <a:lnTo>
                    <a:pt x="98" y="258"/>
                  </a:lnTo>
                  <a:lnTo>
                    <a:pt x="83" y="258"/>
                  </a:lnTo>
                  <a:lnTo>
                    <a:pt x="46" y="261"/>
                  </a:lnTo>
                  <a:lnTo>
                    <a:pt x="28" y="261"/>
                  </a:lnTo>
                  <a:lnTo>
                    <a:pt x="12" y="255"/>
                  </a:lnTo>
                  <a:lnTo>
                    <a:pt x="6" y="252"/>
                  </a:lnTo>
                  <a:lnTo>
                    <a:pt x="3" y="246"/>
                  </a:lnTo>
                  <a:lnTo>
                    <a:pt x="0" y="237"/>
                  </a:lnTo>
                  <a:lnTo>
                    <a:pt x="0" y="224"/>
                  </a:lnTo>
                  <a:lnTo>
                    <a:pt x="28" y="215"/>
                  </a:lnTo>
                  <a:lnTo>
                    <a:pt x="40" y="212"/>
                  </a:lnTo>
                  <a:lnTo>
                    <a:pt x="49" y="212"/>
                  </a:lnTo>
                  <a:lnTo>
                    <a:pt x="74" y="218"/>
                  </a:lnTo>
                  <a:lnTo>
                    <a:pt x="101" y="224"/>
                  </a:lnTo>
                  <a:lnTo>
                    <a:pt x="95" y="215"/>
                  </a:lnTo>
                  <a:lnTo>
                    <a:pt x="86" y="206"/>
                  </a:lnTo>
                  <a:lnTo>
                    <a:pt x="77" y="203"/>
                  </a:lnTo>
                  <a:lnTo>
                    <a:pt x="64" y="200"/>
                  </a:lnTo>
                  <a:lnTo>
                    <a:pt x="40" y="191"/>
                  </a:lnTo>
                  <a:lnTo>
                    <a:pt x="31" y="188"/>
                  </a:lnTo>
                  <a:lnTo>
                    <a:pt x="21" y="178"/>
                  </a:lnTo>
                  <a:lnTo>
                    <a:pt x="40" y="169"/>
                  </a:lnTo>
                  <a:lnTo>
                    <a:pt x="58" y="160"/>
                  </a:lnTo>
                  <a:lnTo>
                    <a:pt x="95" y="145"/>
                  </a:lnTo>
                  <a:lnTo>
                    <a:pt x="132" y="132"/>
                  </a:lnTo>
                  <a:lnTo>
                    <a:pt x="151" y="123"/>
                  </a:lnTo>
                  <a:lnTo>
                    <a:pt x="166" y="111"/>
                  </a:lnTo>
                  <a:lnTo>
                    <a:pt x="181" y="120"/>
                  </a:lnTo>
                  <a:lnTo>
                    <a:pt x="200" y="126"/>
                  </a:lnTo>
                  <a:lnTo>
                    <a:pt x="237" y="132"/>
                  </a:lnTo>
                  <a:lnTo>
                    <a:pt x="277" y="135"/>
                  </a:lnTo>
                  <a:lnTo>
                    <a:pt x="320" y="138"/>
                  </a:lnTo>
                  <a:lnTo>
                    <a:pt x="363" y="142"/>
                  </a:lnTo>
                  <a:lnTo>
                    <a:pt x="403" y="145"/>
                  </a:lnTo>
                  <a:lnTo>
                    <a:pt x="443" y="154"/>
                  </a:lnTo>
                  <a:lnTo>
                    <a:pt x="461" y="160"/>
                  </a:lnTo>
                  <a:lnTo>
                    <a:pt x="480" y="169"/>
                  </a:lnTo>
                  <a:lnTo>
                    <a:pt x="523" y="154"/>
                  </a:lnTo>
                  <a:lnTo>
                    <a:pt x="563" y="148"/>
                  </a:lnTo>
                  <a:lnTo>
                    <a:pt x="603" y="142"/>
                  </a:lnTo>
                  <a:lnTo>
                    <a:pt x="639" y="142"/>
                  </a:lnTo>
                  <a:lnTo>
                    <a:pt x="679" y="145"/>
                  </a:lnTo>
                  <a:lnTo>
                    <a:pt x="719" y="151"/>
                  </a:lnTo>
                  <a:lnTo>
                    <a:pt x="802" y="169"/>
                  </a:lnTo>
                  <a:lnTo>
                    <a:pt x="805" y="163"/>
                  </a:lnTo>
                  <a:lnTo>
                    <a:pt x="805" y="157"/>
                  </a:lnTo>
                  <a:lnTo>
                    <a:pt x="793" y="145"/>
                  </a:lnTo>
                  <a:lnTo>
                    <a:pt x="778" y="129"/>
                  </a:lnTo>
                  <a:lnTo>
                    <a:pt x="775" y="120"/>
                  </a:lnTo>
                  <a:lnTo>
                    <a:pt x="772" y="111"/>
                  </a:lnTo>
                  <a:lnTo>
                    <a:pt x="759" y="123"/>
                  </a:lnTo>
                  <a:lnTo>
                    <a:pt x="747" y="129"/>
                  </a:lnTo>
                  <a:lnTo>
                    <a:pt x="732" y="132"/>
                  </a:lnTo>
                  <a:lnTo>
                    <a:pt x="719" y="132"/>
                  </a:lnTo>
                  <a:lnTo>
                    <a:pt x="692" y="129"/>
                  </a:lnTo>
                  <a:lnTo>
                    <a:pt x="661" y="120"/>
                  </a:lnTo>
                  <a:lnTo>
                    <a:pt x="661" y="111"/>
                  </a:lnTo>
                  <a:lnTo>
                    <a:pt x="664" y="105"/>
                  </a:lnTo>
                  <a:lnTo>
                    <a:pt x="673" y="95"/>
                  </a:lnTo>
                  <a:lnTo>
                    <a:pt x="682" y="83"/>
                  </a:lnTo>
                  <a:lnTo>
                    <a:pt x="686" y="74"/>
                  </a:lnTo>
                  <a:lnTo>
                    <a:pt x="686" y="65"/>
                  </a:lnTo>
                  <a:lnTo>
                    <a:pt x="747" y="65"/>
                  </a:lnTo>
                  <a:lnTo>
                    <a:pt x="778" y="62"/>
                  </a:lnTo>
                  <a:lnTo>
                    <a:pt x="802" y="56"/>
                  </a:lnTo>
                  <a:lnTo>
                    <a:pt x="799" y="43"/>
                  </a:lnTo>
                  <a:lnTo>
                    <a:pt x="790" y="40"/>
                  </a:lnTo>
                  <a:lnTo>
                    <a:pt x="781" y="40"/>
                  </a:lnTo>
                  <a:lnTo>
                    <a:pt x="772" y="40"/>
                  </a:lnTo>
                  <a:lnTo>
                    <a:pt x="744" y="46"/>
                  </a:lnTo>
                  <a:lnTo>
                    <a:pt x="732" y="49"/>
                  </a:lnTo>
                  <a:lnTo>
                    <a:pt x="716" y="46"/>
                  </a:lnTo>
                  <a:lnTo>
                    <a:pt x="726" y="31"/>
                  </a:lnTo>
                  <a:lnTo>
                    <a:pt x="732" y="19"/>
                  </a:lnTo>
                  <a:lnTo>
                    <a:pt x="741" y="9"/>
                  </a:lnTo>
                  <a:lnTo>
                    <a:pt x="750" y="3"/>
                  </a:lnTo>
                  <a:lnTo>
                    <a:pt x="762" y="0"/>
                  </a:lnTo>
                  <a:lnTo>
                    <a:pt x="772" y="0"/>
                  </a:lnTo>
                  <a:lnTo>
                    <a:pt x="793" y="6"/>
                  </a:lnTo>
                  <a:lnTo>
                    <a:pt x="839" y="25"/>
                  </a:lnTo>
                  <a:lnTo>
                    <a:pt x="864" y="34"/>
                  </a:lnTo>
                  <a:lnTo>
                    <a:pt x="876" y="37"/>
                  </a:lnTo>
                  <a:lnTo>
                    <a:pt x="888" y="37"/>
                  </a:lnTo>
                  <a:lnTo>
                    <a:pt x="913" y="34"/>
                  </a:lnTo>
                  <a:lnTo>
                    <a:pt x="935" y="28"/>
                  </a:lnTo>
                  <a:lnTo>
                    <a:pt x="959" y="25"/>
                  </a:lnTo>
                  <a:lnTo>
                    <a:pt x="971" y="25"/>
                  </a:lnTo>
                  <a:lnTo>
                    <a:pt x="984" y="28"/>
                  </a:lnTo>
                  <a:lnTo>
                    <a:pt x="987" y="46"/>
                  </a:lnTo>
                  <a:lnTo>
                    <a:pt x="981" y="62"/>
                  </a:lnTo>
                  <a:lnTo>
                    <a:pt x="968" y="83"/>
                  </a:lnTo>
                  <a:lnTo>
                    <a:pt x="1008" y="83"/>
                  </a:lnTo>
                  <a:lnTo>
                    <a:pt x="1002" y="99"/>
                  </a:lnTo>
                  <a:lnTo>
                    <a:pt x="999" y="108"/>
                  </a:lnTo>
                  <a:lnTo>
                    <a:pt x="1005" y="117"/>
                  </a:lnTo>
                  <a:lnTo>
                    <a:pt x="1011" y="123"/>
                  </a:lnTo>
                  <a:lnTo>
                    <a:pt x="1036" y="132"/>
                  </a:lnTo>
                  <a:lnTo>
                    <a:pt x="1054" y="138"/>
                  </a:lnTo>
                  <a:lnTo>
                    <a:pt x="1054" y="154"/>
                  </a:lnTo>
                  <a:lnTo>
                    <a:pt x="1048" y="163"/>
                  </a:lnTo>
                  <a:lnTo>
                    <a:pt x="1042" y="169"/>
                  </a:lnTo>
                  <a:lnTo>
                    <a:pt x="1033" y="175"/>
                  </a:lnTo>
                  <a:lnTo>
                    <a:pt x="1011" y="178"/>
                  </a:lnTo>
                  <a:lnTo>
                    <a:pt x="984" y="178"/>
                  </a:lnTo>
                  <a:lnTo>
                    <a:pt x="1011" y="185"/>
                  </a:lnTo>
                  <a:lnTo>
                    <a:pt x="1045" y="191"/>
                  </a:lnTo>
                  <a:lnTo>
                    <a:pt x="1076" y="191"/>
                  </a:lnTo>
                  <a:lnTo>
                    <a:pt x="1091" y="191"/>
                  </a:lnTo>
                  <a:lnTo>
                    <a:pt x="1104" y="188"/>
                  </a:lnTo>
                  <a:lnTo>
                    <a:pt x="1104" y="178"/>
                  </a:lnTo>
                  <a:lnTo>
                    <a:pt x="1104" y="172"/>
                  </a:lnTo>
                  <a:lnTo>
                    <a:pt x="1101" y="169"/>
                  </a:lnTo>
                  <a:lnTo>
                    <a:pt x="1094" y="169"/>
                  </a:lnTo>
                  <a:lnTo>
                    <a:pt x="1091" y="166"/>
                  </a:lnTo>
                  <a:lnTo>
                    <a:pt x="1085" y="163"/>
                  </a:lnTo>
                  <a:lnTo>
                    <a:pt x="1085" y="160"/>
                  </a:lnTo>
                  <a:lnTo>
                    <a:pt x="1088" y="151"/>
                  </a:lnTo>
                  <a:lnTo>
                    <a:pt x="1125" y="151"/>
                  </a:lnTo>
                  <a:lnTo>
                    <a:pt x="1128" y="163"/>
                  </a:lnTo>
                  <a:lnTo>
                    <a:pt x="1131" y="172"/>
                  </a:lnTo>
                  <a:lnTo>
                    <a:pt x="1134" y="181"/>
                  </a:lnTo>
                  <a:lnTo>
                    <a:pt x="1134" y="197"/>
                  </a:lnTo>
                  <a:lnTo>
                    <a:pt x="1144" y="197"/>
                  </a:lnTo>
                  <a:lnTo>
                    <a:pt x="1153" y="194"/>
                  </a:lnTo>
                  <a:lnTo>
                    <a:pt x="1165" y="188"/>
                  </a:lnTo>
                  <a:lnTo>
                    <a:pt x="1165" y="175"/>
                  </a:lnTo>
                  <a:lnTo>
                    <a:pt x="1165" y="166"/>
                  </a:lnTo>
                  <a:lnTo>
                    <a:pt x="1159" y="151"/>
                  </a:lnTo>
                  <a:lnTo>
                    <a:pt x="1150" y="135"/>
                  </a:lnTo>
                  <a:lnTo>
                    <a:pt x="1150" y="123"/>
                  </a:lnTo>
                  <a:lnTo>
                    <a:pt x="1150" y="111"/>
                  </a:lnTo>
                  <a:lnTo>
                    <a:pt x="1168" y="114"/>
                  </a:lnTo>
                  <a:lnTo>
                    <a:pt x="1184" y="123"/>
                  </a:lnTo>
                  <a:lnTo>
                    <a:pt x="1199" y="132"/>
                  </a:lnTo>
                  <a:lnTo>
                    <a:pt x="1208" y="145"/>
                  </a:lnTo>
                  <a:lnTo>
                    <a:pt x="1221" y="157"/>
                  </a:lnTo>
                  <a:lnTo>
                    <a:pt x="1230" y="166"/>
                  </a:lnTo>
                  <a:lnTo>
                    <a:pt x="1245" y="169"/>
                  </a:lnTo>
                  <a:lnTo>
                    <a:pt x="1260" y="169"/>
                  </a:lnTo>
                  <a:lnTo>
                    <a:pt x="1260" y="181"/>
                  </a:lnTo>
                  <a:lnTo>
                    <a:pt x="1264" y="188"/>
                  </a:lnTo>
                  <a:lnTo>
                    <a:pt x="1267" y="191"/>
                  </a:lnTo>
                  <a:lnTo>
                    <a:pt x="1273" y="191"/>
                  </a:lnTo>
                  <a:lnTo>
                    <a:pt x="1285" y="178"/>
                  </a:lnTo>
                  <a:lnTo>
                    <a:pt x="1300" y="160"/>
                  </a:lnTo>
                  <a:lnTo>
                    <a:pt x="1288" y="154"/>
                  </a:lnTo>
                  <a:lnTo>
                    <a:pt x="1273" y="151"/>
                  </a:lnTo>
                  <a:lnTo>
                    <a:pt x="1245" y="145"/>
                  </a:lnTo>
                  <a:lnTo>
                    <a:pt x="1233" y="142"/>
                  </a:lnTo>
                  <a:lnTo>
                    <a:pt x="1224" y="132"/>
                  </a:lnTo>
                  <a:lnTo>
                    <a:pt x="1221" y="123"/>
                  </a:lnTo>
                  <a:lnTo>
                    <a:pt x="1217" y="117"/>
                  </a:lnTo>
                  <a:lnTo>
                    <a:pt x="1221" y="92"/>
                  </a:lnTo>
                  <a:lnTo>
                    <a:pt x="1230" y="92"/>
                  </a:lnTo>
                  <a:lnTo>
                    <a:pt x="1236" y="89"/>
                  </a:lnTo>
                  <a:lnTo>
                    <a:pt x="1251" y="80"/>
                  </a:lnTo>
                  <a:lnTo>
                    <a:pt x="1264" y="74"/>
                  </a:lnTo>
                  <a:lnTo>
                    <a:pt x="1273" y="71"/>
                  </a:lnTo>
                  <a:lnTo>
                    <a:pt x="1285" y="74"/>
                  </a:lnTo>
                  <a:lnTo>
                    <a:pt x="1288" y="77"/>
                  </a:lnTo>
                  <a:lnTo>
                    <a:pt x="1288" y="83"/>
                  </a:lnTo>
                  <a:lnTo>
                    <a:pt x="1291" y="95"/>
                  </a:lnTo>
                  <a:lnTo>
                    <a:pt x="1291" y="105"/>
                  </a:lnTo>
                  <a:lnTo>
                    <a:pt x="1294" y="111"/>
                  </a:lnTo>
                  <a:lnTo>
                    <a:pt x="1300" y="111"/>
                  </a:lnTo>
                  <a:lnTo>
                    <a:pt x="1304" y="108"/>
                  </a:lnTo>
                  <a:lnTo>
                    <a:pt x="1307" y="102"/>
                  </a:lnTo>
                  <a:lnTo>
                    <a:pt x="1307" y="83"/>
                  </a:lnTo>
                  <a:lnTo>
                    <a:pt x="1331" y="80"/>
                  </a:lnTo>
                  <a:lnTo>
                    <a:pt x="1350" y="77"/>
                  </a:lnTo>
                  <a:lnTo>
                    <a:pt x="1387" y="77"/>
                  </a:lnTo>
                  <a:lnTo>
                    <a:pt x="1417" y="83"/>
                  </a:lnTo>
                  <a:lnTo>
                    <a:pt x="1448" y="92"/>
                  </a:lnTo>
                  <a:lnTo>
                    <a:pt x="1506" y="117"/>
                  </a:lnTo>
                  <a:lnTo>
                    <a:pt x="1537" y="126"/>
                  </a:lnTo>
                  <a:lnTo>
                    <a:pt x="1577" y="129"/>
                  </a:lnTo>
                  <a:lnTo>
                    <a:pt x="1583" y="148"/>
                  </a:lnTo>
                  <a:lnTo>
                    <a:pt x="1589" y="163"/>
                  </a:lnTo>
                  <a:lnTo>
                    <a:pt x="1602" y="175"/>
                  </a:lnTo>
                  <a:lnTo>
                    <a:pt x="1617" y="185"/>
                  </a:lnTo>
                  <a:lnTo>
                    <a:pt x="1633" y="194"/>
                  </a:lnTo>
                  <a:lnTo>
                    <a:pt x="1648" y="197"/>
                  </a:lnTo>
                  <a:lnTo>
                    <a:pt x="1685" y="206"/>
                  </a:lnTo>
                  <a:lnTo>
                    <a:pt x="1682" y="228"/>
                  </a:lnTo>
                  <a:lnTo>
                    <a:pt x="1672" y="240"/>
                  </a:lnTo>
                  <a:lnTo>
                    <a:pt x="1660" y="246"/>
                  </a:lnTo>
                  <a:lnTo>
                    <a:pt x="1648" y="249"/>
                  </a:lnTo>
                  <a:lnTo>
                    <a:pt x="1633" y="246"/>
                  </a:lnTo>
                  <a:lnTo>
                    <a:pt x="1620" y="240"/>
                  </a:lnTo>
                  <a:lnTo>
                    <a:pt x="1593" y="224"/>
                  </a:lnTo>
                  <a:lnTo>
                    <a:pt x="1596" y="237"/>
                  </a:lnTo>
                  <a:lnTo>
                    <a:pt x="1602" y="243"/>
                  </a:lnTo>
                  <a:lnTo>
                    <a:pt x="1617" y="255"/>
                  </a:lnTo>
                  <a:lnTo>
                    <a:pt x="1629" y="271"/>
                  </a:lnTo>
                  <a:lnTo>
                    <a:pt x="1636" y="280"/>
                  </a:lnTo>
                  <a:lnTo>
                    <a:pt x="1639" y="292"/>
                  </a:lnTo>
                  <a:lnTo>
                    <a:pt x="1626" y="295"/>
                  </a:lnTo>
                  <a:lnTo>
                    <a:pt x="1611" y="298"/>
                  </a:lnTo>
                  <a:lnTo>
                    <a:pt x="1586" y="298"/>
                  </a:lnTo>
                  <a:lnTo>
                    <a:pt x="1559" y="292"/>
                  </a:lnTo>
                  <a:lnTo>
                    <a:pt x="1531" y="283"/>
                  </a:lnTo>
                  <a:lnTo>
                    <a:pt x="1500" y="274"/>
                  </a:lnTo>
                  <a:lnTo>
                    <a:pt x="1473" y="264"/>
                  </a:lnTo>
                  <a:lnTo>
                    <a:pt x="1442" y="261"/>
                  </a:lnTo>
                  <a:lnTo>
                    <a:pt x="1411" y="261"/>
                  </a:lnTo>
                  <a:lnTo>
                    <a:pt x="1411" y="252"/>
                  </a:lnTo>
                  <a:lnTo>
                    <a:pt x="1414" y="243"/>
                  </a:lnTo>
                  <a:lnTo>
                    <a:pt x="1420" y="237"/>
                  </a:lnTo>
                  <a:lnTo>
                    <a:pt x="1423" y="231"/>
                  </a:lnTo>
                  <a:lnTo>
                    <a:pt x="1436" y="224"/>
                  </a:lnTo>
                  <a:lnTo>
                    <a:pt x="1451" y="221"/>
                  </a:lnTo>
                  <a:lnTo>
                    <a:pt x="1463" y="221"/>
                  </a:lnTo>
                  <a:lnTo>
                    <a:pt x="1479" y="215"/>
                  </a:lnTo>
                  <a:lnTo>
                    <a:pt x="1488" y="206"/>
                  </a:lnTo>
                  <a:lnTo>
                    <a:pt x="1494" y="197"/>
                  </a:lnTo>
                  <a:lnTo>
                    <a:pt x="1497" y="188"/>
                  </a:lnTo>
                  <a:lnTo>
                    <a:pt x="1485" y="188"/>
                  </a:lnTo>
                  <a:lnTo>
                    <a:pt x="1479" y="191"/>
                  </a:lnTo>
                  <a:lnTo>
                    <a:pt x="1463" y="200"/>
                  </a:lnTo>
                  <a:lnTo>
                    <a:pt x="1457" y="203"/>
                  </a:lnTo>
                  <a:lnTo>
                    <a:pt x="1448" y="209"/>
                  </a:lnTo>
                  <a:lnTo>
                    <a:pt x="1439" y="209"/>
                  </a:lnTo>
                  <a:lnTo>
                    <a:pt x="1427" y="206"/>
                  </a:lnTo>
                  <a:lnTo>
                    <a:pt x="1439" y="191"/>
                  </a:lnTo>
                  <a:lnTo>
                    <a:pt x="1439" y="181"/>
                  </a:lnTo>
                  <a:lnTo>
                    <a:pt x="1439" y="175"/>
                  </a:lnTo>
                  <a:lnTo>
                    <a:pt x="1439" y="172"/>
                  </a:lnTo>
                  <a:lnTo>
                    <a:pt x="1433" y="166"/>
                  </a:lnTo>
                  <a:lnTo>
                    <a:pt x="1423" y="160"/>
                  </a:lnTo>
                  <a:lnTo>
                    <a:pt x="1408" y="157"/>
                  </a:lnTo>
                  <a:lnTo>
                    <a:pt x="1390" y="160"/>
                  </a:lnTo>
                  <a:lnTo>
                    <a:pt x="1371" y="163"/>
                  </a:lnTo>
                  <a:lnTo>
                    <a:pt x="1356" y="169"/>
                  </a:lnTo>
                  <a:lnTo>
                    <a:pt x="1356" y="175"/>
                  </a:lnTo>
                  <a:lnTo>
                    <a:pt x="1362" y="178"/>
                  </a:lnTo>
                  <a:lnTo>
                    <a:pt x="1371" y="181"/>
                  </a:lnTo>
                  <a:lnTo>
                    <a:pt x="1374" y="185"/>
                  </a:lnTo>
                  <a:lnTo>
                    <a:pt x="1377" y="191"/>
                  </a:lnTo>
                  <a:lnTo>
                    <a:pt x="1380" y="197"/>
                  </a:lnTo>
                  <a:lnTo>
                    <a:pt x="1377" y="206"/>
                  </a:lnTo>
                  <a:lnTo>
                    <a:pt x="1371" y="206"/>
                  </a:lnTo>
                  <a:lnTo>
                    <a:pt x="1365" y="209"/>
                  </a:lnTo>
                  <a:lnTo>
                    <a:pt x="1356" y="215"/>
                  </a:lnTo>
                  <a:lnTo>
                    <a:pt x="1347" y="221"/>
                  </a:lnTo>
                  <a:lnTo>
                    <a:pt x="1340" y="224"/>
                  </a:lnTo>
                  <a:lnTo>
                    <a:pt x="1331" y="224"/>
                  </a:lnTo>
                  <a:lnTo>
                    <a:pt x="1334" y="237"/>
                  </a:lnTo>
                  <a:lnTo>
                    <a:pt x="1343" y="243"/>
                  </a:lnTo>
                  <a:lnTo>
                    <a:pt x="1353" y="246"/>
                  </a:lnTo>
                  <a:lnTo>
                    <a:pt x="1362" y="249"/>
                  </a:lnTo>
                  <a:lnTo>
                    <a:pt x="1371" y="252"/>
                  </a:lnTo>
                  <a:lnTo>
                    <a:pt x="1380" y="258"/>
                  </a:lnTo>
                  <a:lnTo>
                    <a:pt x="1387" y="267"/>
                  </a:lnTo>
                  <a:lnTo>
                    <a:pt x="1387" y="283"/>
                  </a:lnTo>
                  <a:lnTo>
                    <a:pt x="1359" y="274"/>
                  </a:lnTo>
                  <a:lnTo>
                    <a:pt x="1334" y="271"/>
                  </a:lnTo>
                  <a:lnTo>
                    <a:pt x="1313" y="274"/>
                  </a:lnTo>
                  <a:lnTo>
                    <a:pt x="1285" y="283"/>
                  </a:lnTo>
                  <a:lnTo>
                    <a:pt x="1285" y="267"/>
                  </a:lnTo>
                  <a:lnTo>
                    <a:pt x="1288" y="261"/>
                  </a:lnTo>
                  <a:lnTo>
                    <a:pt x="1288" y="255"/>
                  </a:lnTo>
                  <a:lnTo>
                    <a:pt x="1285" y="243"/>
                  </a:lnTo>
                  <a:lnTo>
                    <a:pt x="1251" y="264"/>
                  </a:lnTo>
                  <a:lnTo>
                    <a:pt x="1214" y="283"/>
                  </a:lnTo>
                  <a:lnTo>
                    <a:pt x="1199" y="295"/>
                  </a:lnTo>
                  <a:lnTo>
                    <a:pt x="1184" y="307"/>
                  </a:lnTo>
                  <a:lnTo>
                    <a:pt x="1168" y="320"/>
                  </a:lnTo>
                  <a:lnTo>
                    <a:pt x="1159" y="338"/>
                  </a:lnTo>
                  <a:lnTo>
                    <a:pt x="1171" y="360"/>
                  </a:lnTo>
                  <a:lnTo>
                    <a:pt x="1193" y="375"/>
                  </a:lnTo>
                  <a:lnTo>
                    <a:pt x="1214" y="390"/>
                  </a:lnTo>
                  <a:lnTo>
                    <a:pt x="1242" y="400"/>
                  </a:lnTo>
                  <a:lnTo>
                    <a:pt x="1270" y="409"/>
                  </a:lnTo>
                  <a:lnTo>
                    <a:pt x="1297" y="412"/>
                  </a:lnTo>
                  <a:lnTo>
                    <a:pt x="1322" y="415"/>
                  </a:lnTo>
                  <a:lnTo>
                    <a:pt x="1347" y="415"/>
                  </a:lnTo>
                  <a:lnTo>
                    <a:pt x="1350" y="424"/>
                  </a:lnTo>
                  <a:lnTo>
                    <a:pt x="1356" y="436"/>
                  </a:lnTo>
                  <a:lnTo>
                    <a:pt x="1365" y="452"/>
                  </a:lnTo>
                  <a:lnTo>
                    <a:pt x="1377" y="467"/>
                  </a:lnTo>
                  <a:lnTo>
                    <a:pt x="1383" y="476"/>
                  </a:lnTo>
                  <a:lnTo>
                    <a:pt x="1387" y="489"/>
                  </a:lnTo>
                  <a:lnTo>
                    <a:pt x="1393" y="489"/>
                  </a:lnTo>
                  <a:lnTo>
                    <a:pt x="1399" y="486"/>
                  </a:lnTo>
                  <a:lnTo>
                    <a:pt x="1405" y="483"/>
                  </a:lnTo>
                  <a:lnTo>
                    <a:pt x="1411" y="479"/>
                  </a:lnTo>
                  <a:lnTo>
                    <a:pt x="1405" y="461"/>
                  </a:lnTo>
                  <a:lnTo>
                    <a:pt x="1399" y="446"/>
                  </a:lnTo>
                  <a:lnTo>
                    <a:pt x="1393" y="430"/>
                  </a:lnTo>
                  <a:lnTo>
                    <a:pt x="1387" y="415"/>
                  </a:lnTo>
                  <a:lnTo>
                    <a:pt x="1402" y="415"/>
                  </a:lnTo>
                  <a:lnTo>
                    <a:pt x="1411" y="418"/>
                  </a:lnTo>
                  <a:lnTo>
                    <a:pt x="1420" y="418"/>
                  </a:lnTo>
                  <a:lnTo>
                    <a:pt x="1433" y="415"/>
                  </a:lnTo>
                  <a:lnTo>
                    <a:pt x="1433" y="403"/>
                  </a:lnTo>
                  <a:lnTo>
                    <a:pt x="1433" y="390"/>
                  </a:lnTo>
                  <a:lnTo>
                    <a:pt x="1430" y="384"/>
                  </a:lnTo>
                  <a:lnTo>
                    <a:pt x="1423" y="378"/>
                  </a:lnTo>
                  <a:lnTo>
                    <a:pt x="1414" y="366"/>
                  </a:lnTo>
                  <a:lnTo>
                    <a:pt x="1402" y="357"/>
                  </a:lnTo>
                  <a:lnTo>
                    <a:pt x="1408" y="353"/>
                  </a:lnTo>
                  <a:lnTo>
                    <a:pt x="1414" y="347"/>
                  </a:lnTo>
                  <a:lnTo>
                    <a:pt x="1417" y="329"/>
                  </a:lnTo>
                  <a:lnTo>
                    <a:pt x="1420" y="307"/>
                  </a:lnTo>
                  <a:lnTo>
                    <a:pt x="1423" y="298"/>
                  </a:lnTo>
                  <a:lnTo>
                    <a:pt x="1427" y="292"/>
                  </a:lnTo>
                  <a:lnTo>
                    <a:pt x="1454" y="289"/>
                  </a:lnTo>
                  <a:lnTo>
                    <a:pt x="1479" y="292"/>
                  </a:lnTo>
                  <a:lnTo>
                    <a:pt x="1500" y="298"/>
                  </a:lnTo>
                  <a:lnTo>
                    <a:pt x="1522" y="304"/>
                  </a:lnTo>
                  <a:lnTo>
                    <a:pt x="1540" y="314"/>
                  </a:lnTo>
                  <a:lnTo>
                    <a:pt x="1556" y="329"/>
                  </a:lnTo>
                  <a:lnTo>
                    <a:pt x="1568" y="344"/>
                  </a:lnTo>
                  <a:lnTo>
                    <a:pt x="1577" y="366"/>
                  </a:lnTo>
                  <a:lnTo>
                    <a:pt x="1586" y="366"/>
                  </a:lnTo>
                  <a:lnTo>
                    <a:pt x="1593" y="363"/>
                  </a:lnTo>
                  <a:lnTo>
                    <a:pt x="1602" y="350"/>
                  </a:lnTo>
                  <a:lnTo>
                    <a:pt x="1611" y="338"/>
                  </a:lnTo>
                  <a:lnTo>
                    <a:pt x="1617" y="332"/>
                  </a:lnTo>
                  <a:lnTo>
                    <a:pt x="1623" y="329"/>
                  </a:lnTo>
                  <a:lnTo>
                    <a:pt x="1694" y="400"/>
                  </a:lnTo>
                  <a:lnTo>
                    <a:pt x="1731" y="433"/>
                  </a:lnTo>
                  <a:lnTo>
                    <a:pt x="1749" y="449"/>
                  </a:lnTo>
                  <a:lnTo>
                    <a:pt x="1774" y="461"/>
                  </a:lnTo>
                  <a:lnTo>
                    <a:pt x="1774" y="473"/>
                  </a:lnTo>
                  <a:lnTo>
                    <a:pt x="1774" y="479"/>
                  </a:lnTo>
                  <a:lnTo>
                    <a:pt x="1771" y="486"/>
                  </a:lnTo>
                  <a:lnTo>
                    <a:pt x="1768" y="492"/>
                  </a:lnTo>
                  <a:lnTo>
                    <a:pt x="1759" y="501"/>
                  </a:lnTo>
                  <a:lnTo>
                    <a:pt x="1759" y="507"/>
                  </a:lnTo>
                  <a:lnTo>
                    <a:pt x="1759" y="516"/>
                  </a:lnTo>
                  <a:lnTo>
                    <a:pt x="1777" y="526"/>
                  </a:lnTo>
                  <a:lnTo>
                    <a:pt x="1795" y="538"/>
                  </a:lnTo>
                  <a:lnTo>
                    <a:pt x="1805" y="544"/>
                  </a:lnTo>
                  <a:lnTo>
                    <a:pt x="1808" y="553"/>
                  </a:lnTo>
                  <a:lnTo>
                    <a:pt x="1811" y="565"/>
                  </a:lnTo>
                  <a:lnTo>
                    <a:pt x="1811" y="584"/>
                  </a:lnTo>
                  <a:lnTo>
                    <a:pt x="1789" y="578"/>
                  </a:lnTo>
                  <a:lnTo>
                    <a:pt x="1768" y="578"/>
                  </a:lnTo>
                  <a:lnTo>
                    <a:pt x="1743" y="575"/>
                  </a:lnTo>
                  <a:lnTo>
                    <a:pt x="1709" y="575"/>
                  </a:lnTo>
                  <a:lnTo>
                    <a:pt x="1716" y="553"/>
                  </a:lnTo>
                  <a:lnTo>
                    <a:pt x="1725" y="538"/>
                  </a:lnTo>
                  <a:lnTo>
                    <a:pt x="1734" y="526"/>
                  </a:lnTo>
                  <a:lnTo>
                    <a:pt x="1740" y="507"/>
                  </a:lnTo>
                  <a:lnTo>
                    <a:pt x="1734" y="507"/>
                  </a:lnTo>
                  <a:lnTo>
                    <a:pt x="1725" y="510"/>
                  </a:lnTo>
                  <a:lnTo>
                    <a:pt x="1700" y="522"/>
                  </a:lnTo>
                  <a:lnTo>
                    <a:pt x="1676" y="538"/>
                  </a:lnTo>
                  <a:lnTo>
                    <a:pt x="1654" y="556"/>
                  </a:lnTo>
                  <a:lnTo>
                    <a:pt x="1645" y="547"/>
                  </a:lnTo>
                  <a:lnTo>
                    <a:pt x="1639" y="538"/>
                  </a:lnTo>
                  <a:lnTo>
                    <a:pt x="1633" y="526"/>
                  </a:lnTo>
                  <a:lnTo>
                    <a:pt x="1623" y="516"/>
                  </a:lnTo>
                  <a:lnTo>
                    <a:pt x="1608" y="522"/>
                  </a:lnTo>
                  <a:lnTo>
                    <a:pt x="1593" y="529"/>
                  </a:lnTo>
                  <a:lnTo>
                    <a:pt x="1583" y="541"/>
                  </a:lnTo>
                  <a:lnTo>
                    <a:pt x="1577" y="556"/>
                  </a:lnTo>
                  <a:lnTo>
                    <a:pt x="1583" y="556"/>
                  </a:lnTo>
                  <a:lnTo>
                    <a:pt x="1589" y="553"/>
                  </a:lnTo>
                  <a:lnTo>
                    <a:pt x="1599" y="547"/>
                  </a:lnTo>
                  <a:lnTo>
                    <a:pt x="1608" y="538"/>
                  </a:lnTo>
                  <a:lnTo>
                    <a:pt x="1614" y="538"/>
                  </a:lnTo>
                  <a:lnTo>
                    <a:pt x="1623" y="535"/>
                  </a:lnTo>
                  <a:lnTo>
                    <a:pt x="1636" y="559"/>
                  </a:lnTo>
                  <a:lnTo>
                    <a:pt x="1639" y="565"/>
                  </a:lnTo>
                  <a:lnTo>
                    <a:pt x="1639" y="572"/>
                  </a:lnTo>
                  <a:lnTo>
                    <a:pt x="1636" y="578"/>
                  </a:lnTo>
                  <a:lnTo>
                    <a:pt x="1629" y="584"/>
                  </a:lnTo>
                  <a:lnTo>
                    <a:pt x="1639" y="584"/>
                  </a:lnTo>
                  <a:lnTo>
                    <a:pt x="1648" y="581"/>
                  </a:lnTo>
                  <a:lnTo>
                    <a:pt x="1657" y="578"/>
                  </a:lnTo>
                  <a:lnTo>
                    <a:pt x="1660" y="578"/>
                  </a:lnTo>
                  <a:lnTo>
                    <a:pt x="1663" y="581"/>
                  </a:lnTo>
                  <a:lnTo>
                    <a:pt x="1663" y="602"/>
                  </a:lnTo>
                  <a:lnTo>
                    <a:pt x="1669" y="602"/>
                  </a:lnTo>
                  <a:lnTo>
                    <a:pt x="1676" y="599"/>
                  </a:lnTo>
                  <a:lnTo>
                    <a:pt x="1685" y="590"/>
                  </a:lnTo>
                  <a:lnTo>
                    <a:pt x="1688" y="587"/>
                  </a:lnTo>
                  <a:lnTo>
                    <a:pt x="1691" y="584"/>
                  </a:lnTo>
                  <a:lnTo>
                    <a:pt x="1697" y="587"/>
                  </a:lnTo>
                  <a:lnTo>
                    <a:pt x="1703" y="593"/>
                  </a:lnTo>
                  <a:lnTo>
                    <a:pt x="1703" y="605"/>
                  </a:lnTo>
                  <a:lnTo>
                    <a:pt x="1706" y="608"/>
                  </a:lnTo>
                  <a:lnTo>
                    <a:pt x="1709" y="612"/>
                  </a:lnTo>
                  <a:lnTo>
                    <a:pt x="1700" y="621"/>
                  </a:lnTo>
                  <a:lnTo>
                    <a:pt x="1688" y="630"/>
                  </a:lnTo>
                  <a:lnTo>
                    <a:pt x="1657" y="639"/>
                  </a:lnTo>
                  <a:lnTo>
                    <a:pt x="1629" y="648"/>
                  </a:lnTo>
                  <a:lnTo>
                    <a:pt x="1599" y="658"/>
                  </a:lnTo>
                  <a:lnTo>
                    <a:pt x="1599" y="630"/>
                  </a:lnTo>
                  <a:lnTo>
                    <a:pt x="1568" y="639"/>
                  </a:lnTo>
                  <a:lnTo>
                    <a:pt x="1537" y="648"/>
                  </a:lnTo>
                  <a:lnTo>
                    <a:pt x="1534" y="664"/>
                  </a:lnTo>
                  <a:lnTo>
                    <a:pt x="1540" y="676"/>
                  </a:lnTo>
                  <a:lnTo>
                    <a:pt x="1543" y="682"/>
                  </a:lnTo>
                  <a:lnTo>
                    <a:pt x="1543" y="698"/>
                  </a:lnTo>
                  <a:lnTo>
                    <a:pt x="1531" y="691"/>
                  </a:lnTo>
                  <a:lnTo>
                    <a:pt x="1522" y="691"/>
                  </a:lnTo>
                  <a:lnTo>
                    <a:pt x="1513" y="691"/>
                  </a:lnTo>
                  <a:lnTo>
                    <a:pt x="1503" y="694"/>
                  </a:lnTo>
                  <a:lnTo>
                    <a:pt x="1497" y="701"/>
                  </a:lnTo>
                  <a:lnTo>
                    <a:pt x="1491" y="707"/>
                  </a:lnTo>
                  <a:lnTo>
                    <a:pt x="1482" y="725"/>
                  </a:lnTo>
                  <a:lnTo>
                    <a:pt x="1476" y="741"/>
                  </a:lnTo>
                  <a:lnTo>
                    <a:pt x="1466" y="753"/>
                  </a:lnTo>
                  <a:lnTo>
                    <a:pt x="1463" y="756"/>
                  </a:lnTo>
                  <a:lnTo>
                    <a:pt x="1457" y="759"/>
                  </a:lnTo>
                  <a:lnTo>
                    <a:pt x="1451" y="756"/>
                  </a:lnTo>
                  <a:lnTo>
                    <a:pt x="1442" y="753"/>
                  </a:lnTo>
                  <a:lnTo>
                    <a:pt x="1445" y="765"/>
                  </a:lnTo>
                  <a:lnTo>
                    <a:pt x="1451" y="774"/>
                  </a:lnTo>
                  <a:lnTo>
                    <a:pt x="1457" y="787"/>
                  </a:lnTo>
                  <a:lnTo>
                    <a:pt x="1457" y="802"/>
                  </a:lnTo>
                  <a:lnTo>
                    <a:pt x="1445" y="808"/>
                  </a:lnTo>
                  <a:lnTo>
                    <a:pt x="1433" y="817"/>
                  </a:lnTo>
                  <a:lnTo>
                    <a:pt x="1411" y="839"/>
                  </a:lnTo>
                  <a:lnTo>
                    <a:pt x="1387" y="860"/>
                  </a:lnTo>
                  <a:lnTo>
                    <a:pt x="1377" y="870"/>
                  </a:lnTo>
                  <a:lnTo>
                    <a:pt x="1362" y="876"/>
                  </a:lnTo>
                  <a:lnTo>
                    <a:pt x="1371" y="906"/>
                  </a:lnTo>
                  <a:lnTo>
                    <a:pt x="1380" y="937"/>
                  </a:lnTo>
                  <a:lnTo>
                    <a:pt x="1387" y="952"/>
                  </a:lnTo>
                  <a:lnTo>
                    <a:pt x="1387" y="968"/>
                  </a:lnTo>
                  <a:lnTo>
                    <a:pt x="1383" y="983"/>
                  </a:lnTo>
                  <a:lnTo>
                    <a:pt x="1377" y="999"/>
                  </a:lnTo>
                  <a:lnTo>
                    <a:pt x="1362" y="986"/>
                  </a:lnTo>
                  <a:lnTo>
                    <a:pt x="1347" y="968"/>
                  </a:lnTo>
                  <a:lnTo>
                    <a:pt x="1337" y="949"/>
                  </a:lnTo>
                  <a:lnTo>
                    <a:pt x="1331" y="922"/>
                  </a:lnTo>
                  <a:lnTo>
                    <a:pt x="1322" y="913"/>
                  </a:lnTo>
                  <a:lnTo>
                    <a:pt x="1310" y="906"/>
                  </a:lnTo>
                  <a:lnTo>
                    <a:pt x="1297" y="900"/>
                  </a:lnTo>
                  <a:lnTo>
                    <a:pt x="1282" y="900"/>
                  </a:lnTo>
                  <a:lnTo>
                    <a:pt x="1267" y="900"/>
                  </a:lnTo>
                  <a:lnTo>
                    <a:pt x="1254" y="906"/>
                  </a:lnTo>
                  <a:lnTo>
                    <a:pt x="1239" y="913"/>
                  </a:lnTo>
                  <a:lnTo>
                    <a:pt x="1230" y="922"/>
                  </a:lnTo>
                  <a:lnTo>
                    <a:pt x="1211" y="916"/>
                  </a:lnTo>
                  <a:lnTo>
                    <a:pt x="1193" y="913"/>
                  </a:lnTo>
                  <a:lnTo>
                    <a:pt x="1177" y="916"/>
                  </a:lnTo>
                  <a:lnTo>
                    <a:pt x="1165" y="922"/>
                  </a:lnTo>
                  <a:lnTo>
                    <a:pt x="1137" y="937"/>
                  </a:lnTo>
                  <a:lnTo>
                    <a:pt x="1110" y="952"/>
                  </a:lnTo>
                  <a:lnTo>
                    <a:pt x="1113" y="1002"/>
                  </a:lnTo>
                  <a:lnTo>
                    <a:pt x="1116" y="1051"/>
                  </a:lnTo>
                  <a:lnTo>
                    <a:pt x="1119" y="1075"/>
                  </a:lnTo>
                  <a:lnTo>
                    <a:pt x="1128" y="1094"/>
                  </a:lnTo>
                  <a:lnTo>
                    <a:pt x="1141" y="1109"/>
                  </a:lnTo>
                  <a:lnTo>
                    <a:pt x="1150" y="1115"/>
                  </a:lnTo>
                  <a:lnTo>
                    <a:pt x="1159" y="1121"/>
                  </a:lnTo>
                  <a:lnTo>
                    <a:pt x="1165" y="1121"/>
                  </a:lnTo>
                  <a:lnTo>
                    <a:pt x="1168" y="1121"/>
                  </a:lnTo>
                  <a:lnTo>
                    <a:pt x="1177" y="1115"/>
                  </a:lnTo>
                  <a:lnTo>
                    <a:pt x="1184" y="1109"/>
                  </a:lnTo>
                  <a:lnTo>
                    <a:pt x="1190" y="1109"/>
                  </a:lnTo>
                  <a:lnTo>
                    <a:pt x="1196" y="1112"/>
                  </a:lnTo>
                  <a:lnTo>
                    <a:pt x="1202" y="1109"/>
                  </a:lnTo>
                  <a:lnTo>
                    <a:pt x="1208" y="1106"/>
                  </a:lnTo>
                  <a:lnTo>
                    <a:pt x="1211" y="1097"/>
                  </a:lnTo>
                  <a:lnTo>
                    <a:pt x="1214" y="1081"/>
                  </a:lnTo>
                  <a:lnTo>
                    <a:pt x="1214" y="1066"/>
                  </a:lnTo>
                  <a:lnTo>
                    <a:pt x="1254" y="1063"/>
                  </a:lnTo>
                  <a:lnTo>
                    <a:pt x="1270" y="1066"/>
                  </a:lnTo>
                  <a:lnTo>
                    <a:pt x="1279" y="1069"/>
                  </a:lnTo>
                  <a:lnTo>
                    <a:pt x="1285" y="1075"/>
                  </a:lnTo>
                  <a:lnTo>
                    <a:pt x="1282" y="1085"/>
                  </a:lnTo>
                  <a:lnTo>
                    <a:pt x="1279" y="1097"/>
                  </a:lnTo>
                  <a:lnTo>
                    <a:pt x="1270" y="1112"/>
                  </a:lnTo>
                  <a:lnTo>
                    <a:pt x="1264" y="1121"/>
                  </a:lnTo>
                  <a:lnTo>
                    <a:pt x="1260" y="1131"/>
                  </a:lnTo>
                  <a:lnTo>
                    <a:pt x="1260" y="1143"/>
                  </a:lnTo>
                  <a:lnTo>
                    <a:pt x="1260" y="1158"/>
                  </a:lnTo>
                  <a:lnTo>
                    <a:pt x="1270" y="1168"/>
                  </a:lnTo>
                  <a:lnTo>
                    <a:pt x="1279" y="1171"/>
                  </a:lnTo>
                  <a:lnTo>
                    <a:pt x="1288" y="1171"/>
                  </a:lnTo>
                  <a:lnTo>
                    <a:pt x="1300" y="1168"/>
                  </a:lnTo>
                  <a:lnTo>
                    <a:pt x="1313" y="1164"/>
                  </a:lnTo>
                  <a:lnTo>
                    <a:pt x="1322" y="1164"/>
                  </a:lnTo>
                  <a:lnTo>
                    <a:pt x="1331" y="1171"/>
                  </a:lnTo>
                  <a:lnTo>
                    <a:pt x="1340" y="1186"/>
                  </a:lnTo>
                  <a:lnTo>
                    <a:pt x="1334" y="1220"/>
                  </a:lnTo>
                  <a:lnTo>
                    <a:pt x="1334" y="1250"/>
                  </a:lnTo>
                  <a:lnTo>
                    <a:pt x="1334" y="1263"/>
                  </a:lnTo>
                  <a:lnTo>
                    <a:pt x="1334" y="1278"/>
                  </a:lnTo>
                  <a:lnTo>
                    <a:pt x="1340" y="1290"/>
                  </a:lnTo>
                  <a:lnTo>
                    <a:pt x="1347" y="1300"/>
                  </a:lnTo>
                  <a:lnTo>
                    <a:pt x="1359" y="1300"/>
                  </a:lnTo>
                  <a:lnTo>
                    <a:pt x="1371" y="1293"/>
                  </a:lnTo>
                  <a:lnTo>
                    <a:pt x="1390" y="1287"/>
                  </a:lnTo>
                  <a:lnTo>
                    <a:pt x="1399" y="1284"/>
                  </a:lnTo>
                  <a:lnTo>
                    <a:pt x="1408" y="1284"/>
                  </a:lnTo>
                  <a:lnTo>
                    <a:pt x="1417" y="1290"/>
                  </a:lnTo>
                  <a:lnTo>
                    <a:pt x="1427" y="1300"/>
                  </a:lnTo>
                  <a:lnTo>
                    <a:pt x="1439" y="1293"/>
                  </a:lnTo>
                  <a:lnTo>
                    <a:pt x="1451" y="1284"/>
                  </a:lnTo>
                  <a:lnTo>
                    <a:pt x="1473" y="1263"/>
                  </a:lnTo>
                  <a:lnTo>
                    <a:pt x="1482" y="1250"/>
                  </a:lnTo>
                  <a:lnTo>
                    <a:pt x="1494" y="1241"/>
                  </a:lnTo>
                  <a:lnTo>
                    <a:pt x="1510" y="1235"/>
                  </a:lnTo>
                  <a:lnTo>
                    <a:pt x="1528" y="1235"/>
                  </a:lnTo>
                  <a:lnTo>
                    <a:pt x="1522" y="1254"/>
                  </a:lnTo>
                  <a:lnTo>
                    <a:pt x="1513" y="1272"/>
                  </a:lnTo>
                  <a:lnTo>
                    <a:pt x="1519" y="1278"/>
                  </a:lnTo>
                  <a:lnTo>
                    <a:pt x="1522" y="1278"/>
                  </a:lnTo>
                  <a:lnTo>
                    <a:pt x="1531" y="1263"/>
                  </a:lnTo>
                  <a:lnTo>
                    <a:pt x="1543" y="1247"/>
                  </a:lnTo>
                  <a:lnTo>
                    <a:pt x="1549" y="1244"/>
                  </a:lnTo>
                  <a:lnTo>
                    <a:pt x="1559" y="1244"/>
                  </a:lnTo>
                  <a:lnTo>
                    <a:pt x="1562" y="1254"/>
                  </a:lnTo>
                  <a:lnTo>
                    <a:pt x="1568" y="1260"/>
                  </a:lnTo>
                  <a:lnTo>
                    <a:pt x="1577" y="1263"/>
                  </a:lnTo>
                  <a:lnTo>
                    <a:pt x="1586" y="1263"/>
                  </a:lnTo>
                  <a:lnTo>
                    <a:pt x="1599" y="1263"/>
                  </a:lnTo>
                  <a:lnTo>
                    <a:pt x="1608" y="1266"/>
                  </a:lnTo>
                  <a:lnTo>
                    <a:pt x="1614" y="1272"/>
                  </a:lnTo>
                  <a:lnTo>
                    <a:pt x="1614" y="1281"/>
                  </a:lnTo>
                  <a:lnTo>
                    <a:pt x="1620" y="1269"/>
                  </a:lnTo>
                  <a:lnTo>
                    <a:pt x="1629" y="1263"/>
                  </a:lnTo>
                  <a:lnTo>
                    <a:pt x="1642" y="1263"/>
                  </a:lnTo>
                  <a:lnTo>
                    <a:pt x="1654" y="1266"/>
                  </a:lnTo>
                  <a:lnTo>
                    <a:pt x="1663" y="1269"/>
                  </a:lnTo>
                  <a:lnTo>
                    <a:pt x="1676" y="1269"/>
                  </a:lnTo>
                  <a:lnTo>
                    <a:pt x="1682" y="1266"/>
                  </a:lnTo>
                  <a:lnTo>
                    <a:pt x="1685" y="1254"/>
                  </a:lnTo>
                  <a:lnTo>
                    <a:pt x="1694" y="1257"/>
                  </a:lnTo>
                  <a:lnTo>
                    <a:pt x="1694" y="1263"/>
                  </a:lnTo>
                  <a:lnTo>
                    <a:pt x="1694" y="1269"/>
                  </a:lnTo>
                  <a:lnTo>
                    <a:pt x="1694" y="1275"/>
                  </a:lnTo>
                  <a:lnTo>
                    <a:pt x="1688" y="1287"/>
                  </a:lnTo>
                  <a:lnTo>
                    <a:pt x="1685" y="1293"/>
                  </a:lnTo>
                  <a:lnTo>
                    <a:pt x="1685" y="1300"/>
                  </a:lnTo>
                  <a:lnTo>
                    <a:pt x="1706" y="1312"/>
                  </a:lnTo>
                  <a:lnTo>
                    <a:pt x="1725" y="1324"/>
                  </a:lnTo>
                  <a:lnTo>
                    <a:pt x="1759" y="1358"/>
                  </a:lnTo>
                  <a:lnTo>
                    <a:pt x="1780" y="1355"/>
                  </a:lnTo>
                  <a:lnTo>
                    <a:pt x="1799" y="1358"/>
                  </a:lnTo>
                  <a:lnTo>
                    <a:pt x="1814" y="1367"/>
                  </a:lnTo>
                  <a:lnTo>
                    <a:pt x="1826" y="1379"/>
                  </a:lnTo>
                  <a:lnTo>
                    <a:pt x="1845" y="1410"/>
                  </a:lnTo>
                  <a:lnTo>
                    <a:pt x="1854" y="1422"/>
                  </a:lnTo>
                  <a:lnTo>
                    <a:pt x="1866" y="1432"/>
                  </a:lnTo>
                  <a:lnTo>
                    <a:pt x="1863" y="1450"/>
                  </a:lnTo>
                  <a:lnTo>
                    <a:pt x="1857" y="1462"/>
                  </a:lnTo>
                  <a:lnTo>
                    <a:pt x="1845" y="1469"/>
                  </a:lnTo>
                  <a:lnTo>
                    <a:pt x="1829" y="1472"/>
                  </a:lnTo>
                  <a:lnTo>
                    <a:pt x="1832" y="1478"/>
                  </a:lnTo>
                  <a:lnTo>
                    <a:pt x="1838" y="1481"/>
                  </a:lnTo>
                  <a:lnTo>
                    <a:pt x="1845" y="1481"/>
                  </a:lnTo>
                  <a:lnTo>
                    <a:pt x="1851" y="1475"/>
                  </a:lnTo>
                  <a:lnTo>
                    <a:pt x="1863" y="1465"/>
                  </a:lnTo>
                  <a:lnTo>
                    <a:pt x="1869" y="1459"/>
                  </a:lnTo>
                  <a:lnTo>
                    <a:pt x="1875" y="1462"/>
                  </a:lnTo>
                  <a:lnTo>
                    <a:pt x="1285" y="688"/>
                  </a:lnTo>
                  <a:lnTo>
                    <a:pt x="1442" y="630"/>
                  </a:lnTo>
                  <a:lnTo>
                    <a:pt x="1427" y="633"/>
                  </a:lnTo>
                  <a:lnTo>
                    <a:pt x="1411" y="636"/>
                  </a:lnTo>
                  <a:lnTo>
                    <a:pt x="1402" y="642"/>
                  </a:lnTo>
                  <a:lnTo>
                    <a:pt x="1390" y="648"/>
                  </a:lnTo>
                  <a:lnTo>
                    <a:pt x="1374" y="670"/>
                  </a:lnTo>
                  <a:lnTo>
                    <a:pt x="1356" y="688"/>
                  </a:lnTo>
                  <a:lnTo>
                    <a:pt x="1402" y="661"/>
                  </a:lnTo>
                  <a:lnTo>
                    <a:pt x="1420" y="645"/>
                  </a:lnTo>
                  <a:lnTo>
                    <a:pt x="1442" y="630"/>
                  </a:lnTo>
                  <a:lnTo>
                    <a:pt x="1285" y="688"/>
                  </a:lnTo>
                  <a:lnTo>
                    <a:pt x="1291" y="224"/>
                  </a:lnTo>
                  <a:lnTo>
                    <a:pt x="1297" y="224"/>
                  </a:lnTo>
                  <a:lnTo>
                    <a:pt x="1304" y="224"/>
                  </a:lnTo>
                  <a:lnTo>
                    <a:pt x="1313" y="231"/>
                  </a:lnTo>
                  <a:lnTo>
                    <a:pt x="1316" y="234"/>
                  </a:lnTo>
                  <a:lnTo>
                    <a:pt x="1319" y="237"/>
                  </a:lnTo>
                  <a:lnTo>
                    <a:pt x="1322" y="234"/>
                  </a:lnTo>
                  <a:lnTo>
                    <a:pt x="1322" y="224"/>
                  </a:lnTo>
                  <a:lnTo>
                    <a:pt x="1316" y="221"/>
                  </a:lnTo>
                  <a:lnTo>
                    <a:pt x="1307" y="215"/>
                  </a:lnTo>
                  <a:lnTo>
                    <a:pt x="1300" y="215"/>
                  </a:lnTo>
                  <a:lnTo>
                    <a:pt x="1297" y="215"/>
                  </a:lnTo>
                  <a:lnTo>
                    <a:pt x="1294" y="218"/>
                  </a:lnTo>
                  <a:lnTo>
                    <a:pt x="1291" y="224"/>
                  </a:lnTo>
                  <a:lnTo>
                    <a:pt x="1285" y="688"/>
                  </a:lnTo>
                  <a:lnTo>
                    <a:pt x="944" y="83"/>
                  </a:lnTo>
                  <a:lnTo>
                    <a:pt x="925" y="83"/>
                  </a:lnTo>
                  <a:lnTo>
                    <a:pt x="907" y="80"/>
                  </a:lnTo>
                  <a:lnTo>
                    <a:pt x="870" y="71"/>
                  </a:lnTo>
                  <a:lnTo>
                    <a:pt x="855" y="68"/>
                  </a:lnTo>
                  <a:lnTo>
                    <a:pt x="839" y="65"/>
                  </a:lnTo>
                  <a:lnTo>
                    <a:pt x="824" y="68"/>
                  </a:lnTo>
                  <a:lnTo>
                    <a:pt x="812" y="74"/>
                  </a:lnTo>
                  <a:lnTo>
                    <a:pt x="842" y="83"/>
                  </a:lnTo>
                  <a:lnTo>
                    <a:pt x="885" y="92"/>
                  </a:lnTo>
                  <a:lnTo>
                    <a:pt x="904" y="95"/>
                  </a:lnTo>
                  <a:lnTo>
                    <a:pt x="922" y="95"/>
                  </a:lnTo>
                  <a:lnTo>
                    <a:pt x="938" y="92"/>
                  </a:lnTo>
                  <a:lnTo>
                    <a:pt x="941" y="89"/>
                  </a:lnTo>
                  <a:lnTo>
                    <a:pt x="944" y="83"/>
                  </a:lnTo>
                  <a:lnTo>
                    <a:pt x="1285" y="6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ＭＳ Ｐゴシック" charset="0"/>
              </a:endParaRPr>
            </a:p>
          </p:txBody>
        </p:sp>
        <p:sp>
          <p:nvSpPr>
            <p:cNvPr id="229" name="Freeform 330"/>
            <p:cNvSpPr>
              <a:spLocks/>
            </p:cNvSpPr>
            <p:nvPr/>
          </p:nvSpPr>
          <p:spPr bwMode="auto">
            <a:xfrm>
              <a:off x="205" y="1129"/>
              <a:ext cx="22" cy="28"/>
            </a:xfrm>
            <a:custGeom>
              <a:avLst/>
              <a:gdLst>
                <a:gd name="T0" fmla="*/ 22 w 22"/>
                <a:gd name="T1" fmla="*/ 9 h 28"/>
                <a:gd name="T2" fmla="*/ 22 w 22"/>
                <a:gd name="T3" fmla="*/ 28 h 28"/>
                <a:gd name="T4" fmla="*/ 9 w 22"/>
                <a:gd name="T5" fmla="*/ 28 h 28"/>
                <a:gd name="T6" fmla="*/ 3 w 22"/>
                <a:gd name="T7" fmla="*/ 24 h 28"/>
                <a:gd name="T8" fmla="*/ 0 w 22"/>
                <a:gd name="T9" fmla="*/ 18 h 28"/>
                <a:gd name="T10" fmla="*/ 0 w 22"/>
                <a:gd name="T11" fmla="*/ 9 h 28"/>
                <a:gd name="T12" fmla="*/ 6 w 22"/>
                <a:gd name="T13" fmla="*/ 3 h 28"/>
                <a:gd name="T14" fmla="*/ 9 w 22"/>
                <a:gd name="T15" fmla="*/ 0 h 28"/>
                <a:gd name="T16" fmla="*/ 16 w 22"/>
                <a:gd name="T17" fmla="*/ 0 h 28"/>
                <a:gd name="T18" fmla="*/ 22 w 22"/>
                <a:gd name="T19" fmla="*/ 9 h 2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28"/>
                <a:gd name="T32" fmla="*/ 22 w 22"/>
                <a:gd name="T33" fmla="*/ 28 h 2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28">
                  <a:moveTo>
                    <a:pt x="22" y="9"/>
                  </a:moveTo>
                  <a:lnTo>
                    <a:pt x="22" y="28"/>
                  </a:lnTo>
                  <a:lnTo>
                    <a:pt x="9" y="28"/>
                  </a:lnTo>
                  <a:lnTo>
                    <a:pt x="3" y="24"/>
                  </a:lnTo>
                  <a:lnTo>
                    <a:pt x="0" y="18"/>
                  </a:lnTo>
                  <a:lnTo>
                    <a:pt x="0" y="9"/>
                  </a:lnTo>
                  <a:lnTo>
                    <a:pt x="6" y="3"/>
                  </a:lnTo>
                  <a:lnTo>
                    <a:pt x="9" y="0"/>
                  </a:lnTo>
                  <a:lnTo>
                    <a:pt x="16" y="0"/>
                  </a:lnTo>
                  <a:lnTo>
                    <a:pt x="22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ＭＳ Ｐゴシック" charset="0"/>
              </a:endParaRPr>
            </a:p>
          </p:txBody>
        </p:sp>
        <p:sp>
          <p:nvSpPr>
            <p:cNvPr id="230" name="Freeform 331"/>
            <p:cNvSpPr>
              <a:spLocks/>
            </p:cNvSpPr>
            <p:nvPr/>
          </p:nvSpPr>
          <p:spPr bwMode="auto">
            <a:xfrm>
              <a:off x="181" y="1243"/>
              <a:ext cx="46" cy="46"/>
            </a:xfrm>
            <a:custGeom>
              <a:avLst/>
              <a:gdLst>
                <a:gd name="T0" fmla="*/ 0 w 46"/>
                <a:gd name="T1" fmla="*/ 46 h 46"/>
                <a:gd name="T2" fmla="*/ 6 w 46"/>
                <a:gd name="T3" fmla="*/ 30 h 46"/>
                <a:gd name="T4" fmla="*/ 15 w 46"/>
                <a:gd name="T5" fmla="*/ 15 h 46"/>
                <a:gd name="T6" fmla="*/ 30 w 46"/>
                <a:gd name="T7" fmla="*/ 6 h 46"/>
                <a:gd name="T8" fmla="*/ 46 w 46"/>
                <a:gd name="T9" fmla="*/ 0 h 46"/>
                <a:gd name="T10" fmla="*/ 43 w 46"/>
                <a:gd name="T11" fmla="*/ 21 h 46"/>
                <a:gd name="T12" fmla="*/ 36 w 46"/>
                <a:gd name="T13" fmla="*/ 27 h 46"/>
                <a:gd name="T14" fmla="*/ 33 w 46"/>
                <a:gd name="T15" fmla="*/ 36 h 46"/>
                <a:gd name="T16" fmla="*/ 27 w 46"/>
                <a:gd name="T17" fmla="*/ 40 h 46"/>
                <a:gd name="T18" fmla="*/ 18 w 46"/>
                <a:gd name="T19" fmla="*/ 43 h 46"/>
                <a:gd name="T20" fmla="*/ 9 w 46"/>
                <a:gd name="T21" fmla="*/ 46 h 46"/>
                <a:gd name="T22" fmla="*/ 0 w 46"/>
                <a:gd name="T23" fmla="*/ 46 h 4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46"/>
                <a:gd name="T37" fmla="*/ 0 h 46"/>
                <a:gd name="T38" fmla="*/ 46 w 46"/>
                <a:gd name="T39" fmla="*/ 46 h 4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46" h="46">
                  <a:moveTo>
                    <a:pt x="0" y="46"/>
                  </a:moveTo>
                  <a:lnTo>
                    <a:pt x="6" y="30"/>
                  </a:lnTo>
                  <a:lnTo>
                    <a:pt x="15" y="15"/>
                  </a:lnTo>
                  <a:lnTo>
                    <a:pt x="30" y="6"/>
                  </a:lnTo>
                  <a:lnTo>
                    <a:pt x="46" y="0"/>
                  </a:lnTo>
                  <a:lnTo>
                    <a:pt x="43" y="21"/>
                  </a:lnTo>
                  <a:lnTo>
                    <a:pt x="36" y="27"/>
                  </a:lnTo>
                  <a:lnTo>
                    <a:pt x="33" y="36"/>
                  </a:lnTo>
                  <a:lnTo>
                    <a:pt x="27" y="40"/>
                  </a:lnTo>
                  <a:lnTo>
                    <a:pt x="18" y="43"/>
                  </a:lnTo>
                  <a:lnTo>
                    <a:pt x="9" y="46"/>
                  </a:lnTo>
                  <a:lnTo>
                    <a:pt x="0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ＭＳ Ｐゴシック" charset="0"/>
              </a:endParaRPr>
            </a:p>
          </p:txBody>
        </p:sp>
        <p:sp>
          <p:nvSpPr>
            <p:cNvPr id="231" name="Freeform 332"/>
            <p:cNvSpPr>
              <a:spLocks/>
            </p:cNvSpPr>
            <p:nvPr/>
          </p:nvSpPr>
          <p:spPr bwMode="auto">
            <a:xfrm>
              <a:off x="76" y="1276"/>
              <a:ext cx="55" cy="22"/>
            </a:xfrm>
            <a:custGeom>
              <a:avLst/>
              <a:gdLst>
                <a:gd name="T0" fmla="*/ 0 w 55"/>
                <a:gd name="T1" fmla="*/ 13 h 22"/>
                <a:gd name="T2" fmla="*/ 3 w 55"/>
                <a:gd name="T3" fmla="*/ 10 h 22"/>
                <a:gd name="T4" fmla="*/ 12 w 55"/>
                <a:gd name="T5" fmla="*/ 3 h 22"/>
                <a:gd name="T6" fmla="*/ 22 w 55"/>
                <a:gd name="T7" fmla="*/ 0 h 22"/>
                <a:gd name="T8" fmla="*/ 34 w 55"/>
                <a:gd name="T9" fmla="*/ 0 h 22"/>
                <a:gd name="T10" fmla="*/ 43 w 55"/>
                <a:gd name="T11" fmla="*/ 3 h 22"/>
                <a:gd name="T12" fmla="*/ 52 w 55"/>
                <a:gd name="T13" fmla="*/ 7 h 22"/>
                <a:gd name="T14" fmla="*/ 55 w 55"/>
                <a:gd name="T15" fmla="*/ 13 h 22"/>
                <a:gd name="T16" fmla="*/ 55 w 55"/>
                <a:gd name="T17" fmla="*/ 22 h 22"/>
                <a:gd name="T18" fmla="*/ 25 w 55"/>
                <a:gd name="T19" fmla="*/ 22 h 22"/>
                <a:gd name="T20" fmla="*/ 9 w 55"/>
                <a:gd name="T21" fmla="*/ 19 h 22"/>
                <a:gd name="T22" fmla="*/ 0 w 55"/>
                <a:gd name="T23" fmla="*/ 13 h 2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55"/>
                <a:gd name="T37" fmla="*/ 0 h 22"/>
                <a:gd name="T38" fmla="*/ 55 w 55"/>
                <a:gd name="T39" fmla="*/ 22 h 2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55" h="22">
                  <a:moveTo>
                    <a:pt x="0" y="13"/>
                  </a:moveTo>
                  <a:lnTo>
                    <a:pt x="3" y="10"/>
                  </a:lnTo>
                  <a:lnTo>
                    <a:pt x="12" y="3"/>
                  </a:lnTo>
                  <a:lnTo>
                    <a:pt x="22" y="0"/>
                  </a:lnTo>
                  <a:lnTo>
                    <a:pt x="34" y="0"/>
                  </a:lnTo>
                  <a:lnTo>
                    <a:pt x="43" y="3"/>
                  </a:lnTo>
                  <a:lnTo>
                    <a:pt x="52" y="7"/>
                  </a:lnTo>
                  <a:lnTo>
                    <a:pt x="55" y="13"/>
                  </a:lnTo>
                  <a:lnTo>
                    <a:pt x="55" y="22"/>
                  </a:lnTo>
                  <a:lnTo>
                    <a:pt x="25" y="22"/>
                  </a:lnTo>
                  <a:lnTo>
                    <a:pt x="9" y="19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ＭＳ Ｐゴシック" charset="0"/>
              </a:endParaRPr>
            </a:p>
          </p:txBody>
        </p:sp>
      </p:grpSp>
      <p:grpSp>
        <p:nvGrpSpPr>
          <p:cNvPr id="232" name="Group 10"/>
          <p:cNvGrpSpPr/>
          <p:nvPr/>
        </p:nvGrpSpPr>
        <p:grpSpPr>
          <a:xfrm>
            <a:off x="3934936" y="2343064"/>
            <a:ext cx="1329660" cy="2275448"/>
            <a:chOff x="1243366" y="1860589"/>
            <a:chExt cx="1749988" cy="2994755"/>
          </a:xfrm>
        </p:grpSpPr>
        <p:grpSp>
          <p:nvGrpSpPr>
            <p:cNvPr id="233" name="Group 84"/>
            <p:cNvGrpSpPr/>
            <p:nvPr/>
          </p:nvGrpSpPr>
          <p:grpSpPr>
            <a:xfrm>
              <a:off x="1383629" y="1860589"/>
              <a:ext cx="1609725" cy="2968623"/>
              <a:chOff x="3651266" y="2260300"/>
              <a:chExt cx="1609725" cy="2968623"/>
            </a:xfrm>
          </p:grpSpPr>
          <p:sp>
            <p:nvSpPr>
              <p:cNvPr id="239" name="Freeform 207"/>
              <p:cNvSpPr>
                <a:spLocks/>
              </p:cNvSpPr>
              <p:nvPr/>
            </p:nvSpPr>
            <p:spPr bwMode="auto">
              <a:xfrm>
                <a:off x="5143520" y="3098264"/>
                <a:ext cx="34874" cy="34838"/>
              </a:xfrm>
              <a:custGeom>
                <a:avLst/>
                <a:gdLst>
                  <a:gd name="T0" fmla="*/ 20637 w 19"/>
                  <a:gd name="T1" fmla="*/ 0 h 19"/>
                  <a:gd name="T2" fmla="*/ 20637 w 19"/>
                  <a:gd name="T3" fmla="*/ 0 h 19"/>
                  <a:gd name="T4" fmla="*/ 20637 w 19"/>
                  <a:gd name="T5" fmla="*/ 9525 h 19"/>
                  <a:gd name="T6" fmla="*/ 9525 w 19"/>
                  <a:gd name="T7" fmla="*/ 9525 h 19"/>
                  <a:gd name="T8" fmla="*/ 0 w 19"/>
                  <a:gd name="T9" fmla="*/ 0 h 19"/>
                  <a:gd name="T10" fmla="*/ 0 w 19"/>
                  <a:gd name="T11" fmla="*/ 0 h 19"/>
                  <a:gd name="T12" fmla="*/ 0 w 19"/>
                  <a:gd name="T13" fmla="*/ 30162 h 19"/>
                  <a:gd name="T14" fmla="*/ 0 w 19"/>
                  <a:gd name="T15" fmla="*/ 30162 h 19"/>
                  <a:gd name="T16" fmla="*/ 9525 w 19"/>
                  <a:gd name="T17" fmla="*/ 30162 h 19"/>
                  <a:gd name="T18" fmla="*/ 30162 w 19"/>
                  <a:gd name="T19" fmla="*/ 20637 h 19"/>
                  <a:gd name="T20" fmla="*/ 30162 w 19"/>
                  <a:gd name="T21" fmla="*/ 9525 h 19"/>
                  <a:gd name="T22" fmla="*/ 20637 w 19"/>
                  <a:gd name="T23" fmla="*/ 0 h 19"/>
                  <a:gd name="T24" fmla="*/ 20637 w 19"/>
                  <a:gd name="T25" fmla="*/ 0 h 1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9"/>
                  <a:gd name="T40" fmla="*/ 0 h 19"/>
                  <a:gd name="T41" fmla="*/ 19 w 19"/>
                  <a:gd name="T42" fmla="*/ 19 h 1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9" h="19">
                    <a:moveTo>
                      <a:pt x="13" y="0"/>
                    </a:moveTo>
                    <a:lnTo>
                      <a:pt x="13" y="0"/>
                    </a:lnTo>
                    <a:lnTo>
                      <a:pt x="13" y="6"/>
                    </a:lnTo>
                    <a:lnTo>
                      <a:pt x="6" y="6"/>
                    </a:lnTo>
                    <a:lnTo>
                      <a:pt x="0" y="0"/>
                    </a:lnTo>
                    <a:lnTo>
                      <a:pt x="0" y="19"/>
                    </a:lnTo>
                    <a:lnTo>
                      <a:pt x="6" y="19"/>
                    </a:lnTo>
                    <a:lnTo>
                      <a:pt x="19" y="13"/>
                    </a:lnTo>
                    <a:lnTo>
                      <a:pt x="19" y="6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ysClr val="windowText" lastClr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240" name="Freeform 212"/>
              <p:cNvSpPr>
                <a:spLocks/>
              </p:cNvSpPr>
              <p:nvPr/>
            </p:nvSpPr>
            <p:spPr bwMode="auto">
              <a:xfrm>
                <a:off x="5004022" y="3296295"/>
                <a:ext cx="93609" cy="23836"/>
              </a:xfrm>
              <a:custGeom>
                <a:avLst/>
                <a:gdLst>
                  <a:gd name="T0" fmla="*/ 0 w 51"/>
                  <a:gd name="T1" fmla="*/ 0 h 13"/>
                  <a:gd name="T2" fmla="*/ 0 w 51"/>
                  <a:gd name="T3" fmla="*/ 0 h 13"/>
                  <a:gd name="T4" fmla="*/ 0 w 51"/>
                  <a:gd name="T5" fmla="*/ 9525 h 13"/>
                  <a:gd name="T6" fmla="*/ 9525 w 51"/>
                  <a:gd name="T7" fmla="*/ 20637 h 13"/>
                  <a:gd name="T8" fmla="*/ 30162 w 51"/>
                  <a:gd name="T9" fmla="*/ 20637 h 13"/>
                  <a:gd name="T10" fmla="*/ 50800 w 51"/>
                  <a:gd name="T11" fmla="*/ 20637 h 13"/>
                  <a:gd name="T12" fmla="*/ 80962 w 51"/>
                  <a:gd name="T13" fmla="*/ 20637 h 13"/>
                  <a:gd name="T14" fmla="*/ 80962 w 51"/>
                  <a:gd name="T15" fmla="*/ 20637 h 13"/>
                  <a:gd name="T16" fmla="*/ 80962 w 51"/>
                  <a:gd name="T17" fmla="*/ 9525 h 13"/>
                  <a:gd name="T18" fmla="*/ 69850 w 51"/>
                  <a:gd name="T19" fmla="*/ 0 h 13"/>
                  <a:gd name="T20" fmla="*/ 39687 w 51"/>
                  <a:gd name="T21" fmla="*/ 0 h 13"/>
                  <a:gd name="T22" fmla="*/ 9525 w 51"/>
                  <a:gd name="T23" fmla="*/ 0 h 13"/>
                  <a:gd name="T24" fmla="*/ 0 w 51"/>
                  <a:gd name="T25" fmla="*/ 0 h 13"/>
                  <a:gd name="T26" fmla="*/ 0 w 51"/>
                  <a:gd name="T27" fmla="*/ 0 h 1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51"/>
                  <a:gd name="T43" fmla="*/ 0 h 13"/>
                  <a:gd name="T44" fmla="*/ 51 w 51"/>
                  <a:gd name="T45" fmla="*/ 13 h 13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51" h="13">
                    <a:moveTo>
                      <a:pt x="0" y="0"/>
                    </a:moveTo>
                    <a:lnTo>
                      <a:pt x="0" y="0"/>
                    </a:lnTo>
                    <a:lnTo>
                      <a:pt x="0" y="6"/>
                    </a:lnTo>
                    <a:lnTo>
                      <a:pt x="6" y="13"/>
                    </a:lnTo>
                    <a:lnTo>
                      <a:pt x="19" y="13"/>
                    </a:lnTo>
                    <a:lnTo>
                      <a:pt x="32" y="13"/>
                    </a:lnTo>
                    <a:lnTo>
                      <a:pt x="51" y="13"/>
                    </a:lnTo>
                    <a:lnTo>
                      <a:pt x="51" y="6"/>
                    </a:lnTo>
                    <a:lnTo>
                      <a:pt x="44" y="0"/>
                    </a:lnTo>
                    <a:lnTo>
                      <a:pt x="25" y="0"/>
                    </a:lnTo>
                    <a:lnTo>
                      <a:pt x="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ysClr val="windowText" lastClr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241" name="Freeform 214"/>
              <p:cNvSpPr>
                <a:spLocks/>
              </p:cNvSpPr>
              <p:nvPr/>
            </p:nvSpPr>
            <p:spPr bwMode="auto">
              <a:xfrm>
                <a:off x="5015035" y="3331133"/>
                <a:ext cx="82596" cy="34839"/>
              </a:xfrm>
              <a:custGeom>
                <a:avLst/>
                <a:gdLst>
                  <a:gd name="T0" fmla="*/ 0 w 45"/>
                  <a:gd name="T1" fmla="*/ 0 h 19"/>
                  <a:gd name="T2" fmla="*/ 0 w 45"/>
                  <a:gd name="T3" fmla="*/ 0 h 19"/>
                  <a:gd name="T4" fmla="*/ 0 w 45"/>
                  <a:gd name="T5" fmla="*/ 30163 h 19"/>
                  <a:gd name="T6" fmla="*/ 0 w 45"/>
                  <a:gd name="T7" fmla="*/ 30163 h 19"/>
                  <a:gd name="T8" fmla="*/ 41275 w 45"/>
                  <a:gd name="T9" fmla="*/ 20638 h 19"/>
                  <a:gd name="T10" fmla="*/ 71437 w 45"/>
                  <a:gd name="T11" fmla="*/ 20638 h 19"/>
                  <a:gd name="T12" fmla="*/ 71437 w 45"/>
                  <a:gd name="T13" fmla="*/ 20638 h 19"/>
                  <a:gd name="T14" fmla="*/ 60325 w 45"/>
                  <a:gd name="T15" fmla="*/ 0 h 19"/>
                  <a:gd name="T16" fmla="*/ 41275 w 45"/>
                  <a:gd name="T17" fmla="*/ 0 h 19"/>
                  <a:gd name="T18" fmla="*/ 0 w 45"/>
                  <a:gd name="T19" fmla="*/ 0 h 19"/>
                  <a:gd name="T20" fmla="*/ 0 w 45"/>
                  <a:gd name="T21" fmla="*/ 0 h 1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5"/>
                  <a:gd name="T34" fmla="*/ 0 h 19"/>
                  <a:gd name="T35" fmla="*/ 45 w 45"/>
                  <a:gd name="T36" fmla="*/ 19 h 1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5" h="19">
                    <a:moveTo>
                      <a:pt x="0" y="0"/>
                    </a:moveTo>
                    <a:lnTo>
                      <a:pt x="0" y="0"/>
                    </a:lnTo>
                    <a:lnTo>
                      <a:pt x="0" y="19"/>
                    </a:lnTo>
                    <a:lnTo>
                      <a:pt x="26" y="13"/>
                    </a:lnTo>
                    <a:lnTo>
                      <a:pt x="45" y="13"/>
                    </a:lnTo>
                    <a:lnTo>
                      <a:pt x="38" y="0"/>
                    </a:lnTo>
                    <a:lnTo>
                      <a:pt x="2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ysClr val="windowText" lastClr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242" name="Freeform 216"/>
              <p:cNvSpPr>
                <a:spLocks/>
              </p:cNvSpPr>
              <p:nvPr/>
            </p:nvSpPr>
            <p:spPr bwMode="auto">
              <a:xfrm>
                <a:off x="5004022" y="3365972"/>
                <a:ext cx="69749" cy="23836"/>
              </a:xfrm>
              <a:custGeom>
                <a:avLst/>
                <a:gdLst>
                  <a:gd name="T0" fmla="*/ 60325 w 38"/>
                  <a:gd name="T1" fmla="*/ 20637 h 13"/>
                  <a:gd name="T2" fmla="*/ 60325 w 38"/>
                  <a:gd name="T3" fmla="*/ 20637 h 13"/>
                  <a:gd name="T4" fmla="*/ 60325 w 38"/>
                  <a:gd name="T5" fmla="*/ 11112 h 13"/>
                  <a:gd name="T6" fmla="*/ 50800 w 38"/>
                  <a:gd name="T7" fmla="*/ 0 h 13"/>
                  <a:gd name="T8" fmla="*/ 30163 w 38"/>
                  <a:gd name="T9" fmla="*/ 0 h 13"/>
                  <a:gd name="T10" fmla="*/ 0 w 38"/>
                  <a:gd name="T11" fmla="*/ 0 h 13"/>
                  <a:gd name="T12" fmla="*/ 0 w 38"/>
                  <a:gd name="T13" fmla="*/ 11112 h 13"/>
                  <a:gd name="T14" fmla="*/ 0 w 38"/>
                  <a:gd name="T15" fmla="*/ 20637 h 13"/>
                  <a:gd name="T16" fmla="*/ 0 w 38"/>
                  <a:gd name="T17" fmla="*/ 20637 h 13"/>
                  <a:gd name="T18" fmla="*/ 9525 w 38"/>
                  <a:gd name="T19" fmla="*/ 20637 h 13"/>
                  <a:gd name="T20" fmla="*/ 30163 w 38"/>
                  <a:gd name="T21" fmla="*/ 20637 h 13"/>
                  <a:gd name="T22" fmla="*/ 50800 w 38"/>
                  <a:gd name="T23" fmla="*/ 11112 h 13"/>
                  <a:gd name="T24" fmla="*/ 60325 w 38"/>
                  <a:gd name="T25" fmla="*/ 20637 h 13"/>
                  <a:gd name="T26" fmla="*/ 60325 w 38"/>
                  <a:gd name="T27" fmla="*/ 20637 h 1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8"/>
                  <a:gd name="T43" fmla="*/ 0 h 13"/>
                  <a:gd name="T44" fmla="*/ 38 w 38"/>
                  <a:gd name="T45" fmla="*/ 13 h 13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8" h="13">
                    <a:moveTo>
                      <a:pt x="38" y="13"/>
                    </a:moveTo>
                    <a:lnTo>
                      <a:pt x="38" y="13"/>
                    </a:lnTo>
                    <a:lnTo>
                      <a:pt x="38" y="7"/>
                    </a:lnTo>
                    <a:lnTo>
                      <a:pt x="32" y="0"/>
                    </a:lnTo>
                    <a:lnTo>
                      <a:pt x="19" y="0"/>
                    </a:lnTo>
                    <a:lnTo>
                      <a:pt x="0" y="0"/>
                    </a:lnTo>
                    <a:lnTo>
                      <a:pt x="0" y="7"/>
                    </a:lnTo>
                    <a:lnTo>
                      <a:pt x="0" y="13"/>
                    </a:lnTo>
                    <a:lnTo>
                      <a:pt x="6" y="13"/>
                    </a:lnTo>
                    <a:lnTo>
                      <a:pt x="19" y="13"/>
                    </a:lnTo>
                    <a:lnTo>
                      <a:pt x="32" y="7"/>
                    </a:lnTo>
                    <a:lnTo>
                      <a:pt x="38" y="13"/>
                    </a:lnTo>
                    <a:close/>
                  </a:path>
                </a:pathLst>
              </a:custGeom>
              <a:solidFill>
                <a:sysClr val="windowText" lastClr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243" name="Freeform 219"/>
              <p:cNvSpPr>
                <a:spLocks/>
              </p:cNvSpPr>
              <p:nvPr/>
            </p:nvSpPr>
            <p:spPr bwMode="auto">
              <a:xfrm>
                <a:off x="5015035" y="3098264"/>
                <a:ext cx="58736" cy="34838"/>
              </a:xfrm>
              <a:custGeom>
                <a:avLst/>
                <a:gdLst>
                  <a:gd name="T0" fmla="*/ 50800 w 32"/>
                  <a:gd name="T1" fmla="*/ 30162 h 19"/>
                  <a:gd name="T2" fmla="*/ 50800 w 32"/>
                  <a:gd name="T3" fmla="*/ 30162 h 19"/>
                  <a:gd name="T4" fmla="*/ 50800 w 32"/>
                  <a:gd name="T5" fmla="*/ 9525 h 19"/>
                  <a:gd name="T6" fmla="*/ 41275 w 32"/>
                  <a:gd name="T7" fmla="*/ 0 h 19"/>
                  <a:gd name="T8" fmla="*/ 41275 w 32"/>
                  <a:gd name="T9" fmla="*/ 0 h 19"/>
                  <a:gd name="T10" fmla="*/ 30162 w 32"/>
                  <a:gd name="T11" fmla="*/ 9525 h 19"/>
                  <a:gd name="T12" fmla="*/ 11112 w 32"/>
                  <a:gd name="T13" fmla="*/ 20637 h 19"/>
                  <a:gd name="T14" fmla="*/ 0 w 32"/>
                  <a:gd name="T15" fmla="*/ 20637 h 19"/>
                  <a:gd name="T16" fmla="*/ 0 w 32"/>
                  <a:gd name="T17" fmla="*/ 30162 h 19"/>
                  <a:gd name="T18" fmla="*/ 0 w 32"/>
                  <a:gd name="T19" fmla="*/ 30162 h 19"/>
                  <a:gd name="T20" fmla="*/ 11112 w 32"/>
                  <a:gd name="T21" fmla="*/ 30162 h 19"/>
                  <a:gd name="T22" fmla="*/ 20637 w 32"/>
                  <a:gd name="T23" fmla="*/ 30162 h 19"/>
                  <a:gd name="T24" fmla="*/ 50800 w 32"/>
                  <a:gd name="T25" fmla="*/ 30162 h 19"/>
                  <a:gd name="T26" fmla="*/ 50800 w 32"/>
                  <a:gd name="T27" fmla="*/ 30162 h 1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2"/>
                  <a:gd name="T43" fmla="*/ 0 h 19"/>
                  <a:gd name="T44" fmla="*/ 32 w 32"/>
                  <a:gd name="T45" fmla="*/ 19 h 19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2" h="19">
                    <a:moveTo>
                      <a:pt x="32" y="19"/>
                    </a:moveTo>
                    <a:lnTo>
                      <a:pt x="32" y="19"/>
                    </a:lnTo>
                    <a:lnTo>
                      <a:pt x="32" y="6"/>
                    </a:lnTo>
                    <a:lnTo>
                      <a:pt x="26" y="0"/>
                    </a:lnTo>
                    <a:lnTo>
                      <a:pt x="19" y="6"/>
                    </a:lnTo>
                    <a:lnTo>
                      <a:pt x="7" y="13"/>
                    </a:lnTo>
                    <a:lnTo>
                      <a:pt x="0" y="13"/>
                    </a:lnTo>
                    <a:lnTo>
                      <a:pt x="0" y="19"/>
                    </a:lnTo>
                    <a:lnTo>
                      <a:pt x="7" y="19"/>
                    </a:lnTo>
                    <a:lnTo>
                      <a:pt x="13" y="19"/>
                    </a:lnTo>
                    <a:lnTo>
                      <a:pt x="32" y="19"/>
                    </a:lnTo>
                    <a:close/>
                  </a:path>
                </a:pathLst>
              </a:custGeom>
              <a:solidFill>
                <a:sysClr val="windowText" lastClr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244" name="Freeform 220"/>
              <p:cNvSpPr>
                <a:spLocks/>
              </p:cNvSpPr>
              <p:nvPr/>
            </p:nvSpPr>
            <p:spPr bwMode="auto">
              <a:xfrm>
                <a:off x="5143520" y="3098264"/>
                <a:ext cx="34874" cy="34838"/>
              </a:xfrm>
              <a:custGeom>
                <a:avLst/>
                <a:gdLst>
                  <a:gd name="T0" fmla="*/ 20637 w 19"/>
                  <a:gd name="T1" fmla="*/ 0 h 19"/>
                  <a:gd name="T2" fmla="*/ 20637 w 19"/>
                  <a:gd name="T3" fmla="*/ 0 h 19"/>
                  <a:gd name="T4" fmla="*/ 20637 w 19"/>
                  <a:gd name="T5" fmla="*/ 9525 h 19"/>
                  <a:gd name="T6" fmla="*/ 9525 w 19"/>
                  <a:gd name="T7" fmla="*/ 9525 h 19"/>
                  <a:gd name="T8" fmla="*/ 0 w 19"/>
                  <a:gd name="T9" fmla="*/ 0 h 19"/>
                  <a:gd name="T10" fmla="*/ 0 w 19"/>
                  <a:gd name="T11" fmla="*/ 0 h 19"/>
                  <a:gd name="T12" fmla="*/ 0 w 19"/>
                  <a:gd name="T13" fmla="*/ 30162 h 19"/>
                  <a:gd name="T14" fmla="*/ 0 w 19"/>
                  <a:gd name="T15" fmla="*/ 30162 h 19"/>
                  <a:gd name="T16" fmla="*/ 9525 w 19"/>
                  <a:gd name="T17" fmla="*/ 30162 h 19"/>
                  <a:gd name="T18" fmla="*/ 30162 w 19"/>
                  <a:gd name="T19" fmla="*/ 20637 h 19"/>
                  <a:gd name="T20" fmla="*/ 30162 w 19"/>
                  <a:gd name="T21" fmla="*/ 9525 h 19"/>
                  <a:gd name="T22" fmla="*/ 20637 w 19"/>
                  <a:gd name="T23" fmla="*/ 0 h 19"/>
                  <a:gd name="T24" fmla="*/ 20637 w 19"/>
                  <a:gd name="T25" fmla="*/ 0 h 1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9"/>
                  <a:gd name="T40" fmla="*/ 0 h 19"/>
                  <a:gd name="T41" fmla="*/ 19 w 19"/>
                  <a:gd name="T42" fmla="*/ 19 h 1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9" h="19">
                    <a:moveTo>
                      <a:pt x="13" y="0"/>
                    </a:moveTo>
                    <a:lnTo>
                      <a:pt x="13" y="0"/>
                    </a:lnTo>
                    <a:lnTo>
                      <a:pt x="13" y="6"/>
                    </a:lnTo>
                    <a:lnTo>
                      <a:pt x="6" y="6"/>
                    </a:lnTo>
                    <a:lnTo>
                      <a:pt x="0" y="0"/>
                    </a:lnTo>
                    <a:lnTo>
                      <a:pt x="0" y="19"/>
                    </a:lnTo>
                    <a:lnTo>
                      <a:pt x="6" y="19"/>
                    </a:lnTo>
                    <a:lnTo>
                      <a:pt x="19" y="13"/>
                    </a:lnTo>
                    <a:lnTo>
                      <a:pt x="19" y="6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ysClr val="windowText" lastClr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245" name="Freeform 226"/>
              <p:cNvSpPr>
                <a:spLocks/>
              </p:cNvSpPr>
              <p:nvPr/>
            </p:nvSpPr>
            <p:spPr bwMode="auto">
              <a:xfrm>
                <a:off x="5004022" y="3296295"/>
                <a:ext cx="93609" cy="23836"/>
              </a:xfrm>
              <a:custGeom>
                <a:avLst/>
                <a:gdLst>
                  <a:gd name="T0" fmla="*/ 0 w 51"/>
                  <a:gd name="T1" fmla="*/ 0 h 13"/>
                  <a:gd name="T2" fmla="*/ 0 w 51"/>
                  <a:gd name="T3" fmla="*/ 0 h 13"/>
                  <a:gd name="T4" fmla="*/ 0 w 51"/>
                  <a:gd name="T5" fmla="*/ 9525 h 13"/>
                  <a:gd name="T6" fmla="*/ 9525 w 51"/>
                  <a:gd name="T7" fmla="*/ 20637 h 13"/>
                  <a:gd name="T8" fmla="*/ 30162 w 51"/>
                  <a:gd name="T9" fmla="*/ 20637 h 13"/>
                  <a:gd name="T10" fmla="*/ 50800 w 51"/>
                  <a:gd name="T11" fmla="*/ 20637 h 13"/>
                  <a:gd name="T12" fmla="*/ 80962 w 51"/>
                  <a:gd name="T13" fmla="*/ 20637 h 13"/>
                  <a:gd name="T14" fmla="*/ 80962 w 51"/>
                  <a:gd name="T15" fmla="*/ 20637 h 13"/>
                  <a:gd name="T16" fmla="*/ 80962 w 51"/>
                  <a:gd name="T17" fmla="*/ 9525 h 13"/>
                  <a:gd name="T18" fmla="*/ 69850 w 51"/>
                  <a:gd name="T19" fmla="*/ 0 h 13"/>
                  <a:gd name="T20" fmla="*/ 39687 w 51"/>
                  <a:gd name="T21" fmla="*/ 0 h 13"/>
                  <a:gd name="T22" fmla="*/ 9525 w 51"/>
                  <a:gd name="T23" fmla="*/ 0 h 13"/>
                  <a:gd name="T24" fmla="*/ 0 w 51"/>
                  <a:gd name="T25" fmla="*/ 0 h 13"/>
                  <a:gd name="T26" fmla="*/ 0 w 51"/>
                  <a:gd name="T27" fmla="*/ 0 h 1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51"/>
                  <a:gd name="T43" fmla="*/ 0 h 13"/>
                  <a:gd name="T44" fmla="*/ 51 w 51"/>
                  <a:gd name="T45" fmla="*/ 13 h 13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51" h="13">
                    <a:moveTo>
                      <a:pt x="0" y="0"/>
                    </a:moveTo>
                    <a:lnTo>
                      <a:pt x="0" y="0"/>
                    </a:lnTo>
                    <a:lnTo>
                      <a:pt x="0" y="6"/>
                    </a:lnTo>
                    <a:lnTo>
                      <a:pt x="6" y="13"/>
                    </a:lnTo>
                    <a:lnTo>
                      <a:pt x="19" y="13"/>
                    </a:lnTo>
                    <a:lnTo>
                      <a:pt x="32" y="13"/>
                    </a:lnTo>
                    <a:lnTo>
                      <a:pt x="51" y="13"/>
                    </a:lnTo>
                    <a:lnTo>
                      <a:pt x="51" y="6"/>
                    </a:lnTo>
                    <a:lnTo>
                      <a:pt x="44" y="0"/>
                    </a:lnTo>
                    <a:lnTo>
                      <a:pt x="25" y="0"/>
                    </a:lnTo>
                    <a:lnTo>
                      <a:pt x="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ysClr val="windowText" lastClr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246" name="Freeform 228"/>
              <p:cNvSpPr>
                <a:spLocks/>
              </p:cNvSpPr>
              <p:nvPr/>
            </p:nvSpPr>
            <p:spPr bwMode="auto">
              <a:xfrm>
                <a:off x="5015035" y="3331133"/>
                <a:ext cx="82596" cy="34839"/>
              </a:xfrm>
              <a:custGeom>
                <a:avLst/>
                <a:gdLst>
                  <a:gd name="T0" fmla="*/ 0 w 45"/>
                  <a:gd name="T1" fmla="*/ 0 h 19"/>
                  <a:gd name="T2" fmla="*/ 0 w 45"/>
                  <a:gd name="T3" fmla="*/ 0 h 19"/>
                  <a:gd name="T4" fmla="*/ 0 w 45"/>
                  <a:gd name="T5" fmla="*/ 30163 h 19"/>
                  <a:gd name="T6" fmla="*/ 0 w 45"/>
                  <a:gd name="T7" fmla="*/ 30163 h 19"/>
                  <a:gd name="T8" fmla="*/ 41275 w 45"/>
                  <a:gd name="T9" fmla="*/ 20638 h 19"/>
                  <a:gd name="T10" fmla="*/ 71437 w 45"/>
                  <a:gd name="T11" fmla="*/ 20638 h 19"/>
                  <a:gd name="T12" fmla="*/ 71437 w 45"/>
                  <a:gd name="T13" fmla="*/ 20638 h 19"/>
                  <a:gd name="T14" fmla="*/ 60325 w 45"/>
                  <a:gd name="T15" fmla="*/ 0 h 19"/>
                  <a:gd name="T16" fmla="*/ 41275 w 45"/>
                  <a:gd name="T17" fmla="*/ 0 h 19"/>
                  <a:gd name="T18" fmla="*/ 0 w 45"/>
                  <a:gd name="T19" fmla="*/ 0 h 19"/>
                  <a:gd name="T20" fmla="*/ 0 w 45"/>
                  <a:gd name="T21" fmla="*/ 0 h 1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5"/>
                  <a:gd name="T34" fmla="*/ 0 h 19"/>
                  <a:gd name="T35" fmla="*/ 45 w 45"/>
                  <a:gd name="T36" fmla="*/ 19 h 1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5" h="19">
                    <a:moveTo>
                      <a:pt x="0" y="0"/>
                    </a:moveTo>
                    <a:lnTo>
                      <a:pt x="0" y="0"/>
                    </a:lnTo>
                    <a:lnTo>
                      <a:pt x="0" y="19"/>
                    </a:lnTo>
                    <a:lnTo>
                      <a:pt x="26" y="13"/>
                    </a:lnTo>
                    <a:lnTo>
                      <a:pt x="45" y="13"/>
                    </a:lnTo>
                    <a:lnTo>
                      <a:pt x="38" y="0"/>
                    </a:lnTo>
                    <a:lnTo>
                      <a:pt x="2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ysClr val="windowText" lastClr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247" name="Freeform 231"/>
              <p:cNvSpPr>
                <a:spLocks/>
              </p:cNvSpPr>
              <p:nvPr/>
            </p:nvSpPr>
            <p:spPr bwMode="auto">
              <a:xfrm>
                <a:off x="5015035" y="3470489"/>
                <a:ext cx="58736" cy="34839"/>
              </a:xfrm>
              <a:custGeom>
                <a:avLst/>
                <a:gdLst>
                  <a:gd name="T0" fmla="*/ 50800 w 32"/>
                  <a:gd name="T1" fmla="*/ 30163 h 19"/>
                  <a:gd name="T2" fmla="*/ 50800 w 32"/>
                  <a:gd name="T3" fmla="*/ 30163 h 19"/>
                  <a:gd name="T4" fmla="*/ 50800 w 32"/>
                  <a:gd name="T5" fmla="*/ 11113 h 19"/>
                  <a:gd name="T6" fmla="*/ 41275 w 32"/>
                  <a:gd name="T7" fmla="*/ 0 h 19"/>
                  <a:gd name="T8" fmla="*/ 41275 w 32"/>
                  <a:gd name="T9" fmla="*/ 0 h 19"/>
                  <a:gd name="T10" fmla="*/ 30162 w 32"/>
                  <a:gd name="T11" fmla="*/ 11113 h 19"/>
                  <a:gd name="T12" fmla="*/ 11112 w 32"/>
                  <a:gd name="T13" fmla="*/ 20638 h 19"/>
                  <a:gd name="T14" fmla="*/ 0 w 32"/>
                  <a:gd name="T15" fmla="*/ 20638 h 19"/>
                  <a:gd name="T16" fmla="*/ 0 w 32"/>
                  <a:gd name="T17" fmla="*/ 30163 h 19"/>
                  <a:gd name="T18" fmla="*/ 0 w 32"/>
                  <a:gd name="T19" fmla="*/ 30163 h 19"/>
                  <a:gd name="T20" fmla="*/ 11112 w 32"/>
                  <a:gd name="T21" fmla="*/ 30163 h 19"/>
                  <a:gd name="T22" fmla="*/ 20637 w 32"/>
                  <a:gd name="T23" fmla="*/ 30163 h 19"/>
                  <a:gd name="T24" fmla="*/ 50800 w 32"/>
                  <a:gd name="T25" fmla="*/ 30163 h 19"/>
                  <a:gd name="T26" fmla="*/ 50800 w 32"/>
                  <a:gd name="T27" fmla="*/ 30163 h 1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2"/>
                  <a:gd name="T43" fmla="*/ 0 h 19"/>
                  <a:gd name="T44" fmla="*/ 32 w 32"/>
                  <a:gd name="T45" fmla="*/ 19 h 19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2" h="19">
                    <a:moveTo>
                      <a:pt x="32" y="19"/>
                    </a:moveTo>
                    <a:lnTo>
                      <a:pt x="32" y="19"/>
                    </a:lnTo>
                    <a:lnTo>
                      <a:pt x="32" y="7"/>
                    </a:lnTo>
                    <a:lnTo>
                      <a:pt x="26" y="0"/>
                    </a:lnTo>
                    <a:lnTo>
                      <a:pt x="19" y="7"/>
                    </a:lnTo>
                    <a:lnTo>
                      <a:pt x="7" y="13"/>
                    </a:lnTo>
                    <a:lnTo>
                      <a:pt x="0" y="13"/>
                    </a:lnTo>
                    <a:lnTo>
                      <a:pt x="0" y="19"/>
                    </a:lnTo>
                    <a:lnTo>
                      <a:pt x="7" y="19"/>
                    </a:lnTo>
                    <a:lnTo>
                      <a:pt x="13" y="19"/>
                    </a:lnTo>
                    <a:lnTo>
                      <a:pt x="32" y="19"/>
                    </a:lnTo>
                    <a:close/>
                  </a:path>
                </a:pathLst>
              </a:custGeom>
              <a:solidFill>
                <a:sysClr val="windowText" lastClr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248" name="Freeform 234"/>
              <p:cNvSpPr>
                <a:spLocks/>
              </p:cNvSpPr>
              <p:nvPr/>
            </p:nvSpPr>
            <p:spPr bwMode="auto">
              <a:xfrm>
                <a:off x="5004022" y="3564004"/>
                <a:ext cx="93609" cy="23836"/>
              </a:xfrm>
              <a:custGeom>
                <a:avLst/>
                <a:gdLst>
                  <a:gd name="T0" fmla="*/ 80962 w 51"/>
                  <a:gd name="T1" fmla="*/ 0 h 13"/>
                  <a:gd name="T2" fmla="*/ 80962 w 51"/>
                  <a:gd name="T3" fmla="*/ 0 h 13"/>
                  <a:gd name="T4" fmla="*/ 39687 w 51"/>
                  <a:gd name="T5" fmla="*/ 0 h 13"/>
                  <a:gd name="T6" fmla="*/ 20637 w 51"/>
                  <a:gd name="T7" fmla="*/ 0 h 13"/>
                  <a:gd name="T8" fmla="*/ 0 w 51"/>
                  <a:gd name="T9" fmla="*/ 20637 h 13"/>
                  <a:gd name="T10" fmla="*/ 0 w 51"/>
                  <a:gd name="T11" fmla="*/ 20637 h 13"/>
                  <a:gd name="T12" fmla="*/ 50800 w 51"/>
                  <a:gd name="T13" fmla="*/ 20637 h 13"/>
                  <a:gd name="T14" fmla="*/ 69850 w 51"/>
                  <a:gd name="T15" fmla="*/ 9525 h 13"/>
                  <a:gd name="T16" fmla="*/ 80962 w 51"/>
                  <a:gd name="T17" fmla="*/ 0 h 13"/>
                  <a:gd name="T18" fmla="*/ 80962 w 51"/>
                  <a:gd name="T19" fmla="*/ 0 h 1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1"/>
                  <a:gd name="T31" fmla="*/ 0 h 13"/>
                  <a:gd name="T32" fmla="*/ 51 w 51"/>
                  <a:gd name="T33" fmla="*/ 13 h 1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1" h="13">
                    <a:moveTo>
                      <a:pt x="51" y="0"/>
                    </a:moveTo>
                    <a:lnTo>
                      <a:pt x="51" y="0"/>
                    </a:lnTo>
                    <a:lnTo>
                      <a:pt x="25" y="0"/>
                    </a:lnTo>
                    <a:lnTo>
                      <a:pt x="13" y="0"/>
                    </a:lnTo>
                    <a:lnTo>
                      <a:pt x="0" y="13"/>
                    </a:lnTo>
                    <a:lnTo>
                      <a:pt x="32" y="13"/>
                    </a:lnTo>
                    <a:lnTo>
                      <a:pt x="44" y="6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ysClr val="windowText" lastClr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249" name="Freeform 236"/>
              <p:cNvSpPr>
                <a:spLocks/>
              </p:cNvSpPr>
              <p:nvPr/>
            </p:nvSpPr>
            <p:spPr bwMode="auto">
              <a:xfrm>
                <a:off x="5004022" y="3598841"/>
                <a:ext cx="69749" cy="23838"/>
              </a:xfrm>
              <a:custGeom>
                <a:avLst/>
                <a:gdLst>
                  <a:gd name="T0" fmla="*/ 9525 w 38"/>
                  <a:gd name="T1" fmla="*/ 20638 h 13"/>
                  <a:gd name="T2" fmla="*/ 9525 w 38"/>
                  <a:gd name="T3" fmla="*/ 20638 h 13"/>
                  <a:gd name="T4" fmla="*/ 30163 w 38"/>
                  <a:gd name="T5" fmla="*/ 20638 h 13"/>
                  <a:gd name="T6" fmla="*/ 60325 w 38"/>
                  <a:gd name="T7" fmla="*/ 20638 h 13"/>
                  <a:gd name="T8" fmla="*/ 60325 w 38"/>
                  <a:gd name="T9" fmla="*/ 20638 h 13"/>
                  <a:gd name="T10" fmla="*/ 60325 w 38"/>
                  <a:gd name="T11" fmla="*/ 0 h 13"/>
                  <a:gd name="T12" fmla="*/ 60325 w 38"/>
                  <a:gd name="T13" fmla="*/ 0 h 13"/>
                  <a:gd name="T14" fmla="*/ 60325 w 38"/>
                  <a:gd name="T15" fmla="*/ 0 h 13"/>
                  <a:gd name="T16" fmla="*/ 50800 w 38"/>
                  <a:gd name="T17" fmla="*/ 0 h 13"/>
                  <a:gd name="T18" fmla="*/ 50800 w 38"/>
                  <a:gd name="T19" fmla="*/ 0 h 13"/>
                  <a:gd name="T20" fmla="*/ 39687 w 38"/>
                  <a:gd name="T21" fmla="*/ 0 h 13"/>
                  <a:gd name="T22" fmla="*/ 20637 w 38"/>
                  <a:gd name="T23" fmla="*/ 11113 h 13"/>
                  <a:gd name="T24" fmla="*/ 0 w 38"/>
                  <a:gd name="T25" fmla="*/ 11113 h 13"/>
                  <a:gd name="T26" fmla="*/ 0 w 38"/>
                  <a:gd name="T27" fmla="*/ 11113 h 13"/>
                  <a:gd name="T28" fmla="*/ 9525 w 38"/>
                  <a:gd name="T29" fmla="*/ 20638 h 13"/>
                  <a:gd name="T30" fmla="*/ 9525 w 38"/>
                  <a:gd name="T31" fmla="*/ 20638 h 1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38"/>
                  <a:gd name="T49" fmla="*/ 0 h 13"/>
                  <a:gd name="T50" fmla="*/ 38 w 38"/>
                  <a:gd name="T51" fmla="*/ 13 h 1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38" h="13">
                    <a:moveTo>
                      <a:pt x="6" y="13"/>
                    </a:moveTo>
                    <a:lnTo>
                      <a:pt x="6" y="13"/>
                    </a:lnTo>
                    <a:lnTo>
                      <a:pt x="19" y="13"/>
                    </a:lnTo>
                    <a:lnTo>
                      <a:pt x="38" y="13"/>
                    </a:lnTo>
                    <a:lnTo>
                      <a:pt x="38" y="0"/>
                    </a:lnTo>
                    <a:lnTo>
                      <a:pt x="32" y="0"/>
                    </a:lnTo>
                    <a:lnTo>
                      <a:pt x="25" y="0"/>
                    </a:lnTo>
                    <a:lnTo>
                      <a:pt x="13" y="7"/>
                    </a:lnTo>
                    <a:lnTo>
                      <a:pt x="0" y="7"/>
                    </a:lnTo>
                    <a:lnTo>
                      <a:pt x="6" y="13"/>
                    </a:lnTo>
                    <a:close/>
                  </a:path>
                </a:pathLst>
              </a:custGeom>
              <a:solidFill>
                <a:sysClr val="windowText" lastClr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250" name="Freeform 238"/>
              <p:cNvSpPr>
                <a:spLocks/>
              </p:cNvSpPr>
              <p:nvPr/>
            </p:nvSpPr>
            <p:spPr bwMode="auto">
              <a:xfrm>
                <a:off x="5004022" y="3518161"/>
                <a:ext cx="69749" cy="34839"/>
              </a:xfrm>
              <a:custGeom>
                <a:avLst/>
                <a:gdLst>
                  <a:gd name="T0" fmla="*/ 50800 w 38"/>
                  <a:gd name="T1" fmla="*/ 0 h 19"/>
                  <a:gd name="T2" fmla="*/ 50800 w 38"/>
                  <a:gd name="T3" fmla="*/ 0 h 19"/>
                  <a:gd name="T4" fmla="*/ 50800 w 38"/>
                  <a:gd name="T5" fmla="*/ 9525 h 19"/>
                  <a:gd name="T6" fmla="*/ 50800 w 38"/>
                  <a:gd name="T7" fmla="*/ 9525 h 19"/>
                  <a:gd name="T8" fmla="*/ 30163 w 38"/>
                  <a:gd name="T9" fmla="*/ 9525 h 19"/>
                  <a:gd name="T10" fmla="*/ 9525 w 38"/>
                  <a:gd name="T11" fmla="*/ 9525 h 19"/>
                  <a:gd name="T12" fmla="*/ 0 w 38"/>
                  <a:gd name="T13" fmla="*/ 9525 h 19"/>
                  <a:gd name="T14" fmla="*/ 0 w 38"/>
                  <a:gd name="T15" fmla="*/ 30163 h 19"/>
                  <a:gd name="T16" fmla="*/ 0 w 38"/>
                  <a:gd name="T17" fmla="*/ 30163 h 19"/>
                  <a:gd name="T18" fmla="*/ 50800 w 38"/>
                  <a:gd name="T19" fmla="*/ 30163 h 19"/>
                  <a:gd name="T20" fmla="*/ 60325 w 38"/>
                  <a:gd name="T21" fmla="*/ 19050 h 19"/>
                  <a:gd name="T22" fmla="*/ 50800 w 38"/>
                  <a:gd name="T23" fmla="*/ 0 h 19"/>
                  <a:gd name="T24" fmla="*/ 50800 w 38"/>
                  <a:gd name="T25" fmla="*/ 0 h 1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8"/>
                  <a:gd name="T40" fmla="*/ 0 h 19"/>
                  <a:gd name="T41" fmla="*/ 38 w 38"/>
                  <a:gd name="T42" fmla="*/ 19 h 1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8" h="19">
                    <a:moveTo>
                      <a:pt x="32" y="0"/>
                    </a:moveTo>
                    <a:lnTo>
                      <a:pt x="32" y="0"/>
                    </a:lnTo>
                    <a:lnTo>
                      <a:pt x="32" y="6"/>
                    </a:lnTo>
                    <a:lnTo>
                      <a:pt x="19" y="6"/>
                    </a:lnTo>
                    <a:lnTo>
                      <a:pt x="6" y="6"/>
                    </a:lnTo>
                    <a:lnTo>
                      <a:pt x="0" y="6"/>
                    </a:lnTo>
                    <a:lnTo>
                      <a:pt x="0" y="19"/>
                    </a:lnTo>
                    <a:lnTo>
                      <a:pt x="32" y="19"/>
                    </a:lnTo>
                    <a:lnTo>
                      <a:pt x="38" y="12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ysClr val="windowText" lastClr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251" name="Freeform 241"/>
              <p:cNvSpPr>
                <a:spLocks/>
              </p:cNvSpPr>
              <p:nvPr/>
            </p:nvSpPr>
            <p:spPr bwMode="auto">
              <a:xfrm>
                <a:off x="5004022" y="3564004"/>
                <a:ext cx="93609" cy="23836"/>
              </a:xfrm>
              <a:custGeom>
                <a:avLst/>
                <a:gdLst>
                  <a:gd name="T0" fmla="*/ 80962 w 51"/>
                  <a:gd name="T1" fmla="*/ 0 h 13"/>
                  <a:gd name="T2" fmla="*/ 80962 w 51"/>
                  <a:gd name="T3" fmla="*/ 0 h 13"/>
                  <a:gd name="T4" fmla="*/ 39687 w 51"/>
                  <a:gd name="T5" fmla="*/ 0 h 13"/>
                  <a:gd name="T6" fmla="*/ 20637 w 51"/>
                  <a:gd name="T7" fmla="*/ 0 h 13"/>
                  <a:gd name="T8" fmla="*/ 0 w 51"/>
                  <a:gd name="T9" fmla="*/ 20637 h 13"/>
                  <a:gd name="T10" fmla="*/ 0 w 51"/>
                  <a:gd name="T11" fmla="*/ 20637 h 13"/>
                  <a:gd name="T12" fmla="*/ 50800 w 51"/>
                  <a:gd name="T13" fmla="*/ 20637 h 13"/>
                  <a:gd name="T14" fmla="*/ 69850 w 51"/>
                  <a:gd name="T15" fmla="*/ 9525 h 13"/>
                  <a:gd name="T16" fmla="*/ 80962 w 51"/>
                  <a:gd name="T17" fmla="*/ 0 h 13"/>
                  <a:gd name="T18" fmla="*/ 80962 w 51"/>
                  <a:gd name="T19" fmla="*/ 0 h 1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1"/>
                  <a:gd name="T31" fmla="*/ 0 h 13"/>
                  <a:gd name="T32" fmla="*/ 51 w 51"/>
                  <a:gd name="T33" fmla="*/ 13 h 1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1" h="13">
                    <a:moveTo>
                      <a:pt x="51" y="0"/>
                    </a:moveTo>
                    <a:lnTo>
                      <a:pt x="51" y="0"/>
                    </a:lnTo>
                    <a:lnTo>
                      <a:pt x="25" y="0"/>
                    </a:lnTo>
                    <a:lnTo>
                      <a:pt x="13" y="0"/>
                    </a:lnTo>
                    <a:lnTo>
                      <a:pt x="0" y="13"/>
                    </a:lnTo>
                    <a:lnTo>
                      <a:pt x="32" y="13"/>
                    </a:lnTo>
                    <a:lnTo>
                      <a:pt x="44" y="6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ysClr val="windowText" lastClr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252" name="Freeform 243"/>
              <p:cNvSpPr>
                <a:spLocks/>
              </p:cNvSpPr>
              <p:nvPr/>
            </p:nvSpPr>
            <p:spPr bwMode="auto">
              <a:xfrm>
                <a:off x="5004022" y="3598841"/>
                <a:ext cx="69749" cy="23838"/>
              </a:xfrm>
              <a:custGeom>
                <a:avLst/>
                <a:gdLst>
                  <a:gd name="T0" fmla="*/ 9525 w 38"/>
                  <a:gd name="T1" fmla="*/ 20638 h 13"/>
                  <a:gd name="T2" fmla="*/ 9525 w 38"/>
                  <a:gd name="T3" fmla="*/ 20638 h 13"/>
                  <a:gd name="T4" fmla="*/ 30163 w 38"/>
                  <a:gd name="T5" fmla="*/ 20638 h 13"/>
                  <a:gd name="T6" fmla="*/ 60325 w 38"/>
                  <a:gd name="T7" fmla="*/ 20638 h 13"/>
                  <a:gd name="T8" fmla="*/ 60325 w 38"/>
                  <a:gd name="T9" fmla="*/ 20638 h 13"/>
                  <a:gd name="T10" fmla="*/ 60325 w 38"/>
                  <a:gd name="T11" fmla="*/ 0 h 13"/>
                  <a:gd name="T12" fmla="*/ 60325 w 38"/>
                  <a:gd name="T13" fmla="*/ 0 h 13"/>
                  <a:gd name="T14" fmla="*/ 60325 w 38"/>
                  <a:gd name="T15" fmla="*/ 0 h 13"/>
                  <a:gd name="T16" fmla="*/ 50800 w 38"/>
                  <a:gd name="T17" fmla="*/ 0 h 13"/>
                  <a:gd name="T18" fmla="*/ 50800 w 38"/>
                  <a:gd name="T19" fmla="*/ 0 h 13"/>
                  <a:gd name="T20" fmla="*/ 39687 w 38"/>
                  <a:gd name="T21" fmla="*/ 0 h 13"/>
                  <a:gd name="T22" fmla="*/ 20637 w 38"/>
                  <a:gd name="T23" fmla="*/ 11113 h 13"/>
                  <a:gd name="T24" fmla="*/ 0 w 38"/>
                  <a:gd name="T25" fmla="*/ 11113 h 13"/>
                  <a:gd name="T26" fmla="*/ 0 w 38"/>
                  <a:gd name="T27" fmla="*/ 11113 h 13"/>
                  <a:gd name="T28" fmla="*/ 9525 w 38"/>
                  <a:gd name="T29" fmla="*/ 20638 h 13"/>
                  <a:gd name="T30" fmla="*/ 9525 w 38"/>
                  <a:gd name="T31" fmla="*/ 20638 h 1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38"/>
                  <a:gd name="T49" fmla="*/ 0 h 13"/>
                  <a:gd name="T50" fmla="*/ 38 w 38"/>
                  <a:gd name="T51" fmla="*/ 13 h 1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38" h="13">
                    <a:moveTo>
                      <a:pt x="6" y="13"/>
                    </a:moveTo>
                    <a:lnTo>
                      <a:pt x="6" y="13"/>
                    </a:lnTo>
                    <a:lnTo>
                      <a:pt x="19" y="13"/>
                    </a:lnTo>
                    <a:lnTo>
                      <a:pt x="38" y="13"/>
                    </a:lnTo>
                    <a:lnTo>
                      <a:pt x="38" y="0"/>
                    </a:lnTo>
                    <a:lnTo>
                      <a:pt x="32" y="0"/>
                    </a:lnTo>
                    <a:lnTo>
                      <a:pt x="25" y="0"/>
                    </a:lnTo>
                    <a:lnTo>
                      <a:pt x="13" y="7"/>
                    </a:lnTo>
                    <a:lnTo>
                      <a:pt x="0" y="7"/>
                    </a:lnTo>
                    <a:lnTo>
                      <a:pt x="6" y="13"/>
                    </a:lnTo>
                    <a:close/>
                  </a:path>
                </a:pathLst>
              </a:custGeom>
              <a:solidFill>
                <a:sysClr val="windowText" lastClr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253" name="Freeform 245"/>
              <p:cNvSpPr>
                <a:spLocks/>
              </p:cNvSpPr>
              <p:nvPr/>
            </p:nvSpPr>
            <p:spPr bwMode="auto">
              <a:xfrm>
                <a:off x="5004022" y="3518161"/>
                <a:ext cx="69749" cy="34839"/>
              </a:xfrm>
              <a:custGeom>
                <a:avLst/>
                <a:gdLst>
                  <a:gd name="T0" fmla="*/ 50800 w 38"/>
                  <a:gd name="T1" fmla="*/ 0 h 19"/>
                  <a:gd name="T2" fmla="*/ 50800 w 38"/>
                  <a:gd name="T3" fmla="*/ 0 h 19"/>
                  <a:gd name="T4" fmla="*/ 50800 w 38"/>
                  <a:gd name="T5" fmla="*/ 9525 h 19"/>
                  <a:gd name="T6" fmla="*/ 50800 w 38"/>
                  <a:gd name="T7" fmla="*/ 9525 h 19"/>
                  <a:gd name="T8" fmla="*/ 30163 w 38"/>
                  <a:gd name="T9" fmla="*/ 9525 h 19"/>
                  <a:gd name="T10" fmla="*/ 9525 w 38"/>
                  <a:gd name="T11" fmla="*/ 9525 h 19"/>
                  <a:gd name="T12" fmla="*/ 0 w 38"/>
                  <a:gd name="T13" fmla="*/ 9525 h 19"/>
                  <a:gd name="T14" fmla="*/ 0 w 38"/>
                  <a:gd name="T15" fmla="*/ 30163 h 19"/>
                  <a:gd name="T16" fmla="*/ 0 w 38"/>
                  <a:gd name="T17" fmla="*/ 30163 h 19"/>
                  <a:gd name="T18" fmla="*/ 50800 w 38"/>
                  <a:gd name="T19" fmla="*/ 30163 h 19"/>
                  <a:gd name="T20" fmla="*/ 60325 w 38"/>
                  <a:gd name="T21" fmla="*/ 19050 h 19"/>
                  <a:gd name="T22" fmla="*/ 50800 w 38"/>
                  <a:gd name="T23" fmla="*/ 0 h 19"/>
                  <a:gd name="T24" fmla="*/ 50800 w 38"/>
                  <a:gd name="T25" fmla="*/ 0 h 1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8"/>
                  <a:gd name="T40" fmla="*/ 0 h 19"/>
                  <a:gd name="T41" fmla="*/ 38 w 38"/>
                  <a:gd name="T42" fmla="*/ 19 h 1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8" h="19">
                    <a:moveTo>
                      <a:pt x="32" y="0"/>
                    </a:moveTo>
                    <a:lnTo>
                      <a:pt x="32" y="0"/>
                    </a:lnTo>
                    <a:lnTo>
                      <a:pt x="32" y="6"/>
                    </a:lnTo>
                    <a:lnTo>
                      <a:pt x="19" y="6"/>
                    </a:lnTo>
                    <a:lnTo>
                      <a:pt x="6" y="6"/>
                    </a:lnTo>
                    <a:lnTo>
                      <a:pt x="0" y="6"/>
                    </a:lnTo>
                    <a:lnTo>
                      <a:pt x="0" y="19"/>
                    </a:lnTo>
                    <a:lnTo>
                      <a:pt x="32" y="19"/>
                    </a:lnTo>
                    <a:lnTo>
                      <a:pt x="38" y="12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ysClr val="windowText" lastClr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254" name="Freeform 281"/>
              <p:cNvSpPr>
                <a:spLocks/>
              </p:cNvSpPr>
              <p:nvPr/>
            </p:nvSpPr>
            <p:spPr bwMode="auto">
              <a:xfrm>
                <a:off x="4036719" y="2260300"/>
                <a:ext cx="1836" cy="1834"/>
              </a:xfrm>
              <a:custGeom>
                <a:avLst/>
                <a:gdLst>
                  <a:gd name="T0" fmla="*/ 0 w 1588"/>
                  <a:gd name="T1" fmla="*/ 0 h 1588"/>
                  <a:gd name="T2" fmla="*/ 0 w 1588"/>
                  <a:gd name="T3" fmla="*/ 0 h 1588"/>
                  <a:gd name="T4" fmla="*/ 0 w 1588"/>
                  <a:gd name="T5" fmla="*/ 0 h 1588"/>
                  <a:gd name="T6" fmla="*/ 0 w 1588"/>
                  <a:gd name="T7" fmla="*/ 0 h 1588"/>
                  <a:gd name="T8" fmla="*/ 0 w 1588"/>
                  <a:gd name="T9" fmla="*/ 0 h 1588"/>
                  <a:gd name="T10" fmla="*/ 0 w 1588"/>
                  <a:gd name="T11" fmla="*/ 0 h 158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88"/>
                  <a:gd name="T19" fmla="*/ 0 h 1588"/>
                  <a:gd name="T20" fmla="*/ 1588 w 1588"/>
                  <a:gd name="T21" fmla="*/ 1588 h 158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88" h="1588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ysClr val="windowText" lastClr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255" name="Freeform 282"/>
              <p:cNvSpPr>
                <a:spLocks/>
              </p:cNvSpPr>
              <p:nvPr/>
            </p:nvSpPr>
            <p:spPr bwMode="auto">
              <a:xfrm>
                <a:off x="4036719" y="2329977"/>
                <a:ext cx="1836" cy="1834"/>
              </a:xfrm>
              <a:custGeom>
                <a:avLst/>
                <a:gdLst>
                  <a:gd name="T0" fmla="*/ 0 w 1588"/>
                  <a:gd name="T1" fmla="*/ 0 h 1588"/>
                  <a:gd name="T2" fmla="*/ 0 w 1588"/>
                  <a:gd name="T3" fmla="*/ 0 h 1588"/>
                  <a:gd name="T4" fmla="*/ 0 w 1588"/>
                  <a:gd name="T5" fmla="*/ 0 h 1588"/>
                  <a:gd name="T6" fmla="*/ 0 w 1588"/>
                  <a:gd name="T7" fmla="*/ 0 h 1588"/>
                  <a:gd name="T8" fmla="*/ 0 w 1588"/>
                  <a:gd name="T9" fmla="*/ 0 h 1588"/>
                  <a:gd name="T10" fmla="*/ 0 w 1588"/>
                  <a:gd name="T11" fmla="*/ 0 h 1588"/>
                  <a:gd name="T12" fmla="*/ 0 w 1588"/>
                  <a:gd name="T13" fmla="*/ 0 h 1588"/>
                  <a:gd name="T14" fmla="*/ 0 w 1588"/>
                  <a:gd name="T15" fmla="*/ 0 h 1588"/>
                  <a:gd name="T16" fmla="*/ 0 w 1588"/>
                  <a:gd name="T17" fmla="*/ 0 h 1588"/>
                  <a:gd name="T18" fmla="*/ 0 w 1588"/>
                  <a:gd name="T19" fmla="*/ 0 h 158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588"/>
                  <a:gd name="T31" fmla="*/ 0 h 1588"/>
                  <a:gd name="T32" fmla="*/ 1588 w 1588"/>
                  <a:gd name="T33" fmla="*/ 1588 h 158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588" h="1588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ysClr val="windowText" lastClr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256" name="Freeform 283"/>
              <p:cNvSpPr>
                <a:spLocks/>
              </p:cNvSpPr>
              <p:nvPr/>
            </p:nvSpPr>
            <p:spPr bwMode="auto">
              <a:xfrm>
                <a:off x="4036719" y="2329977"/>
                <a:ext cx="1836" cy="11002"/>
              </a:xfrm>
              <a:custGeom>
                <a:avLst/>
                <a:gdLst>
                  <a:gd name="T0" fmla="*/ 0 w 1588"/>
                  <a:gd name="T1" fmla="*/ 9525 h 6"/>
                  <a:gd name="T2" fmla="*/ 0 w 1588"/>
                  <a:gd name="T3" fmla="*/ 9525 h 6"/>
                  <a:gd name="T4" fmla="*/ 0 w 1588"/>
                  <a:gd name="T5" fmla="*/ 0 h 6"/>
                  <a:gd name="T6" fmla="*/ 0 w 1588"/>
                  <a:gd name="T7" fmla="*/ 0 h 6"/>
                  <a:gd name="T8" fmla="*/ 0 w 1588"/>
                  <a:gd name="T9" fmla="*/ 9525 h 6"/>
                  <a:gd name="T10" fmla="*/ 0 w 1588"/>
                  <a:gd name="T11" fmla="*/ 9525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88"/>
                  <a:gd name="T19" fmla="*/ 0 h 6"/>
                  <a:gd name="T20" fmla="*/ 1588 w 1588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88" h="6">
                    <a:moveTo>
                      <a:pt x="0" y="6"/>
                    </a:moveTo>
                    <a:lnTo>
                      <a:pt x="0" y="6"/>
                    </a:lnTo>
                    <a:lnTo>
                      <a:pt x="0" y="0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ysClr val="windowText" lastClr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257" name="Rectangle 284"/>
              <p:cNvSpPr>
                <a:spLocks noChangeArrowheads="1"/>
              </p:cNvSpPr>
              <p:nvPr/>
            </p:nvSpPr>
            <p:spPr bwMode="auto">
              <a:xfrm>
                <a:off x="4036719" y="2340980"/>
                <a:ext cx="1836" cy="1834"/>
              </a:xfrm>
              <a:prstGeom prst="rect">
                <a:avLst/>
              </a:prstGeom>
              <a:solidFill>
                <a:sysClr val="windowText" lastClr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258" name="Freeform 285"/>
              <p:cNvSpPr>
                <a:spLocks/>
              </p:cNvSpPr>
              <p:nvPr/>
            </p:nvSpPr>
            <p:spPr bwMode="auto">
              <a:xfrm>
                <a:off x="4012858" y="2353816"/>
                <a:ext cx="1835" cy="1833"/>
              </a:xfrm>
              <a:custGeom>
                <a:avLst/>
                <a:gdLst>
                  <a:gd name="T0" fmla="*/ 0 w 1588"/>
                  <a:gd name="T1" fmla="*/ 0 h 1588"/>
                  <a:gd name="T2" fmla="*/ 0 w 1588"/>
                  <a:gd name="T3" fmla="*/ 0 h 1588"/>
                  <a:gd name="T4" fmla="*/ 0 w 1588"/>
                  <a:gd name="T5" fmla="*/ 0 h 1588"/>
                  <a:gd name="T6" fmla="*/ 0 w 1588"/>
                  <a:gd name="T7" fmla="*/ 0 h 1588"/>
                  <a:gd name="T8" fmla="*/ 0 w 1588"/>
                  <a:gd name="T9" fmla="*/ 0 h 1588"/>
                  <a:gd name="T10" fmla="*/ 0 w 1588"/>
                  <a:gd name="T11" fmla="*/ 0 h 158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88"/>
                  <a:gd name="T19" fmla="*/ 0 h 1588"/>
                  <a:gd name="T20" fmla="*/ 1588 w 1588"/>
                  <a:gd name="T21" fmla="*/ 1588 h 158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88" h="1588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ysClr val="windowText" lastClr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259" name="Freeform 286"/>
              <p:cNvSpPr>
                <a:spLocks/>
              </p:cNvSpPr>
              <p:nvPr/>
            </p:nvSpPr>
            <p:spPr bwMode="auto">
              <a:xfrm>
                <a:off x="4036719" y="2353815"/>
                <a:ext cx="1836" cy="11002"/>
              </a:xfrm>
              <a:custGeom>
                <a:avLst/>
                <a:gdLst>
                  <a:gd name="T0" fmla="*/ 0 w 1588"/>
                  <a:gd name="T1" fmla="*/ 0 h 6"/>
                  <a:gd name="T2" fmla="*/ 0 w 1588"/>
                  <a:gd name="T3" fmla="*/ 0 h 6"/>
                  <a:gd name="T4" fmla="*/ 0 w 1588"/>
                  <a:gd name="T5" fmla="*/ 9525 h 6"/>
                  <a:gd name="T6" fmla="*/ 0 w 1588"/>
                  <a:gd name="T7" fmla="*/ 9525 h 6"/>
                  <a:gd name="T8" fmla="*/ 0 w 1588"/>
                  <a:gd name="T9" fmla="*/ 0 h 6"/>
                  <a:gd name="T10" fmla="*/ 0 w 1588"/>
                  <a:gd name="T11" fmla="*/ 0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88"/>
                  <a:gd name="T19" fmla="*/ 0 h 6"/>
                  <a:gd name="T20" fmla="*/ 1588 w 1588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88" h="6">
                    <a:moveTo>
                      <a:pt x="0" y="0"/>
                    </a:moveTo>
                    <a:lnTo>
                      <a:pt x="0" y="0"/>
                    </a:lnTo>
                    <a:lnTo>
                      <a:pt x="0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ysClr val="windowText" lastClr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260" name="Freeform 287"/>
              <p:cNvSpPr>
                <a:spLocks/>
              </p:cNvSpPr>
              <p:nvPr/>
            </p:nvSpPr>
            <p:spPr bwMode="auto">
              <a:xfrm>
                <a:off x="4058745" y="2375817"/>
                <a:ext cx="1836" cy="1833"/>
              </a:xfrm>
              <a:custGeom>
                <a:avLst/>
                <a:gdLst>
                  <a:gd name="T0" fmla="*/ 0 w 1588"/>
                  <a:gd name="T1" fmla="*/ 0 h 1588"/>
                  <a:gd name="T2" fmla="*/ 0 w 1588"/>
                  <a:gd name="T3" fmla="*/ 0 h 1588"/>
                  <a:gd name="T4" fmla="*/ 0 w 1588"/>
                  <a:gd name="T5" fmla="*/ 0 h 1588"/>
                  <a:gd name="T6" fmla="*/ 0 w 1588"/>
                  <a:gd name="T7" fmla="*/ 0 h 1588"/>
                  <a:gd name="T8" fmla="*/ 0 w 1588"/>
                  <a:gd name="T9" fmla="*/ 0 h 1588"/>
                  <a:gd name="T10" fmla="*/ 0 w 1588"/>
                  <a:gd name="T11" fmla="*/ 0 h 1588"/>
                  <a:gd name="T12" fmla="*/ 0 w 1588"/>
                  <a:gd name="T13" fmla="*/ 0 h 1588"/>
                  <a:gd name="T14" fmla="*/ 0 w 1588"/>
                  <a:gd name="T15" fmla="*/ 0 h 1588"/>
                  <a:gd name="T16" fmla="*/ 0 w 1588"/>
                  <a:gd name="T17" fmla="*/ 0 h 158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588"/>
                  <a:gd name="T28" fmla="*/ 0 h 1588"/>
                  <a:gd name="T29" fmla="*/ 1588 w 1588"/>
                  <a:gd name="T30" fmla="*/ 1588 h 158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588" h="1588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ysClr val="windowText" lastClr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261" name="Rectangle 290"/>
              <p:cNvSpPr>
                <a:spLocks noChangeArrowheads="1"/>
              </p:cNvSpPr>
              <p:nvPr/>
            </p:nvSpPr>
            <p:spPr bwMode="auto">
              <a:xfrm>
                <a:off x="4058745" y="2702202"/>
                <a:ext cx="1836" cy="1833"/>
              </a:xfrm>
              <a:prstGeom prst="rect">
                <a:avLst/>
              </a:prstGeom>
              <a:solidFill>
                <a:sysClr val="windowText" lastClr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262" name="Freeform 291"/>
              <p:cNvSpPr>
                <a:spLocks/>
              </p:cNvSpPr>
              <p:nvPr/>
            </p:nvSpPr>
            <p:spPr bwMode="auto">
              <a:xfrm>
                <a:off x="4071594" y="2702202"/>
                <a:ext cx="1835" cy="12835"/>
              </a:xfrm>
              <a:custGeom>
                <a:avLst/>
                <a:gdLst>
                  <a:gd name="T0" fmla="*/ 0 w 1588"/>
                  <a:gd name="T1" fmla="*/ 11112 h 7"/>
                  <a:gd name="T2" fmla="*/ 0 w 1588"/>
                  <a:gd name="T3" fmla="*/ 11112 h 7"/>
                  <a:gd name="T4" fmla="*/ 0 w 1588"/>
                  <a:gd name="T5" fmla="*/ 0 h 7"/>
                  <a:gd name="T6" fmla="*/ 0 w 1588"/>
                  <a:gd name="T7" fmla="*/ 11112 h 7"/>
                  <a:gd name="T8" fmla="*/ 0 w 1588"/>
                  <a:gd name="T9" fmla="*/ 11112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88"/>
                  <a:gd name="T16" fmla="*/ 0 h 7"/>
                  <a:gd name="T17" fmla="*/ 1588 w 1588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88" h="7">
                    <a:moveTo>
                      <a:pt x="0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ysClr val="windowText" lastClr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263" name="Rectangle 292"/>
              <p:cNvSpPr>
                <a:spLocks noChangeArrowheads="1"/>
              </p:cNvSpPr>
              <p:nvPr/>
            </p:nvSpPr>
            <p:spPr bwMode="auto">
              <a:xfrm>
                <a:off x="3932096" y="2715037"/>
                <a:ext cx="1835" cy="1834"/>
              </a:xfrm>
              <a:prstGeom prst="rect">
                <a:avLst/>
              </a:prstGeom>
              <a:solidFill>
                <a:sysClr val="windowText" lastClr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264" name="Rectangle 293"/>
              <p:cNvSpPr>
                <a:spLocks noChangeArrowheads="1"/>
              </p:cNvSpPr>
              <p:nvPr/>
            </p:nvSpPr>
            <p:spPr bwMode="auto">
              <a:xfrm>
                <a:off x="4071594" y="2715037"/>
                <a:ext cx="1835" cy="1834"/>
              </a:xfrm>
              <a:prstGeom prst="rect">
                <a:avLst/>
              </a:prstGeom>
              <a:solidFill>
                <a:sysClr val="windowText" lastClr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265" name="Freeform 294"/>
              <p:cNvSpPr>
                <a:spLocks/>
              </p:cNvSpPr>
              <p:nvPr/>
            </p:nvSpPr>
            <p:spPr bwMode="auto">
              <a:xfrm>
                <a:off x="4058745" y="2715037"/>
                <a:ext cx="1836" cy="1834"/>
              </a:xfrm>
              <a:custGeom>
                <a:avLst/>
                <a:gdLst>
                  <a:gd name="T0" fmla="*/ 0 w 1588"/>
                  <a:gd name="T1" fmla="*/ 0 h 1588"/>
                  <a:gd name="T2" fmla="*/ 0 w 1588"/>
                  <a:gd name="T3" fmla="*/ 0 h 1588"/>
                  <a:gd name="T4" fmla="*/ 0 w 1588"/>
                  <a:gd name="T5" fmla="*/ 0 h 1588"/>
                  <a:gd name="T6" fmla="*/ 0 w 1588"/>
                  <a:gd name="T7" fmla="*/ 0 h 1588"/>
                  <a:gd name="T8" fmla="*/ 0 w 1588"/>
                  <a:gd name="T9" fmla="*/ 0 h 1588"/>
                  <a:gd name="T10" fmla="*/ 0 w 1588"/>
                  <a:gd name="T11" fmla="*/ 0 h 1588"/>
                  <a:gd name="T12" fmla="*/ 0 w 1588"/>
                  <a:gd name="T13" fmla="*/ 0 h 158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588"/>
                  <a:gd name="T22" fmla="*/ 0 h 1588"/>
                  <a:gd name="T23" fmla="*/ 1588 w 1588"/>
                  <a:gd name="T24" fmla="*/ 1588 h 158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588" h="1588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ysClr val="windowText" lastClr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266" name="Freeform 295"/>
              <p:cNvSpPr>
                <a:spLocks/>
              </p:cNvSpPr>
              <p:nvPr/>
            </p:nvSpPr>
            <p:spPr bwMode="auto">
              <a:xfrm>
                <a:off x="4058745" y="2715037"/>
                <a:ext cx="1836" cy="1834"/>
              </a:xfrm>
              <a:custGeom>
                <a:avLst/>
                <a:gdLst>
                  <a:gd name="T0" fmla="*/ 0 w 1588"/>
                  <a:gd name="T1" fmla="*/ 0 h 1588"/>
                  <a:gd name="T2" fmla="*/ 0 w 1588"/>
                  <a:gd name="T3" fmla="*/ 0 h 1588"/>
                  <a:gd name="T4" fmla="*/ 0 w 1588"/>
                  <a:gd name="T5" fmla="*/ 0 h 1588"/>
                  <a:gd name="T6" fmla="*/ 0 w 1588"/>
                  <a:gd name="T7" fmla="*/ 0 h 1588"/>
                  <a:gd name="T8" fmla="*/ 0 w 1588"/>
                  <a:gd name="T9" fmla="*/ 0 h 1588"/>
                  <a:gd name="T10" fmla="*/ 0 w 1588"/>
                  <a:gd name="T11" fmla="*/ 0 h 158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88"/>
                  <a:gd name="T19" fmla="*/ 0 h 1588"/>
                  <a:gd name="T20" fmla="*/ 1588 w 1588"/>
                  <a:gd name="T21" fmla="*/ 1588 h 158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88" h="1588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ysClr val="windowText" lastClr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267" name="Rectangle 296"/>
              <p:cNvSpPr>
                <a:spLocks noChangeArrowheads="1"/>
              </p:cNvSpPr>
              <p:nvPr/>
            </p:nvSpPr>
            <p:spPr bwMode="auto">
              <a:xfrm>
                <a:off x="4071594" y="2795716"/>
                <a:ext cx="1835" cy="1834"/>
              </a:xfrm>
              <a:prstGeom prst="rect">
                <a:avLst/>
              </a:prstGeom>
              <a:solidFill>
                <a:sysClr val="windowText" lastClr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268" name="Freeform 297"/>
              <p:cNvSpPr>
                <a:spLocks/>
              </p:cNvSpPr>
              <p:nvPr/>
            </p:nvSpPr>
            <p:spPr bwMode="auto">
              <a:xfrm>
                <a:off x="4047732" y="2795716"/>
                <a:ext cx="1836" cy="1834"/>
              </a:xfrm>
              <a:custGeom>
                <a:avLst/>
                <a:gdLst>
                  <a:gd name="T0" fmla="*/ 0 w 1588"/>
                  <a:gd name="T1" fmla="*/ 0 h 1588"/>
                  <a:gd name="T2" fmla="*/ 0 w 1588"/>
                  <a:gd name="T3" fmla="*/ 0 h 1588"/>
                  <a:gd name="T4" fmla="*/ 0 w 1588"/>
                  <a:gd name="T5" fmla="*/ 0 h 1588"/>
                  <a:gd name="T6" fmla="*/ 0 w 1588"/>
                  <a:gd name="T7" fmla="*/ 0 h 1588"/>
                  <a:gd name="T8" fmla="*/ 0 w 1588"/>
                  <a:gd name="T9" fmla="*/ 0 h 1588"/>
                  <a:gd name="T10" fmla="*/ 0 w 1588"/>
                  <a:gd name="T11" fmla="*/ 0 h 158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88"/>
                  <a:gd name="T19" fmla="*/ 0 h 1588"/>
                  <a:gd name="T20" fmla="*/ 1588 w 1588"/>
                  <a:gd name="T21" fmla="*/ 1588 h 158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88" h="1588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ysClr val="windowText" lastClr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269" name="Rectangle 298"/>
              <p:cNvSpPr>
                <a:spLocks noChangeArrowheads="1"/>
              </p:cNvSpPr>
              <p:nvPr/>
            </p:nvSpPr>
            <p:spPr bwMode="auto">
              <a:xfrm>
                <a:off x="4082607" y="2795716"/>
                <a:ext cx="1835" cy="1834"/>
              </a:xfrm>
              <a:prstGeom prst="rect">
                <a:avLst/>
              </a:prstGeom>
              <a:solidFill>
                <a:sysClr val="windowText" lastClr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270" name="Freeform 299"/>
              <p:cNvSpPr>
                <a:spLocks/>
              </p:cNvSpPr>
              <p:nvPr/>
            </p:nvSpPr>
            <p:spPr bwMode="auto">
              <a:xfrm>
                <a:off x="4095454" y="2795716"/>
                <a:ext cx="1836" cy="11002"/>
              </a:xfrm>
              <a:custGeom>
                <a:avLst/>
                <a:gdLst>
                  <a:gd name="T0" fmla="*/ 0 w 1588"/>
                  <a:gd name="T1" fmla="*/ 0 h 6"/>
                  <a:gd name="T2" fmla="*/ 0 w 1588"/>
                  <a:gd name="T3" fmla="*/ 0 h 6"/>
                  <a:gd name="T4" fmla="*/ 0 w 1588"/>
                  <a:gd name="T5" fmla="*/ 9525 h 6"/>
                  <a:gd name="T6" fmla="*/ 0 w 1588"/>
                  <a:gd name="T7" fmla="*/ 9525 h 6"/>
                  <a:gd name="T8" fmla="*/ 0 w 1588"/>
                  <a:gd name="T9" fmla="*/ 0 h 6"/>
                  <a:gd name="T10" fmla="*/ 0 w 1588"/>
                  <a:gd name="T11" fmla="*/ 0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88"/>
                  <a:gd name="T19" fmla="*/ 0 h 6"/>
                  <a:gd name="T20" fmla="*/ 1588 w 1588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88" h="6">
                    <a:moveTo>
                      <a:pt x="0" y="0"/>
                    </a:moveTo>
                    <a:lnTo>
                      <a:pt x="0" y="0"/>
                    </a:lnTo>
                    <a:lnTo>
                      <a:pt x="0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ysClr val="windowText" lastClr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271" name="Rectangle 300"/>
              <p:cNvSpPr>
                <a:spLocks noChangeArrowheads="1"/>
              </p:cNvSpPr>
              <p:nvPr/>
            </p:nvSpPr>
            <p:spPr bwMode="auto">
              <a:xfrm>
                <a:off x="4130329" y="2795716"/>
                <a:ext cx="1835" cy="1834"/>
              </a:xfrm>
              <a:prstGeom prst="rect">
                <a:avLst/>
              </a:prstGeom>
              <a:solidFill>
                <a:sysClr val="windowText" lastClr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272" name="Freeform 301"/>
              <p:cNvSpPr>
                <a:spLocks/>
              </p:cNvSpPr>
              <p:nvPr/>
            </p:nvSpPr>
            <p:spPr bwMode="auto">
              <a:xfrm>
                <a:off x="3988996" y="2795716"/>
                <a:ext cx="1836" cy="34839"/>
              </a:xfrm>
              <a:custGeom>
                <a:avLst/>
                <a:gdLst>
                  <a:gd name="T0" fmla="*/ 0 w 1588"/>
                  <a:gd name="T1" fmla="*/ 30163 h 19"/>
                  <a:gd name="T2" fmla="*/ 0 w 1588"/>
                  <a:gd name="T3" fmla="*/ 30163 h 19"/>
                  <a:gd name="T4" fmla="*/ 0 w 1588"/>
                  <a:gd name="T5" fmla="*/ 0 h 19"/>
                  <a:gd name="T6" fmla="*/ 0 w 1588"/>
                  <a:gd name="T7" fmla="*/ 0 h 19"/>
                  <a:gd name="T8" fmla="*/ 0 w 1588"/>
                  <a:gd name="T9" fmla="*/ 30163 h 19"/>
                  <a:gd name="T10" fmla="*/ 0 w 1588"/>
                  <a:gd name="T11" fmla="*/ 30163 h 1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88"/>
                  <a:gd name="T19" fmla="*/ 0 h 19"/>
                  <a:gd name="T20" fmla="*/ 1588 w 1588"/>
                  <a:gd name="T21" fmla="*/ 19 h 1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88" h="19">
                    <a:moveTo>
                      <a:pt x="0" y="19"/>
                    </a:moveTo>
                    <a:lnTo>
                      <a:pt x="0" y="19"/>
                    </a:lnTo>
                    <a:lnTo>
                      <a:pt x="0" y="0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ysClr val="windowText" lastClr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273" name="Freeform 302"/>
              <p:cNvSpPr>
                <a:spLocks/>
              </p:cNvSpPr>
              <p:nvPr/>
            </p:nvSpPr>
            <p:spPr bwMode="auto">
              <a:xfrm>
                <a:off x="4117480" y="2795716"/>
                <a:ext cx="1836" cy="11002"/>
              </a:xfrm>
              <a:custGeom>
                <a:avLst/>
                <a:gdLst>
                  <a:gd name="T0" fmla="*/ 0 w 1588"/>
                  <a:gd name="T1" fmla="*/ 0 h 6"/>
                  <a:gd name="T2" fmla="*/ 0 w 1588"/>
                  <a:gd name="T3" fmla="*/ 0 h 6"/>
                  <a:gd name="T4" fmla="*/ 0 w 1588"/>
                  <a:gd name="T5" fmla="*/ 9525 h 6"/>
                  <a:gd name="T6" fmla="*/ 0 w 1588"/>
                  <a:gd name="T7" fmla="*/ 9525 h 6"/>
                  <a:gd name="T8" fmla="*/ 0 w 1588"/>
                  <a:gd name="T9" fmla="*/ 9525 h 6"/>
                  <a:gd name="T10" fmla="*/ 0 w 1588"/>
                  <a:gd name="T11" fmla="*/ 9525 h 6"/>
                  <a:gd name="T12" fmla="*/ 0 w 1588"/>
                  <a:gd name="T13" fmla="*/ 0 h 6"/>
                  <a:gd name="T14" fmla="*/ 0 w 1588"/>
                  <a:gd name="T15" fmla="*/ 0 h 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588"/>
                  <a:gd name="T25" fmla="*/ 0 h 6"/>
                  <a:gd name="T26" fmla="*/ 1588 w 1588"/>
                  <a:gd name="T27" fmla="*/ 6 h 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588" h="6">
                    <a:moveTo>
                      <a:pt x="0" y="0"/>
                    </a:moveTo>
                    <a:lnTo>
                      <a:pt x="0" y="0"/>
                    </a:lnTo>
                    <a:lnTo>
                      <a:pt x="0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ysClr val="windowText" lastClr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274" name="Freeform 303"/>
              <p:cNvSpPr>
                <a:spLocks/>
              </p:cNvSpPr>
              <p:nvPr/>
            </p:nvSpPr>
            <p:spPr bwMode="auto">
              <a:xfrm>
                <a:off x="3988996" y="2806717"/>
                <a:ext cx="1836" cy="23838"/>
              </a:xfrm>
              <a:custGeom>
                <a:avLst/>
                <a:gdLst>
                  <a:gd name="T0" fmla="*/ 0 w 1588"/>
                  <a:gd name="T1" fmla="*/ 20638 h 13"/>
                  <a:gd name="T2" fmla="*/ 0 w 1588"/>
                  <a:gd name="T3" fmla="*/ 20638 h 13"/>
                  <a:gd name="T4" fmla="*/ 0 w 1588"/>
                  <a:gd name="T5" fmla="*/ 0 h 13"/>
                  <a:gd name="T6" fmla="*/ 0 w 1588"/>
                  <a:gd name="T7" fmla="*/ 0 h 13"/>
                  <a:gd name="T8" fmla="*/ 0 w 1588"/>
                  <a:gd name="T9" fmla="*/ 11113 h 13"/>
                  <a:gd name="T10" fmla="*/ 0 w 1588"/>
                  <a:gd name="T11" fmla="*/ 20638 h 13"/>
                  <a:gd name="T12" fmla="*/ 0 w 1588"/>
                  <a:gd name="T13" fmla="*/ 20638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588"/>
                  <a:gd name="T22" fmla="*/ 0 h 13"/>
                  <a:gd name="T23" fmla="*/ 1588 w 158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588" h="13">
                    <a:moveTo>
                      <a:pt x="0" y="13"/>
                    </a:moveTo>
                    <a:lnTo>
                      <a:pt x="0" y="13"/>
                    </a:lnTo>
                    <a:lnTo>
                      <a:pt x="0" y="0"/>
                    </a:lnTo>
                    <a:lnTo>
                      <a:pt x="0" y="7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ysClr val="windowText" lastClr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275" name="Rectangle 304"/>
              <p:cNvSpPr>
                <a:spLocks noChangeArrowheads="1"/>
              </p:cNvSpPr>
              <p:nvPr/>
            </p:nvSpPr>
            <p:spPr bwMode="auto">
              <a:xfrm>
                <a:off x="4071594" y="2806717"/>
                <a:ext cx="1835" cy="1834"/>
              </a:xfrm>
              <a:prstGeom prst="rect">
                <a:avLst/>
              </a:prstGeom>
              <a:solidFill>
                <a:sysClr val="windowText" lastClr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276" name="Freeform 305"/>
              <p:cNvSpPr>
                <a:spLocks/>
              </p:cNvSpPr>
              <p:nvPr/>
            </p:nvSpPr>
            <p:spPr bwMode="auto">
              <a:xfrm>
                <a:off x="3977983" y="2806717"/>
                <a:ext cx="1836" cy="34839"/>
              </a:xfrm>
              <a:custGeom>
                <a:avLst/>
                <a:gdLst>
                  <a:gd name="T0" fmla="*/ 0 w 1588"/>
                  <a:gd name="T1" fmla="*/ 30163 h 19"/>
                  <a:gd name="T2" fmla="*/ 0 w 1588"/>
                  <a:gd name="T3" fmla="*/ 30163 h 19"/>
                  <a:gd name="T4" fmla="*/ 0 w 1588"/>
                  <a:gd name="T5" fmla="*/ 0 h 19"/>
                  <a:gd name="T6" fmla="*/ 0 w 1588"/>
                  <a:gd name="T7" fmla="*/ 0 h 19"/>
                  <a:gd name="T8" fmla="*/ 0 w 1588"/>
                  <a:gd name="T9" fmla="*/ 20638 h 19"/>
                  <a:gd name="T10" fmla="*/ 0 w 1588"/>
                  <a:gd name="T11" fmla="*/ 30163 h 19"/>
                  <a:gd name="T12" fmla="*/ 0 w 1588"/>
                  <a:gd name="T13" fmla="*/ 30163 h 1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588"/>
                  <a:gd name="T22" fmla="*/ 0 h 19"/>
                  <a:gd name="T23" fmla="*/ 1588 w 1588"/>
                  <a:gd name="T24" fmla="*/ 19 h 1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588" h="19">
                    <a:moveTo>
                      <a:pt x="0" y="19"/>
                    </a:moveTo>
                    <a:lnTo>
                      <a:pt x="0" y="19"/>
                    </a:lnTo>
                    <a:lnTo>
                      <a:pt x="0" y="0"/>
                    </a:lnTo>
                    <a:lnTo>
                      <a:pt x="0" y="13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ysClr val="windowText" lastClr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277" name="Freeform 306"/>
              <p:cNvSpPr>
                <a:spLocks/>
              </p:cNvSpPr>
              <p:nvPr/>
            </p:nvSpPr>
            <p:spPr bwMode="auto">
              <a:xfrm>
                <a:off x="3966970" y="2806717"/>
                <a:ext cx="11013" cy="34839"/>
              </a:xfrm>
              <a:custGeom>
                <a:avLst/>
                <a:gdLst>
                  <a:gd name="T0" fmla="*/ 0 w 6"/>
                  <a:gd name="T1" fmla="*/ 0 h 19"/>
                  <a:gd name="T2" fmla="*/ 0 w 6"/>
                  <a:gd name="T3" fmla="*/ 0 h 19"/>
                  <a:gd name="T4" fmla="*/ 0 w 6"/>
                  <a:gd name="T5" fmla="*/ 20638 h 19"/>
                  <a:gd name="T6" fmla="*/ 9525 w 6"/>
                  <a:gd name="T7" fmla="*/ 30163 h 19"/>
                  <a:gd name="T8" fmla="*/ 9525 w 6"/>
                  <a:gd name="T9" fmla="*/ 30163 h 19"/>
                  <a:gd name="T10" fmla="*/ 0 w 6"/>
                  <a:gd name="T11" fmla="*/ 0 h 19"/>
                  <a:gd name="T12" fmla="*/ 0 w 6"/>
                  <a:gd name="T13" fmla="*/ 0 h 1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19"/>
                  <a:gd name="T23" fmla="*/ 6 w 6"/>
                  <a:gd name="T24" fmla="*/ 19 h 1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19">
                    <a:moveTo>
                      <a:pt x="0" y="0"/>
                    </a:moveTo>
                    <a:lnTo>
                      <a:pt x="0" y="0"/>
                    </a:lnTo>
                    <a:lnTo>
                      <a:pt x="0" y="13"/>
                    </a:lnTo>
                    <a:lnTo>
                      <a:pt x="6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ysClr val="windowText" lastClr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278" name="Rectangle 307"/>
              <p:cNvSpPr>
                <a:spLocks noChangeArrowheads="1"/>
              </p:cNvSpPr>
              <p:nvPr/>
            </p:nvSpPr>
            <p:spPr bwMode="auto">
              <a:xfrm>
                <a:off x="4058745" y="2819552"/>
                <a:ext cx="1836" cy="1833"/>
              </a:xfrm>
              <a:prstGeom prst="rect">
                <a:avLst/>
              </a:prstGeom>
              <a:solidFill>
                <a:sysClr val="windowText" lastClr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279" name="Rectangle 308"/>
              <p:cNvSpPr>
                <a:spLocks noChangeArrowheads="1"/>
              </p:cNvSpPr>
              <p:nvPr/>
            </p:nvSpPr>
            <p:spPr bwMode="auto">
              <a:xfrm>
                <a:off x="4058745" y="2819552"/>
                <a:ext cx="1836" cy="1833"/>
              </a:xfrm>
              <a:prstGeom prst="rect">
                <a:avLst/>
              </a:prstGeom>
              <a:solidFill>
                <a:sysClr val="windowText" lastClr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280" name="Freeform 309"/>
              <p:cNvSpPr>
                <a:spLocks/>
              </p:cNvSpPr>
              <p:nvPr/>
            </p:nvSpPr>
            <p:spPr bwMode="auto">
              <a:xfrm>
                <a:off x="3954122" y="2830554"/>
                <a:ext cx="1835" cy="11002"/>
              </a:xfrm>
              <a:custGeom>
                <a:avLst/>
                <a:gdLst>
                  <a:gd name="T0" fmla="*/ 0 w 1588"/>
                  <a:gd name="T1" fmla="*/ 0 h 6"/>
                  <a:gd name="T2" fmla="*/ 0 w 1588"/>
                  <a:gd name="T3" fmla="*/ 0 h 6"/>
                  <a:gd name="T4" fmla="*/ 0 w 1588"/>
                  <a:gd name="T5" fmla="*/ 0 h 6"/>
                  <a:gd name="T6" fmla="*/ 0 w 1588"/>
                  <a:gd name="T7" fmla="*/ 0 h 6"/>
                  <a:gd name="T8" fmla="*/ 0 w 1588"/>
                  <a:gd name="T9" fmla="*/ 9525 h 6"/>
                  <a:gd name="T10" fmla="*/ 0 w 1588"/>
                  <a:gd name="T11" fmla="*/ 9525 h 6"/>
                  <a:gd name="T12" fmla="*/ 0 w 1588"/>
                  <a:gd name="T13" fmla="*/ 0 h 6"/>
                  <a:gd name="T14" fmla="*/ 0 w 1588"/>
                  <a:gd name="T15" fmla="*/ 0 h 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588"/>
                  <a:gd name="T25" fmla="*/ 0 h 6"/>
                  <a:gd name="T26" fmla="*/ 1588 w 1588"/>
                  <a:gd name="T27" fmla="*/ 6 h 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588" h="6">
                    <a:moveTo>
                      <a:pt x="0" y="0"/>
                    </a:moveTo>
                    <a:lnTo>
                      <a:pt x="0" y="0"/>
                    </a:lnTo>
                    <a:lnTo>
                      <a:pt x="0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ysClr val="windowText" lastClr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281" name="Freeform 310"/>
              <p:cNvSpPr>
                <a:spLocks/>
              </p:cNvSpPr>
              <p:nvPr/>
            </p:nvSpPr>
            <p:spPr bwMode="auto">
              <a:xfrm>
                <a:off x="3954122" y="2841557"/>
                <a:ext cx="1835" cy="1833"/>
              </a:xfrm>
              <a:custGeom>
                <a:avLst/>
                <a:gdLst>
                  <a:gd name="T0" fmla="*/ 0 w 1588"/>
                  <a:gd name="T1" fmla="*/ 0 h 1588"/>
                  <a:gd name="T2" fmla="*/ 0 w 1588"/>
                  <a:gd name="T3" fmla="*/ 0 h 1588"/>
                  <a:gd name="T4" fmla="*/ 0 w 1588"/>
                  <a:gd name="T5" fmla="*/ 0 h 1588"/>
                  <a:gd name="T6" fmla="*/ 0 w 1588"/>
                  <a:gd name="T7" fmla="*/ 0 h 1588"/>
                  <a:gd name="T8" fmla="*/ 0 w 1588"/>
                  <a:gd name="T9" fmla="*/ 0 h 1588"/>
                  <a:gd name="T10" fmla="*/ 0 w 1588"/>
                  <a:gd name="T11" fmla="*/ 0 h 158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88"/>
                  <a:gd name="T19" fmla="*/ 0 h 1588"/>
                  <a:gd name="T20" fmla="*/ 1588 w 1588"/>
                  <a:gd name="T21" fmla="*/ 1588 h 158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88" h="1588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ysClr val="windowText" lastClr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282" name="Freeform 311"/>
              <p:cNvSpPr>
                <a:spLocks/>
              </p:cNvSpPr>
              <p:nvPr/>
            </p:nvSpPr>
            <p:spPr bwMode="auto">
              <a:xfrm>
                <a:off x="3954122" y="2841557"/>
                <a:ext cx="12848" cy="12835"/>
              </a:xfrm>
              <a:custGeom>
                <a:avLst/>
                <a:gdLst>
                  <a:gd name="T0" fmla="*/ 11112 w 7"/>
                  <a:gd name="T1" fmla="*/ 0 h 7"/>
                  <a:gd name="T2" fmla="*/ 11112 w 7"/>
                  <a:gd name="T3" fmla="*/ 0 h 7"/>
                  <a:gd name="T4" fmla="*/ 0 w 7"/>
                  <a:gd name="T5" fmla="*/ 0 h 7"/>
                  <a:gd name="T6" fmla="*/ 0 w 7"/>
                  <a:gd name="T7" fmla="*/ 11112 h 7"/>
                  <a:gd name="T8" fmla="*/ 0 w 7"/>
                  <a:gd name="T9" fmla="*/ 11112 h 7"/>
                  <a:gd name="T10" fmla="*/ 11112 w 7"/>
                  <a:gd name="T11" fmla="*/ 11112 h 7"/>
                  <a:gd name="T12" fmla="*/ 11112 w 7"/>
                  <a:gd name="T13" fmla="*/ 0 h 7"/>
                  <a:gd name="T14" fmla="*/ 11112 w 7"/>
                  <a:gd name="T15" fmla="*/ 0 h 7"/>
                  <a:gd name="T16" fmla="*/ 11112 w 7"/>
                  <a:gd name="T17" fmla="*/ 0 h 7"/>
                  <a:gd name="T18" fmla="*/ 11112 w 7"/>
                  <a:gd name="T19" fmla="*/ 0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7"/>
                  <a:gd name="T31" fmla="*/ 0 h 7"/>
                  <a:gd name="T32" fmla="*/ 7 w 7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7" h="7">
                    <a:moveTo>
                      <a:pt x="7" y="0"/>
                    </a:moveTo>
                    <a:lnTo>
                      <a:pt x="7" y="0"/>
                    </a:lnTo>
                    <a:lnTo>
                      <a:pt x="0" y="0"/>
                    </a:lnTo>
                    <a:lnTo>
                      <a:pt x="0" y="7"/>
                    </a:lnTo>
                    <a:lnTo>
                      <a:pt x="7" y="7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ysClr val="windowText" lastClr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283" name="Freeform 312"/>
              <p:cNvSpPr>
                <a:spLocks/>
              </p:cNvSpPr>
              <p:nvPr/>
            </p:nvSpPr>
            <p:spPr bwMode="auto">
              <a:xfrm>
                <a:off x="3988996" y="2841557"/>
                <a:ext cx="1836" cy="23836"/>
              </a:xfrm>
              <a:custGeom>
                <a:avLst/>
                <a:gdLst>
                  <a:gd name="T0" fmla="*/ 0 w 1588"/>
                  <a:gd name="T1" fmla="*/ 20637 h 13"/>
                  <a:gd name="T2" fmla="*/ 0 w 1588"/>
                  <a:gd name="T3" fmla="*/ 20637 h 13"/>
                  <a:gd name="T4" fmla="*/ 0 w 1588"/>
                  <a:gd name="T5" fmla="*/ 11112 h 13"/>
                  <a:gd name="T6" fmla="*/ 0 w 1588"/>
                  <a:gd name="T7" fmla="*/ 0 h 13"/>
                  <a:gd name="T8" fmla="*/ 0 w 1588"/>
                  <a:gd name="T9" fmla="*/ 0 h 13"/>
                  <a:gd name="T10" fmla="*/ 0 w 1588"/>
                  <a:gd name="T11" fmla="*/ 20637 h 13"/>
                  <a:gd name="T12" fmla="*/ 0 w 1588"/>
                  <a:gd name="T13" fmla="*/ 2063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588"/>
                  <a:gd name="T22" fmla="*/ 0 h 13"/>
                  <a:gd name="T23" fmla="*/ 1588 w 158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588" h="13">
                    <a:moveTo>
                      <a:pt x="0" y="13"/>
                    </a:moveTo>
                    <a:lnTo>
                      <a:pt x="0" y="13"/>
                    </a:lnTo>
                    <a:lnTo>
                      <a:pt x="0" y="7"/>
                    </a:lnTo>
                    <a:lnTo>
                      <a:pt x="0" y="0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ysClr val="windowText" lastClr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284" name="Freeform 313"/>
              <p:cNvSpPr>
                <a:spLocks/>
              </p:cNvSpPr>
              <p:nvPr/>
            </p:nvSpPr>
            <p:spPr bwMode="auto">
              <a:xfrm>
                <a:off x="3988996" y="2841557"/>
                <a:ext cx="1836" cy="34838"/>
              </a:xfrm>
              <a:custGeom>
                <a:avLst/>
                <a:gdLst>
                  <a:gd name="T0" fmla="*/ 0 w 1588"/>
                  <a:gd name="T1" fmla="*/ 30162 h 19"/>
                  <a:gd name="T2" fmla="*/ 0 w 1588"/>
                  <a:gd name="T3" fmla="*/ 30162 h 19"/>
                  <a:gd name="T4" fmla="*/ 0 w 1588"/>
                  <a:gd name="T5" fmla="*/ 11112 h 19"/>
                  <a:gd name="T6" fmla="*/ 0 w 1588"/>
                  <a:gd name="T7" fmla="*/ 0 h 19"/>
                  <a:gd name="T8" fmla="*/ 0 w 1588"/>
                  <a:gd name="T9" fmla="*/ 0 h 19"/>
                  <a:gd name="T10" fmla="*/ 0 w 1588"/>
                  <a:gd name="T11" fmla="*/ 30162 h 19"/>
                  <a:gd name="T12" fmla="*/ 0 w 1588"/>
                  <a:gd name="T13" fmla="*/ 30162 h 1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588"/>
                  <a:gd name="T22" fmla="*/ 0 h 19"/>
                  <a:gd name="T23" fmla="*/ 1588 w 1588"/>
                  <a:gd name="T24" fmla="*/ 19 h 1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588" h="19">
                    <a:moveTo>
                      <a:pt x="0" y="19"/>
                    </a:moveTo>
                    <a:lnTo>
                      <a:pt x="0" y="19"/>
                    </a:lnTo>
                    <a:lnTo>
                      <a:pt x="0" y="7"/>
                    </a:lnTo>
                    <a:lnTo>
                      <a:pt x="0" y="0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ysClr val="windowText" lastClr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285" name="Freeform 314"/>
              <p:cNvSpPr>
                <a:spLocks/>
              </p:cNvSpPr>
              <p:nvPr/>
            </p:nvSpPr>
            <p:spPr bwMode="auto">
              <a:xfrm>
                <a:off x="3977983" y="2854391"/>
                <a:ext cx="1836" cy="22003"/>
              </a:xfrm>
              <a:custGeom>
                <a:avLst/>
                <a:gdLst>
                  <a:gd name="T0" fmla="*/ 0 w 1588"/>
                  <a:gd name="T1" fmla="*/ 0 h 12"/>
                  <a:gd name="T2" fmla="*/ 0 w 1588"/>
                  <a:gd name="T3" fmla="*/ 0 h 12"/>
                  <a:gd name="T4" fmla="*/ 0 w 1588"/>
                  <a:gd name="T5" fmla="*/ 9525 h 12"/>
                  <a:gd name="T6" fmla="*/ 0 w 1588"/>
                  <a:gd name="T7" fmla="*/ 19050 h 12"/>
                  <a:gd name="T8" fmla="*/ 0 w 1588"/>
                  <a:gd name="T9" fmla="*/ 19050 h 12"/>
                  <a:gd name="T10" fmla="*/ 0 w 1588"/>
                  <a:gd name="T11" fmla="*/ 9525 h 12"/>
                  <a:gd name="T12" fmla="*/ 0 w 1588"/>
                  <a:gd name="T13" fmla="*/ 0 h 12"/>
                  <a:gd name="T14" fmla="*/ 0 w 1588"/>
                  <a:gd name="T15" fmla="*/ 0 h 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588"/>
                  <a:gd name="T25" fmla="*/ 0 h 12"/>
                  <a:gd name="T26" fmla="*/ 1588 w 1588"/>
                  <a:gd name="T27" fmla="*/ 12 h 1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588" h="12">
                    <a:moveTo>
                      <a:pt x="0" y="0"/>
                    </a:moveTo>
                    <a:lnTo>
                      <a:pt x="0" y="0"/>
                    </a:lnTo>
                    <a:lnTo>
                      <a:pt x="0" y="6"/>
                    </a:lnTo>
                    <a:lnTo>
                      <a:pt x="0" y="12"/>
                    </a:lnTo>
                    <a:lnTo>
                      <a:pt x="0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ysClr val="windowText" lastClr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286" name="Freeform 315"/>
              <p:cNvSpPr>
                <a:spLocks/>
              </p:cNvSpPr>
              <p:nvPr/>
            </p:nvSpPr>
            <p:spPr bwMode="auto">
              <a:xfrm>
                <a:off x="3966970" y="2854391"/>
                <a:ext cx="11013" cy="22003"/>
              </a:xfrm>
              <a:custGeom>
                <a:avLst/>
                <a:gdLst>
                  <a:gd name="T0" fmla="*/ 9525 w 6"/>
                  <a:gd name="T1" fmla="*/ 19050 h 12"/>
                  <a:gd name="T2" fmla="*/ 9525 w 6"/>
                  <a:gd name="T3" fmla="*/ 19050 h 12"/>
                  <a:gd name="T4" fmla="*/ 0 w 6"/>
                  <a:gd name="T5" fmla="*/ 0 h 12"/>
                  <a:gd name="T6" fmla="*/ 0 w 6"/>
                  <a:gd name="T7" fmla="*/ 0 h 12"/>
                  <a:gd name="T8" fmla="*/ 9525 w 6"/>
                  <a:gd name="T9" fmla="*/ 19050 h 12"/>
                  <a:gd name="T10" fmla="*/ 9525 w 6"/>
                  <a:gd name="T11" fmla="*/ 19050 h 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12"/>
                  <a:gd name="T20" fmla="*/ 6 w 6"/>
                  <a:gd name="T21" fmla="*/ 12 h 1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12">
                    <a:moveTo>
                      <a:pt x="6" y="12"/>
                    </a:moveTo>
                    <a:lnTo>
                      <a:pt x="6" y="12"/>
                    </a:lnTo>
                    <a:lnTo>
                      <a:pt x="0" y="0"/>
                    </a:lnTo>
                    <a:lnTo>
                      <a:pt x="6" y="12"/>
                    </a:lnTo>
                    <a:close/>
                  </a:path>
                </a:pathLst>
              </a:custGeom>
              <a:solidFill>
                <a:sysClr val="windowText" lastClr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287" name="Freeform 316"/>
              <p:cNvSpPr>
                <a:spLocks/>
              </p:cNvSpPr>
              <p:nvPr/>
            </p:nvSpPr>
            <p:spPr bwMode="auto">
              <a:xfrm>
                <a:off x="4058745" y="2854391"/>
                <a:ext cx="1836" cy="1834"/>
              </a:xfrm>
              <a:custGeom>
                <a:avLst/>
                <a:gdLst>
                  <a:gd name="T0" fmla="*/ 0 w 1588"/>
                  <a:gd name="T1" fmla="*/ 0 h 1588"/>
                  <a:gd name="T2" fmla="*/ 0 w 1588"/>
                  <a:gd name="T3" fmla="*/ 0 h 1588"/>
                  <a:gd name="T4" fmla="*/ 0 w 1588"/>
                  <a:gd name="T5" fmla="*/ 0 h 1588"/>
                  <a:gd name="T6" fmla="*/ 0 w 1588"/>
                  <a:gd name="T7" fmla="*/ 0 h 1588"/>
                  <a:gd name="T8" fmla="*/ 0 w 1588"/>
                  <a:gd name="T9" fmla="*/ 0 h 1588"/>
                  <a:gd name="T10" fmla="*/ 0 w 1588"/>
                  <a:gd name="T11" fmla="*/ 0 h 158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88"/>
                  <a:gd name="T19" fmla="*/ 0 h 1588"/>
                  <a:gd name="T20" fmla="*/ 1588 w 1588"/>
                  <a:gd name="T21" fmla="*/ 1588 h 158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88" h="1588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ysClr val="windowText" lastClr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288" name="Freeform 317"/>
              <p:cNvSpPr>
                <a:spLocks/>
              </p:cNvSpPr>
              <p:nvPr/>
            </p:nvSpPr>
            <p:spPr bwMode="auto">
              <a:xfrm>
                <a:off x="3966970" y="2854391"/>
                <a:ext cx="1836" cy="34839"/>
              </a:xfrm>
              <a:custGeom>
                <a:avLst/>
                <a:gdLst>
                  <a:gd name="T0" fmla="*/ 0 w 1588"/>
                  <a:gd name="T1" fmla="*/ 30163 h 19"/>
                  <a:gd name="T2" fmla="*/ 0 w 1588"/>
                  <a:gd name="T3" fmla="*/ 30163 h 19"/>
                  <a:gd name="T4" fmla="*/ 0 w 1588"/>
                  <a:gd name="T5" fmla="*/ 19050 h 19"/>
                  <a:gd name="T6" fmla="*/ 0 w 1588"/>
                  <a:gd name="T7" fmla="*/ 0 h 19"/>
                  <a:gd name="T8" fmla="*/ 0 w 1588"/>
                  <a:gd name="T9" fmla="*/ 0 h 19"/>
                  <a:gd name="T10" fmla="*/ 0 w 1588"/>
                  <a:gd name="T11" fmla="*/ 30163 h 19"/>
                  <a:gd name="T12" fmla="*/ 0 w 1588"/>
                  <a:gd name="T13" fmla="*/ 30163 h 1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588"/>
                  <a:gd name="T22" fmla="*/ 0 h 19"/>
                  <a:gd name="T23" fmla="*/ 1588 w 1588"/>
                  <a:gd name="T24" fmla="*/ 19 h 1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588" h="19">
                    <a:moveTo>
                      <a:pt x="0" y="19"/>
                    </a:moveTo>
                    <a:lnTo>
                      <a:pt x="0" y="19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ysClr val="windowText" lastClr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289" name="Freeform 318"/>
              <p:cNvSpPr>
                <a:spLocks/>
              </p:cNvSpPr>
              <p:nvPr/>
            </p:nvSpPr>
            <p:spPr bwMode="auto">
              <a:xfrm>
                <a:off x="3954122" y="2865392"/>
                <a:ext cx="1835" cy="23838"/>
              </a:xfrm>
              <a:custGeom>
                <a:avLst/>
                <a:gdLst>
                  <a:gd name="T0" fmla="*/ 0 w 1588"/>
                  <a:gd name="T1" fmla="*/ 20638 h 13"/>
                  <a:gd name="T2" fmla="*/ 0 w 1588"/>
                  <a:gd name="T3" fmla="*/ 20638 h 13"/>
                  <a:gd name="T4" fmla="*/ 0 w 1588"/>
                  <a:gd name="T5" fmla="*/ 0 h 13"/>
                  <a:gd name="T6" fmla="*/ 0 w 1588"/>
                  <a:gd name="T7" fmla="*/ 0 h 13"/>
                  <a:gd name="T8" fmla="*/ 0 w 1588"/>
                  <a:gd name="T9" fmla="*/ 9525 h 13"/>
                  <a:gd name="T10" fmla="*/ 0 w 1588"/>
                  <a:gd name="T11" fmla="*/ 20638 h 13"/>
                  <a:gd name="T12" fmla="*/ 0 w 1588"/>
                  <a:gd name="T13" fmla="*/ 20638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588"/>
                  <a:gd name="T22" fmla="*/ 0 h 13"/>
                  <a:gd name="T23" fmla="*/ 1588 w 158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588" h="13">
                    <a:moveTo>
                      <a:pt x="0" y="13"/>
                    </a:moveTo>
                    <a:lnTo>
                      <a:pt x="0" y="1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ysClr val="windowText" lastClr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290" name="Freeform 319"/>
              <p:cNvSpPr>
                <a:spLocks/>
              </p:cNvSpPr>
              <p:nvPr/>
            </p:nvSpPr>
            <p:spPr bwMode="auto">
              <a:xfrm>
                <a:off x="4071594" y="2876395"/>
                <a:ext cx="1835" cy="1834"/>
              </a:xfrm>
              <a:custGeom>
                <a:avLst/>
                <a:gdLst>
                  <a:gd name="T0" fmla="*/ 0 w 1588"/>
                  <a:gd name="T1" fmla="*/ 0 h 1588"/>
                  <a:gd name="T2" fmla="*/ 0 w 1588"/>
                  <a:gd name="T3" fmla="*/ 0 h 1588"/>
                  <a:gd name="T4" fmla="*/ 0 w 1588"/>
                  <a:gd name="T5" fmla="*/ 0 h 1588"/>
                  <a:gd name="T6" fmla="*/ 0 w 1588"/>
                  <a:gd name="T7" fmla="*/ 0 h 1588"/>
                  <a:gd name="T8" fmla="*/ 0 w 1588"/>
                  <a:gd name="T9" fmla="*/ 0 h 1588"/>
                  <a:gd name="T10" fmla="*/ 0 w 1588"/>
                  <a:gd name="T11" fmla="*/ 0 h 1588"/>
                  <a:gd name="T12" fmla="*/ 0 w 1588"/>
                  <a:gd name="T13" fmla="*/ 0 h 158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588"/>
                  <a:gd name="T22" fmla="*/ 0 h 1588"/>
                  <a:gd name="T23" fmla="*/ 1588 w 1588"/>
                  <a:gd name="T24" fmla="*/ 1588 h 158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588" h="1588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ysClr val="windowText" lastClr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291" name="Freeform 320"/>
              <p:cNvSpPr>
                <a:spLocks/>
              </p:cNvSpPr>
              <p:nvPr/>
            </p:nvSpPr>
            <p:spPr bwMode="auto">
              <a:xfrm>
                <a:off x="4152355" y="2876395"/>
                <a:ext cx="1835" cy="23838"/>
              </a:xfrm>
              <a:custGeom>
                <a:avLst/>
                <a:gdLst>
                  <a:gd name="T0" fmla="*/ 0 w 1588"/>
                  <a:gd name="T1" fmla="*/ 20638 h 13"/>
                  <a:gd name="T2" fmla="*/ 0 w 1588"/>
                  <a:gd name="T3" fmla="*/ 20638 h 13"/>
                  <a:gd name="T4" fmla="*/ 0 w 1588"/>
                  <a:gd name="T5" fmla="*/ 0 h 13"/>
                  <a:gd name="T6" fmla="*/ 0 w 1588"/>
                  <a:gd name="T7" fmla="*/ 0 h 13"/>
                  <a:gd name="T8" fmla="*/ 0 w 1588"/>
                  <a:gd name="T9" fmla="*/ 20638 h 13"/>
                  <a:gd name="T10" fmla="*/ 0 w 1588"/>
                  <a:gd name="T11" fmla="*/ 20638 h 1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88"/>
                  <a:gd name="T19" fmla="*/ 0 h 13"/>
                  <a:gd name="T20" fmla="*/ 1588 w 1588"/>
                  <a:gd name="T21" fmla="*/ 13 h 1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88" h="13">
                    <a:moveTo>
                      <a:pt x="0" y="13"/>
                    </a:moveTo>
                    <a:lnTo>
                      <a:pt x="0" y="13"/>
                    </a:lnTo>
                    <a:lnTo>
                      <a:pt x="0" y="0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ysClr val="windowText" lastClr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292" name="Freeform 322"/>
              <p:cNvSpPr>
                <a:spLocks/>
              </p:cNvSpPr>
              <p:nvPr/>
            </p:nvSpPr>
            <p:spPr bwMode="auto">
              <a:xfrm>
                <a:off x="4071594" y="2889231"/>
                <a:ext cx="1835" cy="1833"/>
              </a:xfrm>
              <a:custGeom>
                <a:avLst/>
                <a:gdLst>
                  <a:gd name="T0" fmla="*/ 0 w 1588"/>
                  <a:gd name="T1" fmla="*/ 0 h 1588"/>
                  <a:gd name="T2" fmla="*/ 0 w 1588"/>
                  <a:gd name="T3" fmla="*/ 0 h 1588"/>
                  <a:gd name="T4" fmla="*/ 0 w 1588"/>
                  <a:gd name="T5" fmla="*/ 0 h 1588"/>
                  <a:gd name="T6" fmla="*/ 0 w 1588"/>
                  <a:gd name="T7" fmla="*/ 0 h 1588"/>
                  <a:gd name="T8" fmla="*/ 0 w 1588"/>
                  <a:gd name="T9" fmla="*/ 0 h 1588"/>
                  <a:gd name="T10" fmla="*/ 0 w 1588"/>
                  <a:gd name="T11" fmla="*/ 0 h 158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88"/>
                  <a:gd name="T19" fmla="*/ 0 h 1588"/>
                  <a:gd name="T20" fmla="*/ 1588 w 1588"/>
                  <a:gd name="T21" fmla="*/ 1588 h 158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88" h="1588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ysClr val="windowText" lastClr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293" name="Rectangle 323"/>
              <p:cNvSpPr>
                <a:spLocks noChangeArrowheads="1"/>
              </p:cNvSpPr>
              <p:nvPr/>
            </p:nvSpPr>
            <p:spPr bwMode="auto">
              <a:xfrm>
                <a:off x="4058745" y="2889231"/>
                <a:ext cx="1836" cy="1833"/>
              </a:xfrm>
              <a:prstGeom prst="rect">
                <a:avLst/>
              </a:prstGeom>
              <a:solidFill>
                <a:sysClr val="windowText" lastClr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294" name="Freeform 324"/>
              <p:cNvSpPr>
                <a:spLocks/>
              </p:cNvSpPr>
              <p:nvPr/>
            </p:nvSpPr>
            <p:spPr bwMode="auto">
              <a:xfrm>
                <a:off x="3932096" y="2889231"/>
                <a:ext cx="1835" cy="1833"/>
              </a:xfrm>
              <a:custGeom>
                <a:avLst/>
                <a:gdLst>
                  <a:gd name="T0" fmla="*/ 0 w 1588"/>
                  <a:gd name="T1" fmla="*/ 0 h 1588"/>
                  <a:gd name="T2" fmla="*/ 0 w 1588"/>
                  <a:gd name="T3" fmla="*/ 0 h 1588"/>
                  <a:gd name="T4" fmla="*/ 0 w 1588"/>
                  <a:gd name="T5" fmla="*/ 0 h 1588"/>
                  <a:gd name="T6" fmla="*/ 0 w 1588"/>
                  <a:gd name="T7" fmla="*/ 0 h 1588"/>
                  <a:gd name="T8" fmla="*/ 0 w 1588"/>
                  <a:gd name="T9" fmla="*/ 0 h 1588"/>
                  <a:gd name="T10" fmla="*/ 0 w 1588"/>
                  <a:gd name="T11" fmla="*/ 0 h 158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88"/>
                  <a:gd name="T19" fmla="*/ 0 h 1588"/>
                  <a:gd name="T20" fmla="*/ 1588 w 1588"/>
                  <a:gd name="T21" fmla="*/ 1588 h 158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88" h="1588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ysClr val="windowText" lastClr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295" name="Freeform 325"/>
              <p:cNvSpPr>
                <a:spLocks/>
              </p:cNvSpPr>
              <p:nvPr/>
            </p:nvSpPr>
            <p:spPr bwMode="auto">
              <a:xfrm>
                <a:off x="3988996" y="2889231"/>
                <a:ext cx="1836" cy="23836"/>
              </a:xfrm>
              <a:custGeom>
                <a:avLst/>
                <a:gdLst>
                  <a:gd name="T0" fmla="*/ 0 w 1588"/>
                  <a:gd name="T1" fmla="*/ 20637 h 13"/>
                  <a:gd name="T2" fmla="*/ 0 w 1588"/>
                  <a:gd name="T3" fmla="*/ 20637 h 13"/>
                  <a:gd name="T4" fmla="*/ 0 w 1588"/>
                  <a:gd name="T5" fmla="*/ 0 h 13"/>
                  <a:gd name="T6" fmla="*/ 0 w 1588"/>
                  <a:gd name="T7" fmla="*/ 0 h 13"/>
                  <a:gd name="T8" fmla="*/ 0 w 1588"/>
                  <a:gd name="T9" fmla="*/ 9525 h 13"/>
                  <a:gd name="T10" fmla="*/ 0 w 1588"/>
                  <a:gd name="T11" fmla="*/ 20637 h 13"/>
                  <a:gd name="T12" fmla="*/ 0 w 1588"/>
                  <a:gd name="T13" fmla="*/ 2063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588"/>
                  <a:gd name="T22" fmla="*/ 0 h 13"/>
                  <a:gd name="T23" fmla="*/ 1588 w 158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588" h="13">
                    <a:moveTo>
                      <a:pt x="0" y="13"/>
                    </a:moveTo>
                    <a:lnTo>
                      <a:pt x="0" y="1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ysClr val="windowText" lastClr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296" name="Rectangle 326"/>
              <p:cNvSpPr>
                <a:spLocks noChangeArrowheads="1"/>
              </p:cNvSpPr>
              <p:nvPr/>
            </p:nvSpPr>
            <p:spPr bwMode="auto">
              <a:xfrm>
                <a:off x="3932096" y="2889231"/>
                <a:ext cx="1835" cy="1833"/>
              </a:xfrm>
              <a:prstGeom prst="rect">
                <a:avLst/>
              </a:prstGeom>
              <a:solidFill>
                <a:sysClr val="windowText" lastClr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297" name="Freeform 327"/>
              <p:cNvSpPr>
                <a:spLocks/>
              </p:cNvSpPr>
              <p:nvPr/>
            </p:nvSpPr>
            <p:spPr bwMode="auto">
              <a:xfrm>
                <a:off x="3988996" y="2900232"/>
                <a:ext cx="12849" cy="12835"/>
              </a:xfrm>
              <a:custGeom>
                <a:avLst/>
                <a:gdLst>
                  <a:gd name="T0" fmla="*/ 0 w 7"/>
                  <a:gd name="T1" fmla="*/ 11112 h 7"/>
                  <a:gd name="T2" fmla="*/ 0 w 7"/>
                  <a:gd name="T3" fmla="*/ 11112 h 7"/>
                  <a:gd name="T4" fmla="*/ 11113 w 7"/>
                  <a:gd name="T5" fmla="*/ 0 h 7"/>
                  <a:gd name="T6" fmla="*/ 0 w 7"/>
                  <a:gd name="T7" fmla="*/ 0 h 7"/>
                  <a:gd name="T8" fmla="*/ 0 w 7"/>
                  <a:gd name="T9" fmla="*/ 0 h 7"/>
                  <a:gd name="T10" fmla="*/ 0 w 7"/>
                  <a:gd name="T11" fmla="*/ 11112 h 7"/>
                  <a:gd name="T12" fmla="*/ 0 w 7"/>
                  <a:gd name="T13" fmla="*/ 11112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"/>
                  <a:gd name="T22" fmla="*/ 0 h 7"/>
                  <a:gd name="T23" fmla="*/ 7 w 7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" h="7">
                    <a:moveTo>
                      <a:pt x="0" y="7"/>
                    </a:moveTo>
                    <a:lnTo>
                      <a:pt x="0" y="7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ysClr val="windowText" lastClr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298" name="Rectangle 328"/>
              <p:cNvSpPr>
                <a:spLocks noChangeArrowheads="1"/>
              </p:cNvSpPr>
              <p:nvPr/>
            </p:nvSpPr>
            <p:spPr bwMode="auto">
              <a:xfrm>
                <a:off x="3919247" y="2900232"/>
                <a:ext cx="1836" cy="1833"/>
              </a:xfrm>
              <a:prstGeom prst="rect">
                <a:avLst/>
              </a:prstGeom>
              <a:solidFill>
                <a:sysClr val="windowText" lastClr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299" name="Freeform 329"/>
              <p:cNvSpPr>
                <a:spLocks/>
              </p:cNvSpPr>
              <p:nvPr/>
            </p:nvSpPr>
            <p:spPr bwMode="auto">
              <a:xfrm>
                <a:off x="3977983" y="2900232"/>
                <a:ext cx="1836" cy="12835"/>
              </a:xfrm>
              <a:custGeom>
                <a:avLst/>
                <a:gdLst>
                  <a:gd name="T0" fmla="*/ 0 w 1588"/>
                  <a:gd name="T1" fmla="*/ 0 h 7"/>
                  <a:gd name="T2" fmla="*/ 0 w 1588"/>
                  <a:gd name="T3" fmla="*/ 0 h 7"/>
                  <a:gd name="T4" fmla="*/ 0 w 1588"/>
                  <a:gd name="T5" fmla="*/ 0 h 7"/>
                  <a:gd name="T6" fmla="*/ 0 w 1588"/>
                  <a:gd name="T7" fmla="*/ 11112 h 7"/>
                  <a:gd name="T8" fmla="*/ 0 w 1588"/>
                  <a:gd name="T9" fmla="*/ 11112 h 7"/>
                  <a:gd name="T10" fmla="*/ 0 w 1588"/>
                  <a:gd name="T11" fmla="*/ 0 h 7"/>
                  <a:gd name="T12" fmla="*/ 0 w 1588"/>
                  <a:gd name="T13" fmla="*/ 0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588"/>
                  <a:gd name="T22" fmla="*/ 0 h 7"/>
                  <a:gd name="T23" fmla="*/ 1588 w 1588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588" h="7">
                    <a:moveTo>
                      <a:pt x="0" y="0"/>
                    </a:moveTo>
                    <a:lnTo>
                      <a:pt x="0" y="0"/>
                    </a:lnTo>
                    <a:lnTo>
                      <a:pt x="0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ysClr val="windowText" lastClr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300" name="Freeform 330"/>
              <p:cNvSpPr>
                <a:spLocks/>
              </p:cNvSpPr>
              <p:nvPr/>
            </p:nvSpPr>
            <p:spPr bwMode="auto">
              <a:xfrm>
                <a:off x="3966970" y="2900232"/>
                <a:ext cx="11013" cy="23836"/>
              </a:xfrm>
              <a:custGeom>
                <a:avLst/>
                <a:gdLst>
                  <a:gd name="T0" fmla="*/ 9525 w 6"/>
                  <a:gd name="T1" fmla="*/ 0 h 13"/>
                  <a:gd name="T2" fmla="*/ 9525 w 6"/>
                  <a:gd name="T3" fmla="*/ 0 h 13"/>
                  <a:gd name="T4" fmla="*/ 0 w 6"/>
                  <a:gd name="T5" fmla="*/ 0 h 13"/>
                  <a:gd name="T6" fmla="*/ 9525 w 6"/>
                  <a:gd name="T7" fmla="*/ 20637 h 13"/>
                  <a:gd name="T8" fmla="*/ 9525 w 6"/>
                  <a:gd name="T9" fmla="*/ 20637 h 13"/>
                  <a:gd name="T10" fmla="*/ 9525 w 6"/>
                  <a:gd name="T11" fmla="*/ 0 h 13"/>
                  <a:gd name="T12" fmla="*/ 9525 w 6"/>
                  <a:gd name="T13" fmla="*/ 0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13"/>
                  <a:gd name="T23" fmla="*/ 6 w 6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13">
                    <a:moveTo>
                      <a:pt x="6" y="0"/>
                    </a:moveTo>
                    <a:lnTo>
                      <a:pt x="6" y="0"/>
                    </a:lnTo>
                    <a:lnTo>
                      <a:pt x="0" y="0"/>
                    </a:lnTo>
                    <a:lnTo>
                      <a:pt x="6" y="13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ysClr val="windowText" lastClr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301" name="Freeform 331"/>
              <p:cNvSpPr>
                <a:spLocks/>
              </p:cNvSpPr>
              <p:nvPr/>
            </p:nvSpPr>
            <p:spPr bwMode="auto">
              <a:xfrm>
                <a:off x="4058745" y="2900232"/>
                <a:ext cx="12849" cy="12835"/>
              </a:xfrm>
              <a:custGeom>
                <a:avLst/>
                <a:gdLst>
                  <a:gd name="T0" fmla="*/ 0 w 7"/>
                  <a:gd name="T1" fmla="*/ 0 h 7"/>
                  <a:gd name="T2" fmla="*/ 0 w 7"/>
                  <a:gd name="T3" fmla="*/ 0 h 7"/>
                  <a:gd name="T4" fmla="*/ 0 w 7"/>
                  <a:gd name="T5" fmla="*/ 11112 h 7"/>
                  <a:gd name="T6" fmla="*/ 0 w 7"/>
                  <a:gd name="T7" fmla="*/ 11112 h 7"/>
                  <a:gd name="T8" fmla="*/ 0 w 7"/>
                  <a:gd name="T9" fmla="*/ 0 h 7"/>
                  <a:gd name="T10" fmla="*/ 0 w 7"/>
                  <a:gd name="T11" fmla="*/ 0 h 7"/>
                  <a:gd name="T12" fmla="*/ 11113 w 7"/>
                  <a:gd name="T13" fmla="*/ 0 h 7"/>
                  <a:gd name="T14" fmla="*/ 11113 w 7"/>
                  <a:gd name="T15" fmla="*/ 0 h 7"/>
                  <a:gd name="T16" fmla="*/ 0 w 7"/>
                  <a:gd name="T17" fmla="*/ 0 h 7"/>
                  <a:gd name="T18" fmla="*/ 0 w 7"/>
                  <a:gd name="T19" fmla="*/ 0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7"/>
                  <a:gd name="T31" fmla="*/ 0 h 7"/>
                  <a:gd name="T32" fmla="*/ 7 w 7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7" h="7">
                    <a:moveTo>
                      <a:pt x="0" y="0"/>
                    </a:moveTo>
                    <a:lnTo>
                      <a:pt x="0" y="0"/>
                    </a:lnTo>
                    <a:lnTo>
                      <a:pt x="0" y="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ysClr val="windowText" lastClr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302" name="Rectangle 332"/>
              <p:cNvSpPr>
                <a:spLocks noChangeArrowheads="1"/>
              </p:cNvSpPr>
              <p:nvPr/>
            </p:nvSpPr>
            <p:spPr bwMode="auto">
              <a:xfrm>
                <a:off x="4058745" y="2900232"/>
                <a:ext cx="1836" cy="1833"/>
              </a:xfrm>
              <a:prstGeom prst="rect">
                <a:avLst/>
              </a:prstGeom>
              <a:solidFill>
                <a:sysClr val="windowText" lastClr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303" name="Rectangle 333"/>
              <p:cNvSpPr>
                <a:spLocks noChangeArrowheads="1"/>
              </p:cNvSpPr>
              <p:nvPr/>
            </p:nvSpPr>
            <p:spPr bwMode="auto">
              <a:xfrm>
                <a:off x="4211091" y="2900232"/>
                <a:ext cx="1835" cy="1833"/>
              </a:xfrm>
              <a:prstGeom prst="rect">
                <a:avLst/>
              </a:prstGeom>
              <a:solidFill>
                <a:sysClr val="windowText" lastClr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304" name="Freeform 334"/>
              <p:cNvSpPr>
                <a:spLocks/>
              </p:cNvSpPr>
              <p:nvPr/>
            </p:nvSpPr>
            <p:spPr bwMode="auto">
              <a:xfrm>
                <a:off x="4152355" y="2913066"/>
                <a:ext cx="1835" cy="11002"/>
              </a:xfrm>
              <a:custGeom>
                <a:avLst/>
                <a:gdLst>
                  <a:gd name="T0" fmla="*/ 0 w 1588"/>
                  <a:gd name="T1" fmla="*/ 9525 h 6"/>
                  <a:gd name="T2" fmla="*/ 0 w 1588"/>
                  <a:gd name="T3" fmla="*/ 9525 h 6"/>
                  <a:gd name="T4" fmla="*/ 0 w 1588"/>
                  <a:gd name="T5" fmla="*/ 0 h 6"/>
                  <a:gd name="T6" fmla="*/ 0 w 1588"/>
                  <a:gd name="T7" fmla="*/ 0 h 6"/>
                  <a:gd name="T8" fmla="*/ 0 w 1588"/>
                  <a:gd name="T9" fmla="*/ 9525 h 6"/>
                  <a:gd name="T10" fmla="*/ 0 w 1588"/>
                  <a:gd name="T11" fmla="*/ 9525 h 6"/>
                  <a:gd name="T12" fmla="*/ 0 w 1588"/>
                  <a:gd name="T13" fmla="*/ 9525 h 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588"/>
                  <a:gd name="T22" fmla="*/ 0 h 6"/>
                  <a:gd name="T23" fmla="*/ 1588 w 1588"/>
                  <a:gd name="T24" fmla="*/ 6 h 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588" h="6">
                    <a:moveTo>
                      <a:pt x="0" y="6"/>
                    </a:moveTo>
                    <a:lnTo>
                      <a:pt x="0" y="6"/>
                    </a:lnTo>
                    <a:lnTo>
                      <a:pt x="0" y="0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ysClr val="windowText" lastClr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305" name="Rectangle 335"/>
              <p:cNvSpPr>
                <a:spLocks noChangeArrowheads="1"/>
              </p:cNvSpPr>
              <p:nvPr/>
            </p:nvSpPr>
            <p:spPr bwMode="auto">
              <a:xfrm>
                <a:off x="4058745" y="2913066"/>
                <a:ext cx="1836" cy="1834"/>
              </a:xfrm>
              <a:prstGeom prst="rect">
                <a:avLst/>
              </a:prstGeom>
              <a:solidFill>
                <a:sysClr val="windowText" lastClr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306" name="Freeform 336"/>
              <p:cNvSpPr>
                <a:spLocks/>
              </p:cNvSpPr>
              <p:nvPr/>
            </p:nvSpPr>
            <p:spPr bwMode="auto">
              <a:xfrm>
                <a:off x="4152355" y="2913066"/>
                <a:ext cx="1835" cy="11002"/>
              </a:xfrm>
              <a:custGeom>
                <a:avLst/>
                <a:gdLst>
                  <a:gd name="T0" fmla="*/ 0 w 1588"/>
                  <a:gd name="T1" fmla="*/ 0 h 6"/>
                  <a:gd name="T2" fmla="*/ 0 w 1588"/>
                  <a:gd name="T3" fmla="*/ 0 h 6"/>
                  <a:gd name="T4" fmla="*/ 0 w 1588"/>
                  <a:gd name="T5" fmla="*/ 9525 h 6"/>
                  <a:gd name="T6" fmla="*/ 0 w 1588"/>
                  <a:gd name="T7" fmla="*/ 9525 h 6"/>
                  <a:gd name="T8" fmla="*/ 0 w 1588"/>
                  <a:gd name="T9" fmla="*/ 0 h 6"/>
                  <a:gd name="T10" fmla="*/ 0 w 1588"/>
                  <a:gd name="T11" fmla="*/ 0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88"/>
                  <a:gd name="T19" fmla="*/ 0 h 6"/>
                  <a:gd name="T20" fmla="*/ 1588 w 1588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88" h="6">
                    <a:moveTo>
                      <a:pt x="0" y="0"/>
                    </a:moveTo>
                    <a:lnTo>
                      <a:pt x="0" y="0"/>
                    </a:lnTo>
                    <a:lnTo>
                      <a:pt x="0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ysClr val="windowText" lastClr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307" name="Freeform 337"/>
              <p:cNvSpPr>
                <a:spLocks/>
              </p:cNvSpPr>
              <p:nvPr/>
            </p:nvSpPr>
            <p:spPr bwMode="auto">
              <a:xfrm>
                <a:off x="4058745" y="2913066"/>
                <a:ext cx="1836" cy="1834"/>
              </a:xfrm>
              <a:custGeom>
                <a:avLst/>
                <a:gdLst>
                  <a:gd name="T0" fmla="*/ 0 w 1588"/>
                  <a:gd name="T1" fmla="*/ 0 h 1588"/>
                  <a:gd name="T2" fmla="*/ 0 w 1588"/>
                  <a:gd name="T3" fmla="*/ 0 h 1588"/>
                  <a:gd name="T4" fmla="*/ 0 w 1588"/>
                  <a:gd name="T5" fmla="*/ 0 h 1588"/>
                  <a:gd name="T6" fmla="*/ 0 w 1588"/>
                  <a:gd name="T7" fmla="*/ 0 h 1588"/>
                  <a:gd name="T8" fmla="*/ 0 w 1588"/>
                  <a:gd name="T9" fmla="*/ 0 h 1588"/>
                  <a:gd name="T10" fmla="*/ 0 w 1588"/>
                  <a:gd name="T11" fmla="*/ 0 h 1588"/>
                  <a:gd name="T12" fmla="*/ 0 w 1588"/>
                  <a:gd name="T13" fmla="*/ 0 h 1588"/>
                  <a:gd name="T14" fmla="*/ 0 w 1588"/>
                  <a:gd name="T15" fmla="*/ 0 h 1588"/>
                  <a:gd name="T16" fmla="*/ 0 w 1588"/>
                  <a:gd name="T17" fmla="*/ 0 h 1588"/>
                  <a:gd name="T18" fmla="*/ 0 w 1588"/>
                  <a:gd name="T19" fmla="*/ 0 h 158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588"/>
                  <a:gd name="T31" fmla="*/ 0 h 1588"/>
                  <a:gd name="T32" fmla="*/ 1588 w 1588"/>
                  <a:gd name="T33" fmla="*/ 1588 h 158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588" h="1588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ysClr val="windowText" lastClr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308" name="Freeform 338"/>
              <p:cNvSpPr>
                <a:spLocks/>
              </p:cNvSpPr>
              <p:nvPr/>
            </p:nvSpPr>
            <p:spPr bwMode="auto">
              <a:xfrm>
                <a:off x="4058745" y="2913066"/>
                <a:ext cx="1836" cy="11002"/>
              </a:xfrm>
              <a:custGeom>
                <a:avLst/>
                <a:gdLst>
                  <a:gd name="T0" fmla="*/ 0 w 1588"/>
                  <a:gd name="T1" fmla="*/ 0 h 6"/>
                  <a:gd name="T2" fmla="*/ 0 w 1588"/>
                  <a:gd name="T3" fmla="*/ 0 h 6"/>
                  <a:gd name="T4" fmla="*/ 0 w 1588"/>
                  <a:gd name="T5" fmla="*/ 9525 h 6"/>
                  <a:gd name="T6" fmla="*/ 0 w 1588"/>
                  <a:gd name="T7" fmla="*/ 0 h 6"/>
                  <a:gd name="T8" fmla="*/ 0 w 1588"/>
                  <a:gd name="T9" fmla="*/ 0 h 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88"/>
                  <a:gd name="T16" fmla="*/ 0 h 6"/>
                  <a:gd name="T17" fmla="*/ 1588 w 1588"/>
                  <a:gd name="T18" fmla="*/ 6 h 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88" h="6">
                    <a:moveTo>
                      <a:pt x="0" y="0"/>
                    </a:moveTo>
                    <a:lnTo>
                      <a:pt x="0" y="0"/>
                    </a:lnTo>
                    <a:lnTo>
                      <a:pt x="0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ysClr val="windowText" lastClr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309" name="Rectangle 339"/>
              <p:cNvSpPr>
                <a:spLocks noChangeArrowheads="1"/>
              </p:cNvSpPr>
              <p:nvPr/>
            </p:nvSpPr>
            <p:spPr bwMode="auto">
              <a:xfrm>
                <a:off x="3988996" y="2924069"/>
                <a:ext cx="1836" cy="1834"/>
              </a:xfrm>
              <a:prstGeom prst="rect">
                <a:avLst/>
              </a:prstGeom>
              <a:solidFill>
                <a:sysClr val="windowText" lastClr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310" name="Freeform 340"/>
              <p:cNvSpPr>
                <a:spLocks/>
              </p:cNvSpPr>
              <p:nvPr/>
            </p:nvSpPr>
            <p:spPr bwMode="auto">
              <a:xfrm>
                <a:off x="3988996" y="2924069"/>
                <a:ext cx="1836" cy="1834"/>
              </a:xfrm>
              <a:custGeom>
                <a:avLst/>
                <a:gdLst>
                  <a:gd name="T0" fmla="*/ 0 w 1588"/>
                  <a:gd name="T1" fmla="*/ 0 h 1588"/>
                  <a:gd name="T2" fmla="*/ 0 w 1588"/>
                  <a:gd name="T3" fmla="*/ 0 h 1588"/>
                  <a:gd name="T4" fmla="*/ 0 w 1588"/>
                  <a:gd name="T5" fmla="*/ 0 h 1588"/>
                  <a:gd name="T6" fmla="*/ 0 w 1588"/>
                  <a:gd name="T7" fmla="*/ 0 h 1588"/>
                  <a:gd name="T8" fmla="*/ 0 w 1588"/>
                  <a:gd name="T9" fmla="*/ 0 h 1588"/>
                  <a:gd name="T10" fmla="*/ 0 w 1588"/>
                  <a:gd name="T11" fmla="*/ 0 h 158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88"/>
                  <a:gd name="T19" fmla="*/ 0 h 1588"/>
                  <a:gd name="T20" fmla="*/ 1588 w 1588"/>
                  <a:gd name="T21" fmla="*/ 1588 h 158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88" h="1588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ysClr val="windowText" lastClr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311" name="Freeform 341"/>
              <p:cNvSpPr>
                <a:spLocks/>
              </p:cNvSpPr>
              <p:nvPr/>
            </p:nvSpPr>
            <p:spPr bwMode="auto">
              <a:xfrm>
                <a:off x="3988996" y="2924069"/>
                <a:ext cx="1836" cy="11002"/>
              </a:xfrm>
              <a:custGeom>
                <a:avLst/>
                <a:gdLst>
                  <a:gd name="T0" fmla="*/ 0 w 1588"/>
                  <a:gd name="T1" fmla="*/ 0 h 6"/>
                  <a:gd name="T2" fmla="*/ 0 w 1588"/>
                  <a:gd name="T3" fmla="*/ 0 h 6"/>
                  <a:gd name="T4" fmla="*/ 0 w 1588"/>
                  <a:gd name="T5" fmla="*/ 9525 h 6"/>
                  <a:gd name="T6" fmla="*/ 0 w 1588"/>
                  <a:gd name="T7" fmla="*/ 9525 h 6"/>
                  <a:gd name="T8" fmla="*/ 0 w 1588"/>
                  <a:gd name="T9" fmla="*/ 0 h 6"/>
                  <a:gd name="T10" fmla="*/ 0 w 1588"/>
                  <a:gd name="T11" fmla="*/ 0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88"/>
                  <a:gd name="T19" fmla="*/ 0 h 6"/>
                  <a:gd name="T20" fmla="*/ 1588 w 1588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88" h="6">
                    <a:moveTo>
                      <a:pt x="0" y="0"/>
                    </a:moveTo>
                    <a:lnTo>
                      <a:pt x="0" y="0"/>
                    </a:lnTo>
                    <a:lnTo>
                      <a:pt x="0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ysClr val="windowText" lastClr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312" name="Rectangle 342"/>
              <p:cNvSpPr>
                <a:spLocks noChangeArrowheads="1"/>
              </p:cNvSpPr>
              <p:nvPr/>
            </p:nvSpPr>
            <p:spPr bwMode="auto">
              <a:xfrm>
                <a:off x="3977983" y="2924069"/>
                <a:ext cx="1836" cy="1834"/>
              </a:xfrm>
              <a:prstGeom prst="rect">
                <a:avLst/>
              </a:prstGeom>
              <a:solidFill>
                <a:sysClr val="windowText" lastClr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313" name="Freeform 343"/>
              <p:cNvSpPr>
                <a:spLocks/>
              </p:cNvSpPr>
              <p:nvPr/>
            </p:nvSpPr>
            <p:spPr bwMode="auto">
              <a:xfrm>
                <a:off x="3977983" y="2924069"/>
                <a:ext cx="1836" cy="23838"/>
              </a:xfrm>
              <a:custGeom>
                <a:avLst/>
                <a:gdLst>
                  <a:gd name="T0" fmla="*/ 0 w 1588"/>
                  <a:gd name="T1" fmla="*/ 20638 h 13"/>
                  <a:gd name="T2" fmla="*/ 0 w 1588"/>
                  <a:gd name="T3" fmla="*/ 20638 h 13"/>
                  <a:gd name="T4" fmla="*/ 0 w 1588"/>
                  <a:gd name="T5" fmla="*/ 0 h 13"/>
                  <a:gd name="T6" fmla="*/ 0 w 1588"/>
                  <a:gd name="T7" fmla="*/ 0 h 13"/>
                  <a:gd name="T8" fmla="*/ 0 w 1588"/>
                  <a:gd name="T9" fmla="*/ 20638 h 13"/>
                  <a:gd name="T10" fmla="*/ 0 w 1588"/>
                  <a:gd name="T11" fmla="*/ 20638 h 1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88"/>
                  <a:gd name="T19" fmla="*/ 0 h 13"/>
                  <a:gd name="T20" fmla="*/ 1588 w 1588"/>
                  <a:gd name="T21" fmla="*/ 13 h 1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88" h="13">
                    <a:moveTo>
                      <a:pt x="0" y="13"/>
                    </a:moveTo>
                    <a:lnTo>
                      <a:pt x="0" y="13"/>
                    </a:lnTo>
                    <a:lnTo>
                      <a:pt x="0" y="0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ysClr val="windowText" lastClr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314" name="Freeform 344"/>
              <p:cNvSpPr>
                <a:spLocks/>
              </p:cNvSpPr>
              <p:nvPr/>
            </p:nvSpPr>
            <p:spPr bwMode="auto">
              <a:xfrm>
                <a:off x="4058745" y="2924069"/>
                <a:ext cx="1836" cy="11002"/>
              </a:xfrm>
              <a:custGeom>
                <a:avLst/>
                <a:gdLst>
                  <a:gd name="T0" fmla="*/ 0 w 1588"/>
                  <a:gd name="T1" fmla="*/ 9525 h 6"/>
                  <a:gd name="T2" fmla="*/ 0 w 1588"/>
                  <a:gd name="T3" fmla="*/ 9525 h 6"/>
                  <a:gd name="T4" fmla="*/ 0 w 1588"/>
                  <a:gd name="T5" fmla="*/ 0 h 6"/>
                  <a:gd name="T6" fmla="*/ 0 w 1588"/>
                  <a:gd name="T7" fmla="*/ 0 h 6"/>
                  <a:gd name="T8" fmla="*/ 0 w 1588"/>
                  <a:gd name="T9" fmla="*/ 9525 h 6"/>
                  <a:gd name="T10" fmla="*/ 0 w 1588"/>
                  <a:gd name="T11" fmla="*/ 9525 h 6"/>
                  <a:gd name="T12" fmla="*/ 0 w 1588"/>
                  <a:gd name="T13" fmla="*/ 9525 h 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588"/>
                  <a:gd name="T22" fmla="*/ 0 h 6"/>
                  <a:gd name="T23" fmla="*/ 1588 w 1588"/>
                  <a:gd name="T24" fmla="*/ 6 h 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588" h="6">
                    <a:moveTo>
                      <a:pt x="0" y="6"/>
                    </a:moveTo>
                    <a:lnTo>
                      <a:pt x="0" y="6"/>
                    </a:lnTo>
                    <a:lnTo>
                      <a:pt x="0" y="0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ysClr val="windowText" lastClr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315" name="Freeform 345"/>
              <p:cNvSpPr>
                <a:spLocks/>
              </p:cNvSpPr>
              <p:nvPr/>
            </p:nvSpPr>
            <p:spPr bwMode="auto">
              <a:xfrm>
                <a:off x="3966970" y="2924069"/>
                <a:ext cx="11013" cy="23838"/>
              </a:xfrm>
              <a:custGeom>
                <a:avLst/>
                <a:gdLst>
                  <a:gd name="T0" fmla="*/ 0 w 6"/>
                  <a:gd name="T1" fmla="*/ 0 h 13"/>
                  <a:gd name="T2" fmla="*/ 0 w 6"/>
                  <a:gd name="T3" fmla="*/ 0 h 13"/>
                  <a:gd name="T4" fmla="*/ 0 w 6"/>
                  <a:gd name="T5" fmla="*/ 9525 h 13"/>
                  <a:gd name="T6" fmla="*/ 9525 w 6"/>
                  <a:gd name="T7" fmla="*/ 20638 h 13"/>
                  <a:gd name="T8" fmla="*/ 9525 w 6"/>
                  <a:gd name="T9" fmla="*/ 20638 h 13"/>
                  <a:gd name="T10" fmla="*/ 9525 w 6"/>
                  <a:gd name="T11" fmla="*/ 9525 h 13"/>
                  <a:gd name="T12" fmla="*/ 0 w 6"/>
                  <a:gd name="T13" fmla="*/ 0 h 13"/>
                  <a:gd name="T14" fmla="*/ 0 w 6"/>
                  <a:gd name="T15" fmla="*/ 0 h 1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"/>
                  <a:gd name="T25" fmla="*/ 0 h 13"/>
                  <a:gd name="T26" fmla="*/ 6 w 6"/>
                  <a:gd name="T27" fmla="*/ 13 h 1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" h="13">
                    <a:moveTo>
                      <a:pt x="0" y="0"/>
                    </a:moveTo>
                    <a:lnTo>
                      <a:pt x="0" y="0"/>
                    </a:lnTo>
                    <a:lnTo>
                      <a:pt x="0" y="6"/>
                    </a:lnTo>
                    <a:lnTo>
                      <a:pt x="6" y="13"/>
                    </a:lnTo>
                    <a:lnTo>
                      <a:pt x="6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ysClr val="windowText" lastClr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316" name="Freeform 346"/>
              <p:cNvSpPr>
                <a:spLocks/>
              </p:cNvSpPr>
              <p:nvPr/>
            </p:nvSpPr>
            <p:spPr bwMode="auto">
              <a:xfrm>
                <a:off x="3988996" y="2924069"/>
                <a:ext cx="1836" cy="11002"/>
              </a:xfrm>
              <a:custGeom>
                <a:avLst/>
                <a:gdLst>
                  <a:gd name="T0" fmla="*/ 0 w 1588"/>
                  <a:gd name="T1" fmla="*/ 9525 h 6"/>
                  <a:gd name="T2" fmla="*/ 0 w 1588"/>
                  <a:gd name="T3" fmla="*/ 9525 h 6"/>
                  <a:gd name="T4" fmla="*/ 0 w 1588"/>
                  <a:gd name="T5" fmla="*/ 0 h 6"/>
                  <a:gd name="T6" fmla="*/ 0 w 1588"/>
                  <a:gd name="T7" fmla="*/ 0 h 6"/>
                  <a:gd name="T8" fmla="*/ 0 w 1588"/>
                  <a:gd name="T9" fmla="*/ 9525 h 6"/>
                  <a:gd name="T10" fmla="*/ 0 w 1588"/>
                  <a:gd name="T11" fmla="*/ 9525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88"/>
                  <a:gd name="T19" fmla="*/ 0 h 6"/>
                  <a:gd name="T20" fmla="*/ 1588 w 1588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88" h="6">
                    <a:moveTo>
                      <a:pt x="0" y="6"/>
                    </a:moveTo>
                    <a:lnTo>
                      <a:pt x="0" y="6"/>
                    </a:lnTo>
                    <a:lnTo>
                      <a:pt x="0" y="0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ysClr val="windowText" lastClr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317" name="Freeform 347"/>
              <p:cNvSpPr>
                <a:spLocks/>
              </p:cNvSpPr>
              <p:nvPr/>
            </p:nvSpPr>
            <p:spPr bwMode="auto">
              <a:xfrm>
                <a:off x="3919247" y="2935071"/>
                <a:ext cx="12849" cy="12836"/>
              </a:xfrm>
              <a:custGeom>
                <a:avLst/>
                <a:gdLst>
                  <a:gd name="T0" fmla="*/ 11113 w 7"/>
                  <a:gd name="T1" fmla="*/ 11113 h 7"/>
                  <a:gd name="T2" fmla="*/ 11113 w 7"/>
                  <a:gd name="T3" fmla="*/ 11113 h 7"/>
                  <a:gd name="T4" fmla="*/ 11113 w 7"/>
                  <a:gd name="T5" fmla="*/ 0 h 7"/>
                  <a:gd name="T6" fmla="*/ 11113 w 7"/>
                  <a:gd name="T7" fmla="*/ 0 h 7"/>
                  <a:gd name="T8" fmla="*/ 0 w 7"/>
                  <a:gd name="T9" fmla="*/ 0 h 7"/>
                  <a:gd name="T10" fmla="*/ 0 w 7"/>
                  <a:gd name="T11" fmla="*/ 0 h 7"/>
                  <a:gd name="T12" fmla="*/ 0 w 7"/>
                  <a:gd name="T13" fmla="*/ 11113 h 7"/>
                  <a:gd name="T14" fmla="*/ 0 w 7"/>
                  <a:gd name="T15" fmla="*/ 11113 h 7"/>
                  <a:gd name="T16" fmla="*/ 11113 w 7"/>
                  <a:gd name="T17" fmla="*/ 11113 h 7"/>
                  <a:gd name="T18" fmla="*/ 11113 w 7"/>
                  <a:gd name="T19" fmla="*/ 11113 h 7"/>
                  <a:gd name="T20" fmla="*/ 11113 w 7"/>
                  <a:gd name="T21" fmla="*/ 11113 h 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7"/>
                  <a:gd name="T34" fmla="*/ 0 h 7"/>
                  <a:gd name="T35" fmla="*/ 7 w 7"/>
                  <a:gd name="T36" fmla="*/ 7 h 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7" h="7">
                    <a:moveTo>
                      <a:pt x="7" y="7"/>
                    </a:moveTo>
                    <a:lnTo>
                      <a:pt x="7" y="7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7"/>
                    </a:lnTo>
                    <a:lnTo>
                      <a:pt x="7" y="7"/>
                    </a:lnTo>
                    <a:close/>
                  </a:path>
                </a:pathLst>
              </a:custGeom>
              <a:solidFill>
                <a:sysClr val="windowText" lastClr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318" name="Rectangle 348"/>
              <p:cNvSpPr>
                <a:spLocks noChangeArrowheads="1"/>
              </p:cNvSpPr>
              <p:nvPr/>
            </p:nvSpPr>
            <p:spPr bwMode="auto">
              <a:xfrm>
                <a:off x="4058745" y="2935071"/>
                <a:ext cx="1836" cy="1834"/>
              </a:xfrm>
              <a:prstGeom prst="rect">
                <a:avLst/>
              </a:prstGeom>
              <a:solidFill>
                <a:sysClr val="windowText" lastClr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319" name="Freeform 349"/>
              <p:cNvSpPr>
                <a:spLocks/>
              </p:cNvSpPr>
              <p:nvPr/>
            </p:nvSpPr>
            <p:spPr bwMode="auto">
              <a:xfrm>
                <a:off x="4058745" y="2935071"/>
                <a:ext cx="1836" cy="1834"/>
              </a:xfrm>
              <a:custGeom>
                <a:avLst/>
                <a:gdLst>
                  <a:gd name="T0" fmla="*/ 0 w 1588"/>
                  <a:gd name="T1" fmla="*/ 0 h 1588"/>
                  <a:gd name="T2" fmla="*/ 0 w 1588"/>
                  <a:gd name="T3" fmla="*/ 0 h 1588"/>
                  <a:gd name="T4" fmla="*/ 0 w 1588"/>
                  <a:gd name="T5" fmla="*/ 0 h 1588"/>
                  <a:gd name="T6" fmla="*/ 0 w 1588"/>
                  <a:gd name="T7" fmla="*/ 0 h 1588"/>
                  <a:gd name="T8" fmla="*/ 0 w 1588"/>
                  <a:gd name="T9" fmla="*/ 0 h 1588"/>
                  <a:gd name="T10" fmla="*/ 0 w 1588"/>
                  <a:gd name="T11" fmla="*/ 0 h 158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88"/>
                  <a:gd name="T19" fmla="*/ 0 h 1588"/>
                  <a:gd name="T20" fmla="*/ 1588 w 1588"/>
                  <a:gd name="T21" fmla="*/ 1588 h 158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88" h="1588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ysClr val="windowText" lastClr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320" name="Freeform 350"/>
              <p:cNvSpPr>
                <a:spLocks/>
              </p:cNvSpPr>
              <p:nvPr/>
            </p:nvSpPr>
            <p:spPr bwMode="auto">
              <a:xfrm>
                <a:off x="4152355" y="2935071"/>
                <a:ext cx="1835" cy="1834"/>
              </a:xfrm>
              <a:custGeom>
                <a:avLst/>
                <a:gdLst>
                  <a:gd name="T0" fmla="*/ 0 w 1588"/>
                  <a:gd name="T1" fmla="*/ 0 h 1588"/>
                  <a:gd name="T2" fmla="*/ 0 w 1588"/>
                  <a:gd name="T3" fmla="*/ 0 h 1588"/>
                  <a:gd name="T4" fmla="*/ 0 w 1588"/>
                  <a:gd name="T5" fmla="*/ 0 h 1588"/>
                  <a:gd name="T6" fmla="*/ 0 w 1588"/>
                  <a:gd name="T7" fmla="*/ 0 h 1588"/>
                  <a:gd name="T8" fmla="*/ 0 w 1588"/>
                  <a:gd name="T9" fmla="*/ 0 h 1588"/>
                  <a:gd name="T10" fmla="*/ 0 w 1588"/>
                  <a:gd name="T11" fmla="*/ 0 h 158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88"/>
                  <a:gd name="T19" fmla="*/ 0 h 1588"/>
                  <a:gd name="T20" fmla="*/ 1588 w 1588"/>
                  <a:gd name="T21" fmla="*/ 1588 h 158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88" h="1588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ysClr val="windowText" lastClr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321" name="Freeform 351"/>
              <p:cNvSpPr>
                <a:spLocks/>
              </p:cNvSpPr>
              <p:nvPr/>
            </p:nvSpPr>
            <p:spPr bwMode="auto">
              <a:xfrm>
                <a:off x="3988996" y="2947906"/>
                <a:ext cx="12849" cy="22003"/>
              </a:xfrm>
              <a:custGeom>
                <a:avLst/>
                <a:gdLst>
                  <a:gd name="T0" fmla="*/ 0 w 7"/>
                  <a:gd name="T1" fmla="*/ 0 h 12"/>
                  <a:gd name="T2" fmla="*/ 0 w 7"/>
                  <a:gd name="T3" fmla="*/ 0 h 12"/>
                  <a:gd name="T4" fmla="*/ 0 w 7"/>
                  <a:gd name="T5" fmla="*/ 9525 h 12"/>
                  <a:gd name="T6" fmla="*/ 11113 w 7"/>
                  <a:gd name="T7" fmla="*/ 19050 h 12"/>
                  <a:gd name="T8" fmla="*/ 11113 w 7"/>
                  <a:gd name="T9" fmla="*/ 19050 h 12"/>
                  <a:gd name="T10" fmla="*/ 0 w 7"/>
                  <a:gd name="T11" fmla="*/ 0 h 12"/>
                  <a:gd name="T12" fmla="*/ 0 w 7"/>
                  <a:gd name="T13" fmla="*/ 0 h 1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"/>
                  <a:gd name="T22" fmla="*/ 0 h 12"/>
                  <a:gd name="T23" fmla="*/ 7 w 7"/>
                  <a:gd name="T24" fmla="*/ 12 h 1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" h="12">
                    <a:moveTo>
                      <a:pt x="0" y="0"/>
                    </a:moveTo>
                    <a:lnTo>
                      <a:pt x="0" y="0"/>
                    </a:lnTo>
                    <a:lnTo>
                      <a:pt x="0" y="6"/>
                    </a:lnTo>
                    <a:lnTo>
                      <a:pt x="7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ysClr val="windowText" lastClr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322" name="Freeform 352"/>
              <p:cNvSpPr>
                <a:spLocks/>
              </p:cNvSpPr>
              <p:nvPr/>
            </p:nvSpPr>
            <p:spPr bwMode="auto">
              <a:xfrm>
                <a:off x="4152355" y="2947906"/>
                <a:ext cx="1835" cy="11002"/>
              </a:xfrm>
              <a:custGeom>
                <a:avLst/>
                <a:gdLst>
                  <a:gd name="T0" fmla="*/ 0 w 1588"/>
                  <a:gd name="T1" fmla="*/ 0 h 6"/>
                  <a:gd name="T2" fmla="*/ 0 w 1588"/>
                  <a:gd name="T3" fmla="*/ 0 h 6"/>
                  <a:gd name="T4" fmla="*/ 0 w 1588"/>
                  <a:gd name="T5" fmla="*/ 9525 h 6"/>
                  <a:gd name="T6" fmla="*/ 0 w 1588"/>
                  <a:gd name="T7" fmla="*/ 9525 h 6"/>
                  <a:gd name="T8" fmla="*/ 0 w 1588"/>
                  <a:gd name="T9" fmla="*/ 0 h 6"/>
                  <a:gd name="T10" fmla="*/ 0 w 1588"/>
                  <a:gd name="T11" fmla="*/ 0 h 6"/>
                  <a:gd name="T12" fmla="*/ 0 w 1588"/>
                  <a:gd name="T13" fmla="*/ 0 h 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588"/>
                  <a:gd name="T22" fmla="*/ 0 h 6"/>
                  <a:gd name="T23" fmla="*/ 1588 w 1588"/>
                  <a:gd name="T24" fmla="*/ 6 h 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588" h="6">
                    <a:moveTo>
                      <a:pt x="0" y="0"/>
                    </a:moveTo>
                    <a:lnTo>
                      <a:pt x="0" y="0"/>
                    </a:lnTo>
                    <a:lnTo>
                      <a:pt x="0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ysClr val="windowText" lastClr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323" name="Freeform 353"/>
              <p:cNvSpPr>
                <a:spLocks/>
              </p:cNvSpPr>
              <p:nvPr/>
            </p:nvSpPr>
            <p:spPr bwMode="auto">
              <a:xfrm>
                <a:off x="4152355" y="2947906"/>
                <a:ext cx="1835" cy="11002"/>
              </a:xfrm>
              <a:custGeom>
                <a:avLst/>
                <a:gdLst>
                  <a:gd name="T0" fmla="*/ 0 w 1588"/>
                  <a:gd name="T1" fmla="*/ 0 h 6"/>
                  <a:gd name="T2" fmla="*/ 0 w 1588"/>
                  <a:gd name="T3" fmla="*/ 0 h 6"/>
                  <a:gd name="T4" fmla="*/ 0 w 1588"/>
                  <a:gd name="T5" fmla="*/ 9525 h 6"/>
                  <a:gd name="T6" fmla="*/ 0 w 1588"/>
                  <a:gd name="T7" fmla="*/ 9525 h 6"/>
                  <a:gd name="T8" fmla="*/ 0 w 1588"/>
                  <a:gd name="T9" fmla="*/ 0 h 6"/>
                  <a:gd name="T10" fmla="*/ 0 w 1588"/>
                  <a:gd name="T11" fmla="*/ 0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88"/>
                  <a:gd name="T19" fmla="*/ 0 h 6"/>
                  <a:gd name="T20" fmla="*/ 1588 w 1588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88" h="6">
                    <a:moveTo>
                      <a:pt x="0" y="0"/>
                    </a:moveTo>
                    <a:lnTo>
                      <a:pt x="0" y="0"/>
                    </a:lnTo>
                    <a:lnTo>
                      <a:pt x="0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ysClr val="windowText" lastClr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324" name="Freeform 354"/>
              <p:cNvSpPr>
                <a:spLocks/>
              </p:cNvSpPr>
              <p:nvPr/>
            </p:nvSpPr>
            <p:spPr bwMode="auto">
              <a:xfrm>
                <a:off x="3977983" y="2958907"/>
                <a:ext cx="1836" cy="11002"/>
              </a:xfrm>
              <a:custGeom>
                <a:avLst/>
                <a:gdLst>
                  <a:gd name="T0" fmla="*/ 0 w 1588"/>
                  <a:gd name="T1" fmla="*/ 9525 h 6"/>
                  <a:gd name="T2" fmla="*/ 0 w 1588"/>
                  <a:gd name="T3" fmla="*/ 9525 h 6"/>
                  <a:gd name="T4" fmla="*/ 0 w 1588"/>
                  <a:gd name="T5" fmla="*/ 0 h 6"/>
                  <a:gd name="T6" fmla="*/ 0 w 1588"/>
                  <a:gd name="T7" fmla="*/ 0 h 6"/>
                  <a:gd name="T8" fmla="*/ 0 w 1588"/>
                  <a:gd name="T9" fmla="*/ 9525 h 6"/>
                  <a:gd name="T10" fmla="*/ 0 w 1588"/>
                  <a:gd name="T11" fmla="*/ 9525 h 6"/>
                  <a:gd name="T12" fmla="*/ 0 w 1588"/>
                  <a:gd name="T13" fmla="*/ 9525 h 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588"/>
                  <a:gd name="T22" fmla="*/ 0 h 6"/>
                  <a:gd name="T23" fmla="*/ 1588 w 1588"/>
                  <a:gd name="T24" fmla="*/ 6 h 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588" h="6">
                    <a:moveTo>
                      <a:pt x="0" y="6"/>
                    </a:moveTo>
                    <a:lnTo>
                      <a:pt x="0" y="6"/>
                    </a:lnTo>
                    <a:lnTo>
                      <a:pt x="0" y="0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ysClr val="windowText" lastClr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325" name="Freeform 355"/>
              <p:cNvSpPr>
                <a:spLocks/>
              </p:cNvSpPr>
              <p:nvPr/>
            </p:nvSpPr>
            <p:spPr bwMode="auto">
              <a:xfrm>
                <a:off x="3988996" y="2958907"/>
                <a:ext cx="1836" cy="11002"/>
              </a:xfrm>
              <a:custGeom>
                <a:avLst/>
                <a:gdLst>
                  <a:gd name="T0" fmla="*/ 0 w 1588"/>
                  <a:gd name="T1" fmla="*/ 9525 h 6"/>
                  <a:gd name="T2" fmla="*/ 0 w 1588"/>
                  <a:gd name="T3" fmla="*/ 9525 h 6"/>
                  <a:gd name="T4" fmla="*/ 0 w 1588"/>
                  <a:gd name="T5" fmla="*/ 0 h 6"/>
                  <a:gd name="T6" fmla="*/ 0 w 1588"/>
                  <a:gd name="T7" fmla="*/ 0 h 6"/>
                  <a:gd name="T8" fmla="*/ 0 w 1588"/>
                  <a:gd name="T9" fmla="*/ 9525 h 6"/>
                  <a:gd name="T10" fmla="*/ 0 w 1588"/>
                  <a:gd name="T11" fmla="*/ 9525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88"/>
                  <a:gd name="T19" fmla="*/ 0 h 6"/>
                  <a:gd name="T20" fmla="*/ 1588 w 1588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88" h="6">
                    <a:moveTo>
                      <a:pt x="0" y="6"/>
                    </a:moveTo>
                    <a:lnTo>
                      <a:pt x="0" y="6"/>
                    </a:lnTo>
                    <a:lnTo>
                      <a:pt x="0" y="0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ysClr val="windowText" lastClr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326" name="Freeform 356"/>
              <p:cNvSpPr>
                <a:spLocks/>
              </p:cNvSpPr>
              <p:nvPr/>
            </p:nvSpPr>
            <p:spPr bwMode="auto">
              <a:xfrm>
                <a:off x="3966970" y="2958907"/>
                <a:ext cx="11013" cy="11002"/>
              </a:xfrm>
              <a:custGeom>
                <a:avLst/>
                <a:gdLst>
                  <a:gd name="T0" fmla="*/ 0 w 6"/>
                  <a:gd name="T1" fmla="*/ 0 h 6"/>
                  <a:gd name="T2" fmla="*/ 0 w 6"/>
                  <a:gd name="T3" fmla="*/ 0 h 6"/>
                  <a:gd name="T4" fmla="*/ 0 w 6"/>
                  <a:gd name="T5" fmla="*/ 9525 h 6"/>
                  <a:gd name="T6" fmla="*/ 9525 w 6"/>
                  <a:gd name="T7" fmla="*/ 9525 h 6"/>
                  <a:gd name="T8" fmla="*/ 9525 w 6"/>
                  <a:gd name="T9" fmla="*/ 9525 h 6"/>
                  <a:gd name="T10" fmla="*/ 9525 w 6"/>
                  <a:gd name="T11" fmla="*/ 0 h 6"/>
                  <a:gd name="T12" fmla="*/ 0 w 6"/>
                  <a:gd name="T13" fmla="*/ 0 h 6"/>
                  <a:gd name="T14" fmla="*/ 0 w 6"/>
                  <a:gd name="T15" fmla="*/ 0 h 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"/>
                  <a:gd name="T25" fmla="*/ 0 h 6"/>
                  <a:gd name="T26" fmla="*/ 6 w 6"/>
                  <a:gd name="T27" fmla="*/ 6 h 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" h="6">
                    <a:moveTo>
                      <a:pt x="0" y="0"/>
                    </a:moveTo>
                    <a:lnTo>
                      <a:pt x="0" y="0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ysClr val="windowText" lastClr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327" name="Freeform 357"/>
              <p:cNvSpPr>
                <a:spLocks/>
              </p:cNvSpPr>
              <p:nvPr/>
            </p:nvSpPr>
            <p:spPr bwMode="auto">
              <a:xfrm>
                <a:off x="3966970" y="2958907"/>
                <a:ext cx="1836" cy="23836"/>
              </a:xfrm>
              <a:custGeom>
                <a:avLst/>
                <a:gdLst>
                  <a:gd name="T0" fmla="*/ 0 w 1588"/>
                  <a:gd name="T1" fmla="*/ 20637 h 13"/>
                  <a:gd name="T2" fmla="*/ 0 w 1588"/>
                  <a:gd name="T3" fmla="*/ 20637 h 13"/>
                  <a:gd name="T4" fmla="*/ 0 w 1588"/>
                  <a:gd name="T5" fmla="*/ 9525 h 13"/>
                  <a:gd name="T6" fmla="*/ 0 w 1588"/>
                  <a:gd name="T7" fmla="*/ 0 h 13"/>
                  <a:gd name="T8" fmla="*/ 0 w 1588"/>
                  <a:gd name="T9" fmla="*/ 0 h 13"/>
                  <a:gd name="T10" fmla="*/ 0 w 1588"/>
                  <a:gd name="T11" fmla="*/ 9525 h 13"/>
                  <a:gd name="T12" fmla="*/ 0 w 1588"/>
                  <a:gd name="T13" fmla="*/ 20637 h 13"/>
                  <a:gd name="T14" fmla="*/ 0 w 1588"/>
                  <a:gd name="T15" fmla="*/ 20637 h 1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588"/>
                  <a:gd name="T25" fmla="*/ 0 h 13"/>
                  <a:gd name="T26" fmla="*/ 1588 w 1588"/>
                  <a:gd name="T27" fmla="*/ 13 h 1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588" h="13">
                    <a:moveTo>
                      <a:pt x="0" y="13"/>
                    </a:moveTo>
                    <a:lnTo>
                      <a:pt x="0" y="13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ysClr val="windowText" lastClr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328" name="Freeform 358"/>
              <p:cNvSpPr>
                <a:spLocks/>
              </p:cNvSpPr>
              <p:nvPr/>
            </p:nvSpPr>
            <p:spPr bwMode="auto">
              <a:xfrm>
                <a:off x="3954122" y="2958907"/>
                <a:ext cx="1835" cy="23836"/>
              </a:xfrm>
              <a:custGeom>
                <a:avLst/>
                <a:gdLst>
                  <a:gd name="T0" fmla="*/ 0 w 1588"/>
                  <a:gd name="T1" fmla="*/ 20637 h 13"/>
                  <a:gd name="T2" fmla="*/ 0 w 1588"/>
                  <a:gd name="T3" fmla="*/ 20637 h 13"/>
                  <a:gd name="T4" fmla="*/ 0 w 1588"/>
                  <a:gd name="T5" fmla="*/ 9525 h 13"/>
                  <a:gd name="T6" fmla="*/ 0 w 1588"/>
                  <a:gd name="T7" fmla="*/ 0 h 13"/>
                  <a:gd name="T8" fmla="*/ 0 w 1588"/>
                  <a:gd name="T9" fmla="*/ 0 h 13"/>
                  <a:gd name="T10" fmla="*/ 0 w 1588"/>
                  <a:gd name="T11" fmla="*/ 20637 h 13"/>
                  <a:gd name="T12" fmla="*/ 0 w 1588"/>
                  <a:gd name="T13" fmla="*/ 2063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588"/>
                  <a:gd name="T22" fmla="*/ 0 h 13"/>
                  <a:gd name="T23" fmla="*/ 1588 w 158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588" h="13">
                    <a:moveTo>
                      <a:pt x="0" y="13"/>
                    </a:moveTo>
                    <a:lnTo>
                      <a:pt x="0" y="13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ysClr val="windowText" lastClr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329" name="Rectangle 359"/>
              <p:cNvSpPr>
                <a:spLocks noChangeArrowheads="1"/>
              </p:cNvSpPr>
              <p:nvPr/>
            </p:nvSpPr>
            <p:spPr bwMode="auto">
              <a:xfrm>
                <a:off x="4152355" y="2969910"/>
                <a:ext cx="1835" cy="1833"/>
              </a:xfrm>
              <a:prstGeom prst="rect">
                <a:avLst/>
              </a:prstGeom>
              <a:solidFill>
                <a:sysClr val="windowText" lastClr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330" name="Freeform 360"/>
              <p:cNvSpPr>
                <a:spLocks/>
              </p:cNvSpPr>
              <p:nvPr/>
            </p:nvSpPr>
            <p:spPr bwMode="auto">
              <a:xfrm>
                <a:off x="4152355" y="2969910"/>
                <a:ext cx="1835" cy="12835"/>
              </a:xfrm>
              <a:custGeom>
                <a:avLst/>
                <a:gdLst>
                  <a:gd name="T0" fmla="*/ 0 w 1588"/>
                  <a:gd name="T1" fmla="*/ 0 h 7"/>
                  <a:gd name="T2" fmla="*/ 0 w 1588"/>
                  <a:gd name="T3" fmla="*/ 0 h 7"/>
                  <a:gd name="T4" fmla="*/ 0 w 1588"/>
                  <a:gd name="T5" fmla="*/ 11112 h 7"/>
                  <a:gd name="T6" fmla="*/ 0 w 1588"/>
                  <a:gd name="T7" fmla="*/ 11112 h 7"/>
                  <a:gd name="T8" fmla="*/ 0 w 1588"/>
                  <a:gd name="T9" fmla="*/ 0 h 7"/>
                  <a:gd name="T10" fmla="*/ 0 w 1588"/>
                  <a:gd name="T11" fmla="*/ 0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88"/>
                  <a:gd name="T19" fmla="*/ 0 h 7"/>
                  <a:gd name="T20" fmla="*/ 1588 w 1588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88" h="7">
                    <a:moveTo>
                      <a:pt x="0" y="0"/>
                    </a:moveTo>
                    <a:lnTo>
                      <a:pt x="0" y="0"/>
                    </a:lnTo>
                    <a:lnTo>
                      <a:pt x="0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ysClr val="windowText" lastClr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331" name="Freeform 361"/>
              <p:cNvSpPr>
                <a:spLocks/>
              </p:cNvSpPr>
              <p:nvPr/>
            </p:nvSpPr>
            <p:spPr bwMode="auto">
              <a:xfrm>
                <a:off x="4152355" y="2982745"/>
                <a:ext cx="1835" cy="11002"/>
              </a:xfrm>
              <a:custGeom>
                <a:avLst/>
                <a:gdLst>
                  <a:gd name="T0" fmla="*/ 0 w 1588"/>
                  <a:gd name="T1" fmla="*/ 0 h 6"/>
                  <a:gd name="T2" fmla="*/ 0 w 1588"/>
                  <a:gd name="T3" fmla="*/ 0 h 6"/>
                  <a:gd name="T4" fmla="*/ 0 w 1588"/>
                  <a:gd name="T5" fmla="*/ 9525 h 6"/>
                  <a:gd name="T6" fmla="*/ 0 w 1588"/>
                  <a:gd name="T7" fmla="*/ 9525 h 6"/>
                  <a:gd name="T8" fmla="*/ 0 w 1588"/>
                  <a:gd name="T9" fmla="*/ 0 h 6"/>
                  <a:gd name="T10" fmla="*/ 0 w 1588"/>
                  <a:gd name="T11" fmla="*/ 0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88"/>
                  <a:gd name="T19" fmla="*/ 0 h 6"/>
                  <a:gd name="T20" fmla="*/ 1588 w 1588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88" h="6">
                    <a:moveTo>
                      <a:pt x="0" y="0"/>
                    </a:moveTo>
                    <a:lnTo>
                      <a:pt x="0" y="0"/>
                    </a:lnTo>
                    <a:lnTo>
                      <a:pt x="0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ysClr val="windowText" lastClr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332" name="Freeform 362"/>
              <p:cNvSpPr>
                <a:spLocks/>
              </p:cNvSpPr>
              <p:nvPr/>
            </p:nvSpPr>
            <p:spPr bwMode="auto">
              <a:xfrm>
                <a:off x="3977983" y="2982745"/>
                <a:ext cx="1836" cy="22003"/>
              </a:xfrm>
              <a:custGeom>
                <a:avLst/>
                <a:gdLst>
                  <a:gd name="T0" fmla="*/ 0 w 1588"/>
                  <a:gd name="T1" fmla="*/ 0 h 12"/>
                  <a:gd name="T2" fmla="*/ 0 w 1588"/>
                  <a:gd name="T3" fmla="*/ 0 h 12"/>
                  <a:gd name="T4" fmla="*/ 0 w 1588"/>
                  <a:gd name="T5" fmla="*/ 19050 h 12"/>
                  <a:gd name="T6" fmla="*/ 0 w 1588"/>
                  <a:gd name="T7" fmla="*/ 19050 h 12"/>
                  <a:gd name="T8" fmla="*/ 0 w 1588"/>
                  <a:gd name="T9" fmla="*/ 9525 h 12"/>
                  <a:gd name="T10" fmla="*/ 0 w 1588"/>
                  <a:gd name="T11" fmla="*/ 0 h 12"/>
                  <a:gd name="T12" fmla="*/ 0 w 1588"/>
                  <a:gd name="T13" fmla="*/ 0 h 1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588"/>
                  <a:gd name="T22" fmla="*/ 0 h 12"/>
                  <a:gd name="T23" fmla="*/ 1588 w 1588"/>
                  <a:gd name="T24" fmla="*/ 12 h 1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588" h="12">
                    <a:moveTo>
                      <a:pt x="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0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ysClr val="windowText" lastClr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333" name="Rectangle 363"/>
              <p:cNvSpPr>
                <a:spLocks noChangeArrowheads="1"/>
              </p:cNvSpPr>
              <p:nvPr/>
            </p:nvSpPr>
            <p:spPr bwMode="auto">
              <a:xfrm>
                <a:off x="3966970" y="2982745"/>
                <a:ext cx="1836" cy="1834"/>
              </a:xfrm>
              <a:prstGeom prst="rect">
                <a:avLst/>
              </a:prstGeom>
              <a:solidFill>
                <a:sysClr val="windowText" lastClr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334" name="Freeform 364"/>
              <p:cNvSpPr>
                <a:spLocks/>
              </p:cNvSpPr>
              <p:nvPr/>
            </p:nvSpPr>
            <p:spPr bwMode="auto">
              <a:xfrm>
                <a:off x="3977983" y="2982745"/>
                <a:ext cx="1836" cy="22003"/>
              </a:xfrm>
              <a:custGeom>
                <a:avLst/>
                <a:gdLst>
                  <a:gd name="T0" fmla="*/ 0 w 1588"/>
                  <a:gd name="T1" fmla="*/ 0 h 12"/>
                  <a:gd name="T2" fmla="*/ 0 w 1588"/>
                  <a:gd name="T3" fmla="*/ 0 h 12"/>
                  <a:gd name="T4" fmla="*/ 0 w 1588"/>
                  <a:gd name="T5" fmla="*/ 19050 h 12"/>
                  <a:gd name="T6" fmla="*/ 0 w 1588"/>
                  <a:gd name="T7" fmla="*/ 19050 h 12"/>
                  <a:gd name="T8" fmla="*/ 0 w 1588"/>
                  <a:gd name="T9" fmla="*/ 19050 h 12"/>
                  <a:gd name="T10" fmla="*/ 0 w 1588"/>
                  <a:gd name="T11" fmla="*/ 0 h 12"/>
                  <a:gd name="T12" fmla="*/ 0 w 1588"/>
                  <a:gd name="T13" fmla="*/ 0 h 1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588"/>
                  <a:gd name="T22" fmla="*/ 0 h 12"/>
                  <a:gd name="T23" fmla="*/ 1588 w 1588"/>
                  <a:gd name="T24" fmla="*/ 12 h 1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588" h="12">
                    <a:moveTo>
                      <a:pt x="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ysClr val="windowText" lastClr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335" name="Freeform 365"/>
              <p:cNvSpPr>
                <a:spLocks/>
              </p:cNvSpPr>
              <p:nvPr/>
            </p:nvSpPr>
            <p:spPr bwMode="auto">
              <a:xfrm>
                <a:off x="3919247" y="2982745"/>
                <a:ext cx="12849" cy="11002"/>
              </a:xfrm>
              <a:custGeom>
                <a:avLst/>
                <a:gdLst>
                  <a:gd name="T0" fmla="*/ 11113 w 7"/>
                  <a:gd name="T1" fmla="*/ 9525 h 6"/>
                  <a:gd name="T2" fmla="*/ 11113 w 7"/>
                  <a:gd name="T3" fmla="*/ 9525 h 6"/>
                  <a:gd name="T4" fmla="*/ 0 w 7"/>
                  <a:gd name="T5" fmla="*/ 9525 h 6"/>
                  <a:gd name="T6" fmla="*/ 0 w 7"/>
                  <a:gd name="T7" fmla="*/ 9525 h 6"/>
                  <a:gd name="T8" fmla="*/ 0 w 7"/>
                  <a:gd name="T9" fmla="*/ 9525 h 6"/>
                  <a:gd name="T10" fmla="*/ 0 w 7"/>
                  <a:gd name="T11" fmla="*/ 9525 h 6"/>
                  <a:gd name="T12" fmla="*/ 0 w 7"/>
                  <a:gd name="T13" fmla="*/ 9525 h 6"/>
                  <a:gd name="T14" fmla="*/ 11113 w 7"/>
                  <a:gd name="T15" fmla="*/ 9525 h 6"/>
                  <a:gd name="T16" fmla="*/ 11113 w 7"/>
                  <a:gd name="T17" fmla="*/ 9525 h 6"/>
                  <a:gd name="T18" fmla="*/ 11113 w 7"/>
                  <a:gd name="T19" fmla="*/ 0 h 6"/>
                  <a:gd name="T20" fmla="*/ 11113 w 7"/>
                  <a:gd name="T21" fmla="*/ 0 h 6"/>
                  <a:gd name="T22" fmla="*/ 11113 w 7"/>
                  <a:gd name="T23" fmla="*/ 9525 h 6"/>
                  <a:gd name="T24" fmla="*/ 11113 w 7"/>
                  <a:gd name="T25" fmla="*/ 9525 h 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7"/>
                  <a:gd name="T40" fmla="*/ 0 h 6"/>
                  <a:gd name="T41" fmla="*/ 7 w 7"/>
                  <a:gd name="T42" fmla="*/ 6 h 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7" h="6">
                    <a:moveTo>
                      <a:pt x="7" y="6"/>
                    </a:moveTo>
                    <a:lnTo>
                      <a:pt x="7" y="6"/>
                    </a:lnTo>
                    <a:lnTo>
                      <a:pt x="0" y="6"/>
                    </a:lnTo>
                    <a:lnTo>
                      <a:pt x="7" y="6"/>
                    </a:lnTo>
                    <a:lnTo>
                      <a:pt x="7" y="0"/>
                    </a:lnTo>
                    <a:lnTo>
                      <a:pt x="7" y="6"/>
                    </a:lnTo>
                    <a:close/>
                  </a:path>
                </a:pathLst>
              </a:custGeom>
              <a:solidFill>
                <a:sysClr val="windowText" lastClr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336" name="Freeform 366"/>
              <p:cNvSpPr>
                <a:spLocks/>
              </p:cNvSpPr>
              <p:nvPr/>
            </p:nvSpPr>
            <p:spPr bwMode="auto">
              <a:xfrm>
                <a:off x="3988996" y="2982745"/>
                <a:ext cx="1836" cy="11002"/>
              </a:xfrm>
              <a:custGeom>
                <a:avLst/>
                <a:gdLst>
                  <a:gd name="T0" fmla="*/ 0 w 1588"/>
                  <a:gd name="T1" fmla="*/ 9525 h 6"/>
                  <a:gd name="T2" fmla="*/ 0 w 1588"/>
                  <a:gd name="T3" fmla="*/ 9525 h 6"/>
                  <a:gd name="T4" fmla="*/ 0 w 1588"/>
                  <a:gd name="T5" fmla="*/ 0 h 6"/>
                  <a:gd name="T6" fmla="*/ 0 w 1588"/>
                  <a:gd name="T7" fmla="*/ 0 h 6"/>
                  <a:gd name="T8" fmla="*/ 0 w 1588"/>
                  <a:gd name="T9" fmla="*/ 9525 h 6"/>
                  <a:gd name="T10" fmla="*/ 0 w 1588"/>
                  <a:gd name="T11" fmla="*/ 9525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88"/>
                  <a:gd name="T19" fmla="*/ 0 h 6"/>
                  <a:gd name="T20" fmla="*/ 1588 w 1588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88" h="6">
                    <a:moveTo>
                      <a:pt x="0" y="6"/>
                    </a:moveTo>
                    <a:lnTo>
                      <a:pt x="0" y="6"/>
                    </a:lnTo>
                    <a:lnTo>
                      <a:pt x="0" y="0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ysClr val="windowText" lastClr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337" name="Freeform 367"/>
              <p:cNvSpPr>
                <a:spLocks/>
              </p:cNvSpPr>
              <p:nvPr/>
            </p:nvSpPr>
            <p:spPr bwMode="auto">
              <a:xfrm>
                <a:off x="3988996" y="2982745"/>
                <a:ext cx="12849" cy="11002"/>
              </a:xfrm>
              <a:custGeom>
                <a:avLst/>
                <a:gdLst>
                  <a:gd name="T0" fmla="*/ 0 w 7"/>
                  <a:gd name="T1" fmla="*/ 0 h 6"/>
                  <a:gd name="T2" fmla="*/ 0 w 7"/>
                  <a:gd name="T3" fmla="*/ 0 h 6"/>
                  <a:gd name="T4" fmla="*/ 11113 w 7"/>
                  <a:gd name="T5" fmla="*/ 9525 h 6"/>
                  <a:gd name="T6" fmla="*/ 11113 w 7"/>
                  <a:gd name="T7" fmla="*/ 9525 h 6"/>
                  <a:gd name="T8" fmla="*/ 11113 w 7"/>
                  <a:gd name="T9" fmla="*/ 9525 h 6"/>
                  <a:gd name="T10" fmla="*/ 0 w 7"/>
                  <a:gd name="T11" fmla="*/ 0 h 6"/>
                  <a:gd name="T12" fmla="*/ 0 w 7"/>
                  <a:gd name="T13" fmla="*/ 0 h 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"/>
                  <a:gd name="T22" fmla="*/ 0 h 6"/>
                  <a:gd name="T23" fmla="*/ 7 w 7"/>
                  <a:gd name="T24" fmla="*/ 6 h 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" h="6">
                    <a:moveTo>
                      <a:pt x="0" y="0"/>
                    </a:moveTo>
                    <a:lnTo>
                      <a:pt x="0" y="0"/>
                    </a:lnTo>
                    <a:lnTo>
                      <a:pt x="7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ysClr val="windowText" lastClr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338" name="Freeform 368"/>
              <p:cNvSpPr>
                <a:spLocks/>
              </p:cNvSpPr>
              <p:nvPr/>
            </p:nvSpPr>
            <p:spPr bwMode="auto">
              <a:xfrm>
                <a:off x="3954122" y="2993745"/>
                <a:ext cx="1835" cy="11002"/>
              </a:xfrm>
              <a:custGeom>
                <a:avLst/>
                <a:gdLst>
                  <a:gd name="T0" fmla="*/ 0 w 1588"/>
                  <a:gd name="T1" fmla="*/ 0 h 6"/>
                  <a:gd name="T2" fmla="*/ 0 w 1588"/>
                  <a:gd name="T3" fmla="*/ 0 h 6"/>
                  <a:gd name="T4" fmla="*/ 0 w 1588"/>
                  <a:gd name="T5" fmla="*/ 9525 h 6"/>
                  <a:gd name="T6" fmla="*/ 0 w 1588"/>
                  <a:gd name="T7" fmla="*/ 9525 h 6"/>
                  <a:gd name="T8" fmla="*/ 0 w 1588"/>
                  <a:gd name="T9" fmla="*/ 9525 h 6"/>
                  <a:gd name="T10" fmla="*/ 0 w 1588"/>
                  <a:gd name="T11" fmla="*/ 0 h 6"/>
                  <a:gd name="T12" fmla="*/ 0 w 1588"/>
                  <a:gd name="T13" fmla="*/ 0 h 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588"/>
                  <a:gd name="T22" fmla="*/ 0 h 6"/>
                  <a:gd name="T23" fmla="*/ 1588 w 1588"/>
                  <a:gd name="T24" fmla="*/ 6 h 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588" h="6">
                    <a:moveTo>
                      <a:pt x="0" y="0"/>
                    </a:moveTo>
                    <a:lnTo>
                      <a:pt x="0" y="0"/>
                    </a:lnTo>
                    <a:lnTo>
                      <a:pt x="0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ysClr val="windowText" lastClr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339" name="Freeform 369"/>
              <p:cNvSpPr>
                <a:spLocks/>
              </p:cNvSpPr>
              <p:nvPr/>
            </p:nvSpPr>
            <p:spPr bwMode="auto">
              <a:xfrm>
                <a:off x="3966970" y="2993745"/>
                <a:ext cx="1836" cy="11002"/>
              </a:xfrm>
              <a:custGeom>
                <a:avLst/>
                <a:gdLst>
                  <a:gd name="T0" fmla="*/ 0 w 1588"/>
                  <a:gd name="T1" fmla="*/ 0 h 6"/>
                  <a:gd name="T2" fmla="*/ 0 w 1588"/>
                  <a:gd name="T3" fmla="*/ 0 h 6"/>
                  <a:gd name="T4" fmla="*/ 0 w 1588"/>
                  <a:gd name="T5" fmla="*/ 9525 h 6"/>
                  <a:gd name="T6" fmla="*/ 0 w 1588"/>
                  <a:gd name="T7" fmla="*/ 9525 h 6"/>
                  <a:gd name="T8" fmla="*/ 0 w 1588"/>
                  <a:gd name="T9" fmla="*/ 9525 h 6"/>
                  <a:gd name="T10" fmla="*/ 0 w 1588"/>
                  <a:gd name="T11" fmla="*/ 0 h 6"/>
                  <a:gd name="T12" fmla="*/ 0 w 1588"/>
                  <a:gd name="T13" fmla="*/ 0 h 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588"/>
                  <a:gd name="T22" fmla="*/ 0 h 6"/>
                  <a:gd name="T23" fmla="*/ 1588 w 1588"/>
                  <a:gd name="T24" fmla="*/ 6 h 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588" h="6">
                    <a:moveTo>
                      <a:pt x="0" y="0"/>
                    </a:moveTo>
                    <a:lnTo>
                      <a:pt x="0" y="0"/>
                    </a:lnTo>
                    <a:lnTo>
                      <a:pt x="0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ysClr val="windowText" lastClr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340" name="Freeform 370"/>
              <p:cNvSpPr>
                <a:spLocks/>
              </p:cNvSpPr>
              <p:nvPr/>
            </p:nvSpPr>
            <p:spPr bwMode="auto">
              <a:xfrm>
                <a:off x="4152355" y="2993745"/>
                <a:ext cx="1835" cy="11002"/>
              </a:xfrm>
              <a:custGeom>
                <a:avLst/>
                <a:gdLst>
                  <a:gd name="T0" fmla="*/ 0 w 1588"/>
                  <a:gd name="T1" fmla="*/ 0 h 6"/>
                  <a:gd name="T2" fmla="*/ 0 w 1588"/>
                  <a:gd name="T3" fmla="*/ 0 h 6"/>
                  <a:gd name="T4" fmla="*/ 0 w 1588"/>
                  <a:gd name="T5" fmla="*/ 9525 h 6"/>
                  <a:gd name="T6" fmla="*/ 0 w 1588"/>
                  <a:gd name="T7" fmla="*/ 9525 h 6"/>
                  <a:gd name="T8" fmla="*/ 0 w 1588"/>
                  <a:gd name="T9" fmla="*/ 9525 h 6"/>
                  <a:gd name="T10" fmla="*/ 0 w 1588"/>
                  <a:gd name="T11" fmla="*/ 0 h 6"/>
                  <a:gd name="T12" fmla="*/ 0 w 1588"/>
                  <a:gd name="T13" fmla="*/ 0 h 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588"/>
                  <a:gd name="T22" fmla="*/ 0 h 6"/>
                  <a:gd name="T23" fmla="*/ 1588 w 1588"/>
                  <a:gd name="T24" fmla="*/ 6 h 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588" h="6">
                    <a:moveTo>
                      <a:pt x="0" y="0"/>
                    </a:moveTo>
                    <a:lnTo>
                      <a:pt x="0" y="0"/>
                    </a:lnTo>
                    <a:lnTo>
                      <a:pt x="0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ysClr val="windowText" lastClr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341" name="Oval 371"/>
              <p:cNvSpPr>
                <a:spLocks noChangeArrowheads="1"/>
              </p:cNvSpPr>
              <p:nvPr/>
            </p:nvSpPr>
            <p:spPr bwMode="auto">
              <a:xfrm>
                <a:off x="3932096" y="2993745"/>
                <a:ext cx="1835" cy="11002"/>
              </a:xfrm>
              <a:prstGeom prst="ellipse">
                <a:avLst/>
              </a:prstGeom>
              <a:solidFill>
                <a:sysClr val="windowText" lastClr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342" name="Freeform 372"/>
              <p:cNvSpPr>
                <a:spLocks/>
              </p:cNvSpPr>
              <p:nvPr/>
            </p:nvSpPr>
            <p:spPr bwMode="auto">
              <a:xfrm>
                <a:off x="4152355" y="3004748"/>
                <a:ext cx="1835" cy="1834"/>
              </a:xfrm>
              <a:custGeom>
                <a:avLst/>
                <a:gdLst>
                  <a:gd name="T0" fmla="*/ 0 w 1588"/>
                  <a:gd name="T1" fmla="*/ 0 h 1588"/>
                  <a:gd name="T2" fmla="*/ 0 w 1588"/>
                  <a:gd name="T3" fmla="*/ 0 h 1588"/>
                  <a:gd name="T4" fmla="*/ 0 w 1588"/>
                  <a:gd name="T5" fmla="*/ 0 h 1588"/>
                  <a:gd name="T6" fmla="*/ 0 w 1588"/>
                  <a:gd name="T7" fmla="*/ 0 h 1588"/>
                  <a:gd name="T8" fmla="*/ 0 w 1588"/>
                  <a:gd name="T9" fmla="*/ 0 h 1588"/>
                  <a:gd name="T10" fmla="*/ 0 w 1588"/>
                  <a:gd name="T11" fmla="*/ 0 h 1588"/>
                  <a:gd name="T12" fmla="*/ 0 w 1588"/>
                  <a:gd name="T13" fmla="*/ 0 h 158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588"/>
                  <a:gd name="T22" fmla="*/ 0 h 1588"/>
                  <a:gd name="T23" fmla="*/ 1588 w 1588"/>
                  <a:gd name="T24" fmla="*/ 1588 h 158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588" h="1588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ysClr val="windowText" lastClr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343" name="Rectangle 373"/>
              <p:cNvSpPr>
                <a:spLocks noChangeArrowheads="1"/>
              </p:cNvSpPr>
              <p:nvPr/>
            </p:nvSpPr>
            <p:spPr bwMode="auto">
              <a:xfrm>
                <a:off x="4001845" y="3004748"/>
                <a:ext cx="1835" cy="1834"/>
              </a:xfrm>
              <a:prstGeom prst="rect">
                <a:avLst/>
              </a:prstGeom>
              <a:solidFill>
                <a:sysClr val="windowText" lastClr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344" name="Freeform 380"/>
              <p:cNvSpPr>
                <a:spLocks/>
              </p:cNvSpPr>
              <p:nvPr/>
            </p:nvSpPr>
            <p:spPr bwMode="auto">
              <a:xfrm>
                <a:off x="4770915" y="2691199"/>
                <a:ext cx="302856" cy="383225"/>
              </a:xfrm>
              <a:custGeom>
                <a:avLst/>
                <a:gdLst>
                  <a:gd name="T0" fmla="*/ 141288 w 165"/>
                  <a:gd name="T1" fmla="*/ 9525 h 209"/>
                  <a:gd name="T2" fmla="*/ 141288 w 165"/>
                  <a:gd name="T3" fmla="*/ 9525 h 209"/>
                  <a:gd name="T4" fmla="*/ 100013 w 165"/>
                  <a:gd name="T5" fmla="*/ 0 h 209"/>
                  <a:gd name="T6" fmla="*/ 100013 w 165"/>
                  <a:gd name="T7" fmla="*/ 0 h 209"/>
                  <a:gd name="T8" fmla="*/ 90488 w 165"/>
                  <a:gd name="T9" fmla="*/ 9525 h 209"/>
                  <a:gd name="T10" fmla="*/ 80963 w 165"/>
                  <a:gd name="T11" fmla="*/ 20637 h 209"/>
                  <a:gd name="T12" fmla="*/ 80963 w 165"/>
                  <a:gd name="T13" fmla="*/ 20637 h 209"/>
                  <a:gd name="T14" fmla="*/ 50800 w 165"/>
                  <a:gd name="T15" fmla="*/ 60325 h 209"/>
                  <a:gd name="T16" fmla="*/ 39688 w 165"/>
                  <a:gd name="T17" fmla="*/ 111125 h 209"/>
                  <a:gd name="T18" fmla="*/ 39688 w 165"/>
                  <a:gd name="T19" fmla="*/ 111125 h 209"/>
                  <a:gd name="T20" fmla="*/ 39688 w 165"/>
                  <a:gd name="T21" fmla="*/ 160337 h 209"/>
                  <a:gd name="T22" fmla="*/ 30163 w 165"/>
                  <a:gd name="T23" fmla="*/ 211137 h 209"/>
                  <a:gd name="T24" fmla="*/ 30163 w 165"/>
                  <a:gd name="T25" fmla="*/ 211137 h 209"/>
                  <a:gd name="T26" fmla="*/ 9525 w 165"/>
                  <a:gd name="T27" fmla="*/ 252412 h 209"/>
                  <a:gd name="T28" fmla="*/ 0 w 165"/>
                  <a:gd name="T29" fmla="*/ 282575 h 209"/>
                  <a:gd name="T30" fmla="*/ 9525 w 165"/>
                  <a:gd name="T31" fmla="*/ 312737 h 209"/>
                  <a:gd name="T32" fmla="*/ 9525 w 165"/>
                  <a:gd name="T33" fmla="*/ 312737 h 209"/>
                  <a:gd name="T34" fmla="*/ 39688 w 165"/>
                  <a:gd name="T35" fmla="*/ 331787 h 209"/>
                  <a:gd name="T36" fmla="*/ 39688 w 165"/>
                  <a:gd name="T37" fmla="*/ 331787 h 209"/>
                  <a:gd name="T38" fmla="*/ 60325 w 165"/>
                  <a:gd name="T39" fmla="*/ 331787 h 209"/>
                  <a:gd name="T40" fmla="*/ 80963 w 165"/>
                  <a:gd name="T41" fmla="*/ 322262 h 209"/>
                  <a:gd name="T42" fmla="*/ 80963 w 165"/>
                  <a:gd name="T43" fmla="*/ 322262 h 209"/>
                  <a:gd name="T44" fmla="*/ 160338 w 165"/>
                  <a:gd name="T45" fmla="*/ 322262 h 209"/>
                  <a:gd name="T46" fmla="*/ 241300 w 165"/>
                  <a:gd name="T47" fmla="*/ 322262 h 209"/>
                  <a:gd name="T48" fmla="*/ 241300 w 165"/>
                  <a:gd name="T49" fmla="*/ 322262 h 209"/>
                  <a:gd name="T50" fmla="*/ 261938 w 165"/>
                  <a:gd name="T51" fmla="*/ 312737 h 209"/>
                  <a:gd name="T52" fmla="*/ 261938 w 165"/>
                  <a:gd name="T53" fmla="*/ 312737 h 209"/>
                  <a:gd name="T54" fmla="*/ 261938 w 165"/>
                  <a:gd name="T55" fmla="*/ 282575 h 209"/>
                  <a:gd name="T56" fmla="*/ 261938 w 165"/>
                  <a:gd name="T57" fmla="*/ 282575 h 209"/>
                  <a:gd name="T58" fmla="*/ 252413 w 165"/>
                  <a:gd name="T59" fmla="*/ 252412 h 209"/>
                  <a:gd name="T60" fmla="*/ 241300 w 165"/>
                  <a:gd name="T61" fmla="*/ 222250 h 209"/>
                  <a:gd name="T62" fmla="*/ 241300 w 165"/>
                  <a:gd name="T63" fmla="*/ 222250 h 209"/>
                  <a:gd name="T64" fmla="*/ 231775 w 165"/>
                  <a:gd name="T65" fmla="*/ 201612 h 209"/>
                  <a:gd name="T66" fmla="*/ 222250 w 165"/>
                  <a:gd name="T67" fmla="*/ 171450 h 209"/>
                  <a:gd name="T68" fmla="*/ 222250 w 165"/>
                  <a:gd name="T69" fmla="*/ 120650 h 209"/>
                  <a:gd name="T70" fmla="*/ 222250 w 165"/>
                  <a:gd name="T71" fmla="*/ 120650 h 209"/>
                  <a:gd name="T72" fmla="*/ 211138 w 165"/>
                  <a:gd name="T73" fmla="*/ 60325 h 209"/>
                  <a:gd name="T74" fmla="*/ 211138 w 165"/>
                  <a:gd name="T75" fmla="*/ 60325 h 209"/>
                  <a:gd name="T76" fmla="*/ 211138 w 165"/>
                  <a:gd name="T77" fmla="*/ 39687 h 209"/>
                  <a:gd name="T78" fmla="*/ 201613 w 165"/>
                  <a:gd name="T79" fmla="*/ 20637 h 209"/>
                  <a:gd name="T80" fmla="*/ 201613 w 165"/>
                  <a:gd name="T81" fmla="*/ 20637 h 209"/>
                  <a:gd name="T82" fmla="*/ 171450 w 165"/>
                  <a:gd name="T83" fmla="*/ 9525 h 209"/>
                  <a:gd name="T84" fmla="*/ 171450 w 165"/>
                  <a:gd name="T85" fmla="*/ 9525 h 209"/>
                  <a:gd name="T86" fmla="*/ 150813 w 165"/>
                  <a:gd name="T87" fmla="*/ 0 h 209"/>
                  <a:gd name="T88" fmla="*/ 141288 w 165"/>
                  <a:gd name="T89" fmla="*/ 0 h 209"/>
                  <a:gd name="T90" fmla="*/ 141288 w 165"/>
                  <a:gd name="T91" fmla="*/ 9525 h 209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65"/>
                  <a:gd name="T139" fmla="*/ 0 h 209"/>
                  <a:gd name="T140" fmla="*/ 165 w 165"/>
                  <a:gd name="T141" fmla="*/ 209 h 209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65" h="209">
                    <a:moveTo>
                      <a:pt x="89" y="6"/>
                    </a:moveTo>
                    <a:lnTo>
                      <a:pt x="89" y="6"/>
                    </a:lnTo>
                    <a:lnTo>
                      <a:pt x="63" y="0"/>
                    </a:lnTo>
                    <a:lnTo>
                      <a:pt x="57" y="6"/>
                    </a:lnTo>
                    <a:lnTo>
                      <a:pt x="51" y="13"/>
                    </a:lnTo>
                    <a:lnTo>
                      <a:pt x="32" y="38"/>
                    </a:lnTo>
                    <a:lnTo>
                      <a:pt x="25" y="70"/>
                    </a:lnTo>
                    <a:lnTo>
                      <a:pt x="25" y="101"/>
                    </a:lnTo>
                    <a:lnTo>
                      <a:pt x="19" y="133"/>
                    </a:lnTo>
                    <a:lnTo>
                      <a:pt x="6" y="159"/>
                    </a:lnTo>
                    <a:lnTo>
                      <a:pt x="0" y="178"/>
                    </a:lnTo>
                    <a:lnTo>
                      <a:pt x="6" y="197"/>
                    </a:lnTo>
                    <a:lnTo>
                      <a:pt x="25" y="209"/>
                    </a:lnTo>
                    <a:lnTo>
                      <a:pt x="38" y="209"/>
                    </a:lnTo>
                    <a:lnTo>
                      <a:pt x="51" y="203"/>
                    </a:lnTo>
                    <a:lnTo>
                      <a:pt x="101" y="203"/>
                    </a:lnTo>
                    <a:lnTo>
                      <a:pt x="152" y="203"/>
                    </a:lnTo>
                    <a:lnTo>
                      <a:pt x="165" y="197"/>
                    </a:lnTo>
                    <a:lnTo>
                      <a:pt x="165" y="178"/>
                    </a:lnTo>
                    <a:lnTo>
                      <a:pt x="159" y="159"/>
                    </a:lnTo>
                    <a:lnTo>
                      <a:pt x="152" y="140"/>
                    </a:lnTo>
                    <a:lnTo>
                      <a:pt x="146" y="127"/>
                    </a:lnTo>
                    <a:lnTo>
                      <a:pt x="140" y="108"/>
                    </a:lnTo>
                    <a:lnTo>
                      <a:pt x="140" y="76"/>
                    </a:lnTo>
                    <a:lnTo>
                      <a:pt x="133" y="38"/>
                    </a:lnTo>
                    <a:lnTo>
                      <a:pt x="133" y="25"/>
                    </a:lnTo>
                    <a:lnTo>
                      <a:pt x="127" y="13"/>
                    </a:lnTo>
                    <a:lnTo>
                      <a:pt x="108" y="6"/>
                    </a:lnTo>
                    <a:lnTo>
                      <a:pt x="95" y="0"/>
                    </a:lnTo>
                    <a:lnTo>
                      <a:pt x="89" y="0"/>
                    </a:lnTo>
                    <a:lnTo>
                      <a:pt x="89" y="6"/>
                    </a:lnTo>
                    <a:close/>
                  </a:path>
                </a:pathLst>
              </a:custGeom>
              <a:solidFill>
                <a:sysClr val="windowText" lastClr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345" name="Freeform 381"/>
              <p:cNvSpPr>
                <a:spLocks/>
              </p:cNvSpPr>
              <p:nvPr/>
            </p:nvSpPr>
            <p:spPr bwMode="auto">
              <a:xfrm>
                <a:off x="3651266" y="2586682"/>
                <a:ext cx="1609725" cy="2642241"/>
              </a:xfrm>
              <a:custGeom>
                <a:avLst/>
                <a:gdLst>
                  <a:gd name="T0" fmla="*/ 161925 w 877"/>
                  <a:gd name="T1" fmla="*/ 211138 h 1441"/>
                  <a:gd name="T2" fmla="*/ 242888 w 877"/>
                  <a:gd name="T3" fmla="*/ 90488 h 1441"/>
                  <a:gd name="T4" fmla="*/ 333375 w 877"/>
                  <a:gd name="T5" fmla="*/ 201613 h 1441"/>
                  <a:gd name="T6" fmla="*/ 342900 w 877"/>
                  <a:gd name="T7" fmla="*/ 271463 h 1441"/>
                  <a:gd name="T8" fmla="*/ 463550 w 877"/>
                  <a:gd name="T9" fmla="*/ 422275 h 1441"/>
                  <a:gd name="T10" fmla="*/ 685800 w 877"/>
                  <a:gd name="T11" fmla="*/ 292100 h 1441"/>
                  <a:gd name="T12" fmla="*/ 685800 w 877"/>
                  <a:gd name="T13" fmla="*/ 141288 h 1441"/>
                  <a:gd name="T14" fmla="*/ 736600 w 877"/>
                  <a:gd name="T15" fmla="*/ 19050 h 1441"/>
                  <a:gd name="T16" fmla="*/ 847725 w 877"/>
                  <a:gd name="T17" fmla="*/ 19050 h 1441"/>
                  <a:gd name="T18" fmla="*/ 887413 w 877"/>
                  <a:gd name="T19" fmla="*/ 171450 h 1441"/>
                  <a:gd name="T20" fmla="*/ 836613 w 877"/>
                  <a:gd name="T21" fmla="*/ 301625 h 1441"/>
                  <a:gd name="T22" fmla="*/ 1049338 w 877"/>
                  <a:gd name="T23" fmla="*/ 331788 h 1441"/>
                  <a:gd name="T24" fmla="*/ 1028700 w 877"/>
                  <a:gd name="T25" fmla="*/ 282575 h 1441"/>
                  <a:gd name="T26" fmla="*/ 1049338 w 877"/>
                  <a:gd name="T27" fmla="*/ 120650 h 1441"/>
                  <a:gd name="T28" fmla="*/ 1179513 w 877"/>
                  <a:gd name="T29" fmla="*/ 211138 h 1441"/>
                  <a:gd name="T30" fmla="*/ 1169988 w 877"/>
                  <a:gd name="T31" fmla="*/ 312738 h 1441"/>
                  <a:gd name="T32" fmla="*/ 1160463 w 877"/>
                  <a:gd name="T33" fmla="*/ 342900 h 1441"/>
                  <a:gd name="T34" fmla="*/ 1320800 w 877"/>
                  <a:gd name="T35" fmla="*/ 433388 h 1441"/>
                  <a:gd name="T36" fmla="*/ 1290638 w 877"/>
                  <a:gd name="T37" fmla="*/ 584200 h 1441"/>
                  <a:gd name="T38" fmla="*/ 1281113 w 877"/>
                  <a:gd name="T39" fmla="*/ 1411288 h 1441"/>
                  <a:gd name="T40" fmla="*/ 1270000 w 877"/>
                  <a:gd name="T41" fmla="*/ 1522413 h 1441"/>
                  <a:gd name="T42" fmla="*/ 1350963 w 877"/>
                  <a:gd name="T43" fmla="*/ 1944688 h 1441"/>
                  <a:gd name="T44" fmla="*/ 1239838 w 877"/>
                  <a:gd name="T45" fmla="*/ 1955801 h 1441"/>
                  <a:gd name="T46" fmla="*/ 1160463 w 877"/>
                  <a:gd name="T47" fmla="*/ 1874838 h 1441"/>
                  <a:gd name="T48" fmla="*/ 1160463 w 877"/>
                  <a:gd name="T49" fmla="*/ 1511300 h 1441"/>
                  <a:gd name="T50" fmla="*/ 1058863 w 877"/>
                  <a:gd name="T51" fmla="*/ 1077913 h 1441"/>
                  <a:gd name="T52" fmla="*/ 1068388 w 877"/>
                  <a:gd name="T53" fmla="*/ 1450975 h 1441"/>
                  <a:gd name="T54" fmla="*/ 1139825 w 877"/>
                  <a:gd name="T55" fmla="*/ 1814513 h 1441"/>
                  <a:gd name="T56" fmla="*/ 1089025 w 877"/>
                  <a:gd name="T57" fmla="*/ 1865313 h 1441"/>
                  <a:gd name="T58" fmla="*/ 989013 w 877"/>
                  <a:gd name="T59" fmla="*/ 1874838 h 1441"/>
                  <a:gd name="T60" fmla="*/ 977900 w 877"/>
                  <a:gd name="T61" fmla="*/ 1592263 h 1441"/>
                  <a:gd name="T62" fmla="*/ 908050 w 877"/>
                  <a:gd name="T63" fmla="*/ 1784351 h 1441"/>
                  <a:gd name="T64" fmla="*/ 817563 w 877"/>
                  <a:gd name="T65" fmla="*/ 2046288 h 1441"/>
                  <a:gd name="T66" fmla="*/ 787400 w 877"/>
                  <a:gd name="T67" fmla="*/ 1965326 h 1441"/>
                  <a:gd name="T68" fmla="*/ 787400 w 877"/>
                  <a:gd name="T69" fmla="*/ 1712913 h 1441"/>
                  <a:gd name="T70" fmla="*/ 766763 w 877"/>
                  <a:gd name="T71" fmla="*/ 1279525 h 1441"/>
                  <a:gd name="T72" fmla="*/ 715963 w 877"/>
                  <a:gd name="T73" fmla="*/ 1481138 h 1441"/>
                  <a:gd name="T74" fmla="*/ 695325 w 877"/>
                  <a:gd name="T75" fmla="*/ 2016126 h 1441"/>
                  <a:gd name="T76" fmla="*/ 685800 w 877"/>
                  <a:gd name="T77" fmla="*/ 2097088 h 1441"/>
                  <a:gd name="T78" fmla="*/ 646113 w 877"/>
                  <a:gd name="T79" fmla="*/ 2206626 h 1441"/>
                  <a:gd name="T80" fmla="*/ 514350 w 877"/>
                  <a:gd name="T81" fmla="*/ 2278063 h 1441"/>
                  <a:gd name="T82" fmla="*/ 554038 w 877"/>
                  <a:gd name="T83" fmla="*/ 1925638 h 1441"/>
                  <a:gd name="T84" fmla="*/ 554038 w 877"/>
                  <a:gd name="T85" fmla="*/ 1370013 h 1441"/>
                  <a:gd name="T86" fmla="*/ 544513 w 877"/>
                  <a:gd name="T87" fmla="*/ 1089025 h 1441"/>
                  <a:gd name="T88" fmla="*/ 463550 w 877"/>
                  <a:gd name="T89" fmla="*/ 1179513 h 1441"/>
                  <a:gd name="T90" fmla="*/ 523875 w 877"/>
                  <a:gd name="T91" fmla="*/ 1733551 h 1441"/>
                  <a:gd name="T92" fmla="*/ 514350 w 877"/>
                  <a:gd name="T93" fmla="*/ 2025651 h 1441"/>
                  <a:gd name="T94" fmla="*/ 423863 w 877"/>
                  <a:gd name="T95" fmla="*/ 2076451 h 1441"/>
                  <a:gd name="T96" fmla="*/ 403225 w 877"/>
                  <a:gd name="T97" fmla="*/ 1884363 h 1441"/>
                  <a:gd name="T98" fmla="*/ 292100 w 877"/>
                  <a:gd name="T99" fmla="*/ 1309688 h 1441"/>
                  <a:gd name="T100" fmla="*/ 292100 w 877"/>
                  <a:gd name="T101" fmla="*/ 1582738 h 1441"/>
                  <a:gd name="T102" fmla="*/ 303213 w 877"/>
                  <a:gd name="T103" fmla="*/ 1895476 h 1441"/>
                  <a:gd name="T104" fmla="*/ 212725 w 877"/>
                  <a:gd name="T105" fmla="*/ 1974851 h 1441"/>
                  <a:gd name="T106" fmla="*/ 171450 w 877"/>
                  <a:gd name="T107" fmla="*/ 1874838 h 1441"/>
                  <a:gd name="T108" fmla="*/ 141288 w 877"/>
                  <a:gd name="T109" fmla="*/ 1622425 h 1441"/>
                  <a:gd name="T110" fmla="*/ 11113 w 877"/>
                  <a:gd name="T111" fmla="*/ 1098550 h 1441"/>
                  <a:gd name="T112" fmla="*/ 50800 w 877"/>
                  <a:gd name="T113" fmla="*/ 533400 h 1441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877"/>
                  <a:gd name="T172" fmla="*/ 0 h 1441"/>
                  <a:gd name="T173" fmla="*/ 877 w 877"/>
                  <a:gd name="T174" fmla="*/ 1441 h 1441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877" h="1441">
                    <a:moveTo>
                      <a:pt x="57" y="279"/>
                    </a:moveTo>
                    <a:lnTo>
                      <a:pt x="127" y="247"/>
                    </a:lnTo>
                    <a:lnTo>
                      <a:pt x="134" y="222"/>
                    </a:lnTo>
                    <a:lnTo>
                      <a:pt x="121" y="216"/>
                    </a:lnTo>
                    <a:lnTo>
                      <a:pt x="108" y="184"/>
                    </a:lnTo>
                    <a:lnTo>
                      <a:pt x="102" y="133"/>
                    </a:lnTo>
                    <a:lnTo>
                      <a:pt x="102" y="101"/>
                    </a:lnTo>
                    <a:lnTo>
                      <a:pt x="108" y="89"/>
                    </a:lnTo>
                    <a:lnTo>
                      <a:pt x="121" y="70"/>
                    </a:lnTo>
                    <a:lnTo>
                      <a:pt x="134" y="63"/>
                    </a:lnTo>
                    <a:lnTo>
                      <a:pt x="153" y="57"/>
                    </a:lnTo>
                    <a:lnTo>
                      <a:pt x="172" y="70"/>
                    </a:lnTo>
                    <a:lnTo>
                      <a:pt x="197" y="89"/>
                    </a:lnTo>
                    <a:lnTo>
                      <a:pt x="203" y="101"/>
                    </a:lnTo>
                    <a:lnTo>
                      <a:pt x="210" y="127"/>
                    </a:lnTo>
                    <a:lnTo>
                      <a:pt x="216" y="127"/>
                    </a:lnTo>
                    <a:lnTo>
                      <a:pt x="216" y="133"/>
                    </a:lnTo>
                    <a:lnTo>
                      <a:pt x="216" y="146"/>
                    </a:lnTo>
                    <a:lnTo>
                      <a:pt x="216" y="165"/>
                    </a:lnTo>
                    <a:lnTo>
                      <a:pt x="216" y="171"/>
                    </a:lnTo>
                    <a:lnTo>
                      <a:pt x="210" y="165"/>
                    </a:lnTo>
                    <a:lnTo>
                      <a:pt x="210" y="197"/>
                    </a:lnTo>
                    <a:lnTo>
                      <a:pt x="216" y="216"/>
                    </a:lnTo>
                    <a:lnTo>
                      <a:pt x="222" y="228"/>
                    </a:lnTo>
                    <a:lnTo>
                      <a:pt x="248" y="247"/>
                    </a:lnTo>
                    <a:lnTo>
                      <a:pt x="292" y="266"/>
                    </a:lnTo>
                    <a:lnTo>
                      <a:pt x="343" y="235"/>
                    </a:lnTo>
                    <a:lnTo>
                      <a:pt x="381" y="216"/>
                    </a:lnTo>
                    <a:lnTo>
                      <a:pt x="419" y="209"/>
                    </a:lnTo>
                    <a:lnTo>
                      <a:pt x="426" y="190"/>
                    </a:lnTo>
                    <a:lnTo>
                      <a:pt x="432" y="184"/>
                    </a:lnTo>
                    <a:lnTo>
                      <a:pt x="432" y="133"/>
                    </a:lnTo>
                    <a:lnTo>
                      <a:pt x="426" y="114"/>
                    </a:lnTo>
                    <a:lnTo>
                      <a:pt x="419" y="95"/>
                    </a:lnTo>
                    <a:lnTo>
                      <a:pt x="426" y="89"/>
                    </a:lnTo>
                    <a:lnTo>
                      <a:pt x="432" y="89"/>
                    </a:lnTo>
                    <a:lnTo>
                      <a:pt x="438" y="57"/>
                    </a:lnTo>
                    <a:lnTo>
                      <a:pt x="445" y="31"/>
                    </a:lnTo>
                    <a:lnTo>
                      <a:pt x="451" y="19"/>
                    </a:lnTo>
                    <a:lnTo>
                      <a:pt x="464" y="12"/>
                    </a:lnTo>
                    <a:lnTo>
                      <a:pt x="470" y="12"/>
                    </a:lnTo>
                    <a:lnTo>
                      <a:pt x="489" y="6"/>
                    </a:lnTo>
                    <a:lnTo>
                      <a:pt x="508" y="0"/>
                    </a:lnTo>
                    <a:lnTo>
                      <a:pt x="521" y="6"/>
                    </a:lnTo>
                    <a:lnTo>
                      <a:pt x="534" y="12"/>
                    </a:lnTo>
                    <a:lnTo>
                      <a:pt x="546" y="25"/>
                    </a:lnTo>
                    <a:lnTo>
                      <a:pt x="559" y="44"/>
                    </a:lnTo>
                    <a:lnTo>
                      <a:pt x="559" y="57"/>
                    </a:lnTo>
                    <a:lnTo>
                      <a:pt x="559" y="70"/>
                    </a:lnTo>
                    <a:lnTo>
                      <a:pt x="559" y="108"/>
                    </a:lnTo>
                    <a:lnTo>
                      <a:pt x="559" y="127"/>
                    </a:lnTo>
                    <a:lnTo>
                      <a:pt x="553" y="146"/>
                    </a:lnTo>
                    <a:lnTo>
                      <a:pt x="546" y="152"/>
                    </a:lnTo>
                    <a:lnTo>
                      <a:pt x="527" y="190"/>
                    </a:lnTo>
                    <a:lnTo>
                      <a:pt x="521" y="222"/>
                    </a:lnTo>
                    <a:lnTo>
                      <a:pt x="527" y="241"/>
                    </a:lnTo>
                    <a:lnTo>
                      <a:pt x="584" y="260"/>
                    </a:lnTo>
                    <a:lnTo>
                      <a:pt x="635" y="254"/>
                    </a:lnTo>
                    <a:lnTo>
                      <a:pt x="661" y="222"/>
                    </a:lnTo>
                    <a:lnTo>
                      <a:pt x="661" y="209"/>
                    </a:lnTo>
                    <a:lnTo>
                      <a:pt x="654" y="203"/>
                    </a:lnTo>
                    <a:lnTo>
                      <a:pt x="642" y="209"/>
                    </a:lnTo>
                    <a:lnTo>
                      <a:pt x="648" y="190"/>
                    </a:lnTo>
                    <a:lnTo>
                      <a:pt x="648" y="178"/>
                    </a:lnTo>
                    <a:lnTo>
                      <a:pt x="642" y="165"/>
                    </a:lnTo>
                    <a:lnTo>
                      <a:pt x="642" y="152"/>
                    </a:lnTo>
                    <a:lnTo>
                      <a:pt x="642" y="133"/>
                    </a:lnTo>
                    <a:lnTo>
                      <a:pt x="642" y="108"/>
                    </a:lnTo>
                    <a:lnTo>
                      <a:pt x="661" y="76"/>
                    </a:lnTo>
                    <a:lnTo>
                      <a:pt x="667" y="63"/>
                    </a:lnTo>
                    <a:lnTo>
                      <a:pt x="686" y="63"/>
                    </a:lnTo>
                    <a:lnTo>
                      <a:pt x="699" y="63"/>
                    </a:lnTo>
                    <a:lnTo>
                      <a:pt x="724" y="70"/>
                    </a:lnTo>
                    <a:lnTo>
                      <a:pt x="743" y="101"/>
                    </a:lnTo>
                    <a:lnTo>
                      <a:pt x="743" y="133"/>
                    </a:lnTo>
                    <a:lnTo>
                      <a:pt x="743" y="146"/>
                    </a:lnTo>
                    <a:lnTo>
                      <a:pt x="743" y="158"/>
                    </a:lnTo>
                    <a:lnTo>
                      <a:pt x="737" y="171"/>
                    </a:lnTo>
                    <a:lnTo>
                      <a:pt x="737" y="197"/>
                    </a:lnTo>
                    <a:lnTo>
                      <a:pt x="731" y="197"/>
                    </a:lnTo>
                    <a:lnTo>
                      <a:pt x="724" y="197"/>
                    </a:lnTo>
                    <a:lnTo>
                      <a:pt x="724" y="209"/>
                    </a:lnTo>
                    <a:lnTo>
                      <a:pt x="731" y="216"/>
                    </a:lnTo>
                    <a:lnTo>
                      <a:pt x="756" y="235"/>
                    </a:lnTo>
                    <a:lnTo>
                      <a:pt x="800" y="235"/>
                    </a:lnTo>
                    <a:lnTo>
                      <a:pt x="819" y="247"/>
                    </a:lnTo>
                    <a:lnTo>
                      <a:pt x="832" y="260"/>
                    </a:lnTo>
                    <a:lnTo>
                      <a:pt x="832" y="273"/>
                    </a:lnTo>
                    <a:lnTo>
                      <a:pt x="832" y="279"/>
                    </a:lnTo>
                    <a:lnTo>
                      <a:pt x="832" y="292"/>
                    </a:lnTo>
                    <a:lnTo>
                      <a:pt x="819" y="324"/>
                    </a:lnTo>
                    <a:lnTo>
                      <a:pt x="813" y="368"/>
                    </a:lnTo>
                    <a:lnTo>
                      <a:pt x="800" y="406"/>
                    </a:lnTo>
                    <a:lnTo>
                      <a:pt x="788" y="444"/>
                    </a:lnTo>
                    <a:lnTo>
                      <a:pt x="826" y="597"/>
                    </a:lnTo>
                    <a:lnTo>
                      <a:pt x="794" y="609"/>
                    </a:lnTo>
                    <a:lnTo>
                      <a:pt x="807" y="889"/>
                    </a:lnTo>
                    <a:lnTo>
                      <a:pt x="807" y="895"/>
                    </a:lnTo>
                    <a:lnTo>
                      <a:pt x="807" y="901"/>
                    </a:lnTo>
                    <a:lnTo>
                      <a:pt x="807" y="914"/>
                    </a:lnTo>
                    <a:lnTo>
                      <a:pt x="800" y="940"/>
                    </a:lnTo>
                    <a:lnTo>
                      <a:pt x="800" y="959"/>
                    </a:lnTo>
                    <a:lnTo>
                      <a:pt x="800" y="1009"/>
                    </a:lnTo>
                    <a:lnTo>
                      <a:pt x="794" y="1048"/>
                    </a:lnTo>
                    <a:lnTo>
                      <a:pt x="800" y="1111"/>
                    </a:lnTo>
                    <a:lnTo>
                      <a:pt x="807" y="1187"/>
                    </a:lnTo>
                    <a:lnTo>
                      <a:pt x="826" y="1206"/>
                    </a:lnTo>
                    <a:lnTo>
                      <a:pt x="851" y="1225"/>
                    </a:lnTo>
                    <a:lnTo>
                      <a:pt x="870" y="1238"/>
                    </a:lnTo>
                    <a:lnTo>
                      <a:pt x="877" y="1251"/>
                    </a:lnTo>
                    <a:lnTo>
                      <a:pt x="794" y="1238"/>
                    </a:lnTo>
                    <a:lnTo>
                      <a:pt x="788" y="1238"/>
                    </a:lnTo>
                    <a:lnTo>
                      <a:pt x="781" y="1232"/>
                    </a:lnTo>
                    <a:lnTo>
                      <a:pt x="775" y="1219"/>
                    </a:lnTo>
                    <a:lnTo>
                      <a:pt x="762" y="1200"/>
                    </a:lnTo>
                    <a:lnTo>
                      <a:pt x="743" y="1187"/>
                    </a:lnTo>
                    <a:lnTo>
                      <a:pt x="737" y="1213"/>
                    </a:lnTo>
                    <a:lnTo>
                      <a:pt x="731" y="1213"/>
                    </a:lnTo>
                    <a:lnTo>
                      <a:pt x="731" y="1181"/>
                    </a:lnTo>
                    <a:lnTo>
                      <a:pt x="724" y="1175"/>
                    </a:lnTo>
                    <a:lnTo>
                      <a:pt x="724" y="1117"/>
                    </a:lnTo>
                    <a:lnTo>
                      <a:pt x="731" y="1073"/>
                    </a:lnTo>
                    <a:lnTo>
                      <a:pt x="731" y="990"/>
                    </a:lnTo>
                    <a:lnTo>
                      <a:pt x="731" y="971"/>
                    </a:lnTo>
                    <a:lnTo>
                      <a:pt x="731" y="952"/>
                    </a:lnTo>
                    <a:lnTo>
                      <a:pt x="718" y="921"/>
                    </a:lnTo>
                    <a:lnTo>
                      <a:pt x="718" y="876"/>
                    </a:lnTo>
                    <a:lnTo>
                      <a:pt x="711" y="800"/>
                    </a:lnTo>
                    <a:lnTo>
                      <a:pt x="692" y="724"/>
                    </a:lnTo>
                    <a:lnTo>
                      <a:pt x="673" y="673"/>
                    </a:lnTo>
                    <a:lnTo>
                      <a:pt x="667" y="679"/>
                    </a:lnTo>
                    <a:lnTo>
                      <a:pt x="667" y="705"/>
                    </a:lnTo>
                    <a:lnTo>
                      <a:pt x="667" y="774"/>
                    </a:lnTo>
                    <a:lnTo>
                      <a:pt x="667" y="844"/>
                    </a:lnTo>
                    <a:lnTo>
                      <a:pt x="667" y="870"/>
                    </a:lnTo>
                    <a:lnTo>
                      <a:pt x="673" y="889"/>
                    </a:lnTo>
                    <a:lnTo>
                      <a:pt x="673" y="914"/>
                    </a:lnTo>
                    <a:lnTo>
                      <a:pt x="680" y="952"/>
                    </a:lnTo>
                    <a:lnTo>
                      <a:pt x="686" y="990"/>
                    </a:lnTo>
                    <a:lnTo>
                      <a:pt x="699" y="1028"/>
                    </a:lnTo>
                    <a:lnTo>
                      <a:pt x="705" y="1060"/>
                    </a:lnTo>
                    <a:lnTo>
                      <a:pt x="718" y="1098"/>
                    </a:lnTo>
                    <a:lnTo>
                      <a:pt x="718" y="1143"/>
                    </a:lnTo>
                    <a:lnTo>
                      <a:pt x="711" y="1143"/>
                    </a:lnTo>
                    <a:lnTo>
                      <a:pt x="705" y="1168"/>
                    </a:lnTo>
                    <a:lnTo>
                      <a:pt x="699" y="1175"/>
                    </a:lnTo>
                    <a:lnTo>
                      <a:pt x="692" y="1149"/>
                    </a:lnTo>
                    <a:lnTo>
                      <a:pt x="686" y="1175"/>
                    </a:lnTo>
                    <a:lnTo>
                      <a:pt x="680" y="1181"/>
                    </a:lnTo>
                    <a:lnTo>
                      <a:pt x="673" y="1194"/>
                    </a:lnTo>
                    <a:lnTo>
                      <a:pt x="661" y="1200"/>
                    </a:lnTo>
                    <a:lnTo>
                      <a:pt x="610" y="1213"/>
                    </a:lnTo>
                    <a:lnTo>
                      <a:pt x="604" y="1200"/>
                    </a:lnTo>
                    <a:lnTo>
                      <a:pt x="623" y="1181"/>
                    </a:lnTo>
                    <a:lnTo>
                      <a:pt x="629" y="1162"/>
                    </a:lnTo>
                    <a:lnTo>
                      <a:pt x="642" y="1149"/>
                    </a:lnTo>
                    <a:lnTo>
                      <a:pt x="648" y="1124"/>
                    </a:lnTo>
                    <a:lnTo>
                      <a:pt x="635" y="1086"/>
                    </a:lnTo>
                    <a:lnTo>
                      <a:pt x="629" y="1048"/>
                    </a:lnTo>
                    <a:lnTo>
                      <a:pt x="616" y="1003"/>
                    </a:lnTo>
                    <a:lnTo>
                      <a:pt x="610" y="952"/>
                    </a:lnTo>
                    <a:lnTo>
                      <a:pt x="604" y="908"/>
                    </a:lnTo>
                    <a:lnTo>
                      <a:pt x="597" y="844"/>
                    </a:lnTo>
                    <a:lnTo>
                      <a:pt x="578" y="959"/>
                    </a:lnTo>
                    <a:lnTo>
                      <a:pt x="572" y="1022"/>
                    </a:lnTo>
                    <a:lnTo>
                      <a:pt x="572" y="1124"/>
                    </a:lnTo>
                    <a:lnTo>
                      <a:pt x="546" y="1200"/>
                    </a:lnTo>
                    <a:lnTo>
                      <a:pt x="559" y="1244"/>
                    </a:lnTo>
                    <a:lnTo>
                      <a:pt x="578" y="1263"/>
                    </a:lnTo>
                    <a:lnTo>
                      <a:pt x="578" y="1308"/>
                    </a:lnTo>
                    <a:lnTo>
                      <a:pt x="540" y="1314"/>
                    </a:lnTo>
                    <a:lnTo>
                      <a:pt x="515" y="1289"/>
                    </a:lnTo>
                    <a:lnTo>
                      <a:pt x="508" y="1282"/>
                    </a:lnTo>
                    <a:lnTo>
                      <a:pt x="502" y="1276"/>
                    </a:lnTo>
                    <a:lnTo>
                      <a:pt x="502" y="1257"/>
                    </a:lnTo>
                    <a:lnTo>
                      <a:pt x="496" y="1238"/>
                    </a:lnTo>
                    <a:lnTo>
                      <a:pt x="477" y="1225"/>
                    </a:lnTo>
                    <a:lnTo>
                      <a:pt x="477" y="1206"/>
                    </a:lnTo>
                    <a:lnTo>
                      <a:pt x="483" y="1181"/>
                    </a:lnTo>
                    <a:lnTo>
                      <a:pt x="483" y="1143"/>
                    </a:lnTo>
                    <a:lnTo>
                      <a:pt x="483" y="1117"/>
                    </a:lnTo>
                    <a:lnTo>
                      <a:pt x="496" y="1079"/>
                    </a:lnTo>
                    <a:lnTo>
                      <a:pt x="496" y="1022"/>
                    </a:lnTo>
                    <a:lnTo>
                      <a:pt x="496" y="952"/>
                    </a:lnTo>
                    <a:lnTo>
                      <a:pt x="489" y="895"/>
                    </a:lnTo>
                    <a:lnTo>
                      <a:pt x="489" y="844"/>
                    </a:lnTo>
                    <a:lnTo>
                      <a:pt x="483" y="819"/>
                    </a:lnTo>
                    <a:lnTo>
                      <a:pt x="483" y="806"/>
                    </a:lnTo>
                    <a:lnTo>
                      <a:pt x="477" y="819"/>
                    </a:lnTo>
                    <a:lnTo>
                      <a:pt x="457" y="889"/>
                    </a:lnTo>
                    <a:lnTo>
                      <a:pt x="451" y="927"/>
                    </a:lnTo>
                    <a:lnTo>
                      <a:pt x="451" y="933"/>
                    </a:lnTo>
                    <a:lnTo>
                      <a:pt x="451" y="1003"/>
                    </a:lnTo>
                    <a:lnTo>
                      <a:pt x="451" y="1086"/>
                    </a:lnTo>
                    <a:lnTo>
                      <a:pt x="451" y="1155"/>
                    </a:lnTo>
                    <a:lnTo>
                      <a:pt x="445" y="1238"/>
                    </a:lnTo>
                    <a:lnTo>
                      <a:pt x="438" y="1270"/>
                    </a:lnTo>
                    <a:lnTo>
                      <a:pt x="432" y="1282"/>
                    </a:lnTo>
                    <a:lnTo>
                      <a:pt x="426" y="1289"/>
                    </a:lnTo>
                    <a:lnTo>
                      <a:pt x="432" y="1295"/>
                    </a:lnTo>
                    <a:lnTo>
                      <a:pt x="432" y="1314"/>
                    </a:lnTo>
                    <a:lnTo>
                      <a:pt x="432" y="1321"/>
                    </a:lnTo>
                    <a:lnTo>
                      <a:pt x="432" y="1327"/>
                    </a:lnTo>
                    <a:lnTo>
                      <a:pt x="419" y="1352"/>
                    </a:lnTo>
                    <a:lnTo>
                      <a:pt x="407" y="1352"/>
                    </a:lnTo>
                    <a:lnTo>
                      <a:pt x="407" y="1378"/>
                    </a:lnTo>
                    <a:lnTo>
                      <a:pt x="407" y="1390"/>
                    </a:lnTo>
                    <a:lnTo>
                      <a:pt x="400" y="1403"/>
                    </a:lnTo>
                    <a:lnTo>
                      <a:pt x="394" y="1416"/>
                    </a:lnTo>
                    <a:lnTo>
                      <a:pt x="375" y="1435"/>
                    </a:lnTo>
                    <a:lnTo>
                      <a:pt x="369" y="1441"/>
                    </a:lnTo>
                    <a:lnTo>
                      <a:pt x="324" y="1435"/>
                    </a:lnTo>
                    <a:lnTo>
                      <a:pt x="324" y="1390"/>
                    </a:lnTo>
                    <a:lnTo>
                      <a:pt x="330" y="1378"/>
                    </a:lnTo>
                    <a:lnTo>
                      <a:pt x="349" y="1327"/>
                    </a:lnTo>
                    <a:lnTo>
                      <a:pt x="356" y="1308"/>
                    </a:lnTo>
                    <a:lnTo>
                      <a:pt x="349" y="1270"/>
                    </a:lnTo>
                    <a:lnTo>
                      <a:pt x="349" y="1213"/>
                    </a:lnTo>
                    <a:lnTo>
                      <a:pt x="343" y="1143"/>
                    </a:lnTo>
                    <a:lnTo>
                      <a:pt x="349" y="1079"/>
                    </a:lnTo>
                    <a:lnTo>
                      <a:pt x="349" y="1016"/>
                    </a:lnTo>
                    <a:lnTo>
                      <a:pt x="356" y="946"/>
                    </a:lnTo>
                    <a:lnTo>
                      <a:pt x="349" y="908"/>
                    </a:lnTo>
                    <a:lnTo>
                      <a:pt x="349" y="863"/>
                    </a:lnTo>
                    <a:lnTo>
                      <a:pt x="349" y="781"/>
                    </a:lnTo>
                    <a:lnTo>
                      <a:pt x="356" y="736"/>
                    </a:lnTo>
                    <a:lnTo>
                      <a:pt x="362" y="698"/>
                    </a:lnTo>
                    <a:lnTo>
                      <a:pt x="362" y="692"/>
                    </a:lnTo>
                    <a:lnTo>
                      <a:pt x="356" y="686"/>
                    </a:lnTo>
                    <a:lnTo>
                      <a:pt x="343" y="686"/>
                    </a:lnTo>
                    <a:lnTo>
                      <a:pt x="337" y="679"/>
                    </a:lnTo>
                    <a:lnTo>
                      <a:pt x="330" y="667"/>
                    </a:lnTo>
                    <a:lnTo>
                      <a:pt x="305" y="698"/>
                    </a:lnTo>
                    <a:lnTo>
                      <a:pt x="299" y="698"/>
                    </a:lnTo>
                    <a:lnTo>
                      <a:pt x="299" y="717"/>
                    </a:lnTo>
                    <a:lnTo>
                      <a:pt x="292" y="743"/>
                    </a:lnTo>
                    <a:lnTo>
                      <a:pt x="292" y="876"/>
                    </a:lnTo>
                    <a:lnTo>
                      <a:pt x="305" y="914"/>
                    </a:lnTo>
                    <a:lnTo>
                      <a:pt x="311" y="952"/>
                    </a:lnTo>
                    <a:lnTo>
                      <a:pt x="311" y="997"/>
                    </a:lnTo>
                    <a:lnTo>
                      <a:pt x="324" y="1048"/>
                    </a:lnTo>
                    <a:lnTo>
                      <a:pt x="330" y="1092"/>
                    </a:lnTo>
                    <a:lnTo>
                      <a:pt x="337" y="1149"/>
                    </a:lnTo>
                    <a:lnTo>
                      <a:pt x="330" y="1162"/>
                    </a:lnTo>
                    <a:lnTo>
                      <a:pt x="337" y="1181"/>
                    </a:lnTo>
                    <a:lnTo>
                      <a:pt x="324" y="1206"/>
                    </a:lnTo>
                    <a:lnTo>
                      <a:pt x="324" y="1276"/>
                    </a:lnTo>
                    <a:lnTo>
                      <a:pt x="324" y="1282"/>
                    </a:lnTo>
                    <a:lnTo>
                      <a:pt x="318" y="1295"/>
                    </a:lnTo>
                    <a:lnTo>
                      <a:pt x="305" y="1302"/>
                    </a:lnTo>
                    <a:lnTo>
                      <a:pt x="280" y="1308"/>
                    </a:lnTo>
                    <a:lnTo>
                      <a:pt x="267" y="1308"/>
                    </a:lnTo>
                    <a:lnTo>
                      <a:pt x="254" y="1302"/>
                    </a:lnTo>
                    <a:lnTo>
                      <a:pt x="248" y="1282"/>
                    </a:lnTo>
                    <a:lnTo>
                      <a:pt x="254" y="1257"/>
                    </a:lnTo>
                    <a:lnTo>
                      <a:pt x="261" y="1238"/>
                    </a:lnTo>
                    <a:lnTo>
                      <a:pt x="267" y="1213"/>
                    </a:lnTo>
                    <a:lnTo>
                      <a:pt x="254" y="1187"/>
                    </a:lnTo>
                    <a:lnTo>
                      <a:pt x="261" y="1168"/>
                    </a:lnTo>
                    <a:lnTo>
                      <a:pt x="242" y="1130"/>
                    </a:lnTo>
                    <a:lnTo>
                      <a:pt x="222" y="1041"/>
                    </a:lnTo>
                    <a:lnTo>
                      <a:pt x="203" y="940"/>
                    </a:lnTo>
                    <a:lnTo>
                      <a:pt x="191" y="876"/>
                    </a:lnTo>
                    <a:lnTo>
                      <a:pt x="184" y="825"/>
                    </a:lnTo>
                    <a:lnTo>
                      <a:pt x="172" y="838"/>
                    </a:lnTo>
                    <a:lnTo>
                      <a:pt x="172" y="882"/>
                    </a:lnTo>
                    <a:lnTo>
                      <a:pt x="172" y="908"/>
                    </a:lnTo>
                    <a:lnTo>
                      <a:pt x="178" y="933"/>
                    </a:lnTo>
                    <a:lnTo>
                      <a:pt x="178" y="959"/>
                    </a:lnTo>
                    <a:lnTo>
                      <a:pt x="184" y="997"/>
                    </a:lnTo>
                    <a:lnTo>
                      <a:pt x="184" y="1054"/>
                    </a:lnTo>
                    <a:lnTo>
                      <a:pt x="191" y="1098"/>
                    </a:lnTo>
                    <a:lnTo>
                      <a:pt x="197" y="1111"/>
                    </a:lnTo>
                    <a:lnTo>
                      <a:pt x="203" y="1136"/>
                    </a:lnTo>
                    <a:lnTo>
                      <a:pt x="191" y="1155"/>
                    </a:lnTo>
                    <a:lnTo>
                      <a:pt x="191" y="1194"/>
                    </a:lnTo>
                    <a:lnTo>
                      <a:pt x="172" y="1206"/>
                    </a:lnTo>
                    <a:lnTo>
                      <a:pt x="165" y="1200"/>
                    </a:lnTo>
                    <a:lnTo>
                      <a:pt x="146" y="1225"/>
                    </a:lnTo>
                    <a:lnTo>
                      <a:pt x="140" y="1238"/>
                    </a:lnTo>
                    <a:lnTo>
                      <a:pt x="134" y="1244"/>
                    </a:lnTo>
                    <a:lnTo>
                      <a:pt x="121" y="1251"/>
                    </a:lnTo>
                    <a:lnTo>
                      <a:pt x="102" y="1251"/>
                    </a:lnTo>
                    <a:lnTo>
                      <a:pt x="76" y="1238"/>
                    </a:lnTo>
                    <a:lnTo>
                      <a:pt x="70" y="1225"/>
                    </a:lnTo>
                    <a:lnTo>
                      <a:pt x="89" y="1206"/>
                    </a:lnTo>
                    <a:lnTo>
                      <a:pt x="108" y="1181"/>
                    </a:lnTo>
                    <a:lnTo>
                      <a:pt x="121" y="1162"/>
                    </a:lnTo>
                    <a:lnTo>
                      <a:pt x="121" y="1136"/>
                    </a:lnTo>
                    <a:lnTo>
                      <a:pt x="102" y="1124"/>
                    </a:lnTo>
                    <a:lnTo>
                      <a:pt x="102" y="1111"/>
                    </a:lnTo>
                    <a:lnTo>
                      <a:pt x="95" y="1060"/>
                    </a:lnTo>
                    <a:lnTo>
                      <a:pt x="89" y="1022"/>
                    </a:lnTo>
                    <a:lnTo>
                      <a:pt x="83" y="965"/>
                    </a:lnTo>
                    <a:lnTo>
                      <a:pt x="64" y="889"/>
                    </a:lnTo>
                    <a:lnTo>
                      <a:pt x="51" y="819"/>
                    </a:lnTo>
                    <a:lnTo>
                      <a:pt x="38" y="749"/>
                    </a:lnTo>
                    <a:lnTo>
                      <a:pt x="32" y="730"/>
                    </a:lnTo>
                    <a:lnTo>
                      <a:pt x="7" y="692"/>
                    </a:lnTo>
                    <a:lnTo>
                      <a:pt x="0" y="654"/>
                    </a:lnTo>
                    <a:lnTo>
                      <a:pt x="7" y="597"/>
                    </a:lnTo>
                    <a:lnTo>
                      <a:pt x="7" y="520"/>
                    </a:lnTo>
                    <a:lnTo>
                      <a:pt x="19" y="470"/>
                    </a:lnTo>
                    <a:lnTo>
                      <a:pt x="26" y="406"/>
                    </a:lnTo>
                    <a:lnTo>
                      <a:pt x="32" y="336"/>
                    </a:lnTo>
                    <a:lnTo>
                      <a:pt x="38" y="298"/>
                    </a:lnTo>
                    <a:lnTo>
                      <a:pt x="38" y="292"/>
                    </a:lnTo>
                    <a:lnTo>
                      <a:pt x="57" y="279"/>
                    </a:lnTo>
                    <a:close/>
                  </a:path>
                </a:pathLst>
              </a:custGeom>
              <a:solidFill>
                <a:sysClr val="windowText" lastClr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</p:grpSp>
        <p:sp>
          <p:nvSpPr>
            <p:cNvPr id="234" name="Freeform 382"/>
            <p:cNvSpPr>
              <a:spLocks/>
            </p:cNvSpPr>
            <p:nvPr/>
          </p:nvSpPr>
          <p:spPr bwMode="auto">
            <a:xfrm>
              <a:off x="1546988" y="2587268"/>
              <a:ext cx="244120" cy="663769"/>
            </a:xfrm>
            <a:custGeom>
              <a:avLst/>
              <a:gdLst>
                <a:gd name="T0" fmla="*/ 2147483647 w 133"/>
                <a:gd name="T1" fmla="*/ 0 h 362"/>
                <a:gd name="T2" fmla="*/ 2147483647 w 133"/>
                <a:gd name="T3" fmla="*/ 2147483647 h 362"/>
                <a:gd name="T4" fmla="*/ 2147483647 w 133"/>
                <a:gd name="T5" fmla="*/ 2147483647 h 362"/>
                <a:gd name="T6" fmla="*/ 2147483647 w 133"/>
                <a:gd name="T7" fmla="*/ 2147483647 h 362"/>
                <a:gd name="T8" fmla="*/ 2147483647 w 133"/>
                <a:gd name="T9" fmla="*/ 2147483647 h 362"/>
                <a:gd name="T10" fmla="*/ 2147483647 w 133"/>
                <a:gd name="T11" fmla="*/ 2147483647 h 362"/>
                <a:gd name="T12" fmla="*/ 2147483647 w 133"/>
                <a:gd name="T13" fmla="*/ 2147483647 h 362"/>
                <a:gd name="T14" fmla="*/ 2147483647 w 133"/>
                <a:gd name="T15" fmla="*/ 2147483647 h 362"/>
                <a:gd name="T16" fmla="*/ 2147483647 w 133"/>
                <a:gd name="T17" fmla="*/ 2147483647 h 362"/>
                <a:gd name="T18" fmla="*/ 2147483647 w 133"/>
                <a:gd name="T19" fmla="*/ 2147483647 h 362"/>
                <a:gd name="T20" fmla="*/ 0 w 133"/>
                <a:gd name="T21" fmla="*/ 2147483647 h 362"/>
                <a:gd name="T22" fmla="*/ 2147483647 w 133"/>
                <a:gd name="T23" fmla="*/ 2147483647 h 362"/>
                <a:gd name="T24" fmla="*/ 2147483647 w 133"/>
                <a:gd name="T25" fmla="*/ 2147483647 h 362"/>
                <a:gd name="T26" fmla="*/ 2147483647 w 133"/>
                <a:gd name="T27" fmla="*/ 2147483647 h 362"/>
                <a:gd name="T28" fmla="*/ 2147483647 w 133"/>
                <a:gd name="T29" fmla="*/ 2147483647 h 362"/>
                <a:gd name="T30" fmla="*/ 2147483647 w 133"/>
                <a:gd name="T31" fmla="*/ 2147483647 h 362"/>
                <a:gd name="T32" fmla="*/ 2147483647 w 133"/>
                <a:gd name="T33" fmla="*/ 2147483647 h 362"/>
                <a:gd name="T34" fmla="*/ 2147483647 w 133"/>
                <a:gd name="T35" fmla="*/ 2147483647 h 362"/>
                <a:gd name="T36" fmla="*/ 2147483647 w 133"/>
                <a:gd name="T37" fmla="*/ 2147483647 h 362"/>
                <a:gd name="T38" fmla="*/ 2147483647 w 133"/>
                <a:gd name="T39" fmla="*/ 2147483647 h 362"/>
                <a:gd name="T40" fmla="*/ 2147483647 w 133"/>
                <a:gd name="T41" fmla="*/ 2147483647 h 362"/>
                <a:gd name="T42" fmla="*/ 2147483647 w 133"/>
                <a:gd name="T43" fmla="*/ 2147483647 h 362"/>
                <a:gd name="T44" fmla="*/ 2147483647 w 133"/>
                <a:gd name="T45" fmla="*/ 2147483647 h 362"/>
                <a:gd name="T46" fmla="*/ 2147483647 w 133"/>
                <a:gd name="T47" fmla="*/ 2147483647 h 362"/>
                <a:gd name="T48" fmla="*/ 2147483647 w 133"/>
                <a:gd name="T49" fmla="*/ 2147483647 h 362"/>
                <a:gd name="T50" fmla="*/ 2147483647 w 133"/>
                <a:gd name="T51" fmla="*/ 2147483647 h 362"/>
                <a:gd name="T52" fmla="*/ 2147483647 w 133"/>
                <a:gd name="T53" fmla="*/ 2147483647 h 362"/>
                <a:gd name="T54" fmla="*/ 2147483647 w 133"/>
                <a:gd name="T55" fmla="*/ 2147483647 h 362"/>
                <a:gd name="T56" fmla="*/ 2147483647 w 133"/>
                <a:gd name="T57" fmla="*/ 2147483647 h 362"/>
                <a:gd name="T58" fmla="*/ 2147483647 w 133"/>
                <a:gd name="T59" fmla="*/ 2147483647 h 362"/>
                <a:gd name="T60" fmla="*/ 2147483647 w 133"/>
                <a:gd name="T61" fmla="*/ 2147483647 h 362"/>
                <a:gd name="T62" fmla="*/ 2147483647 w 133"/>
                <a:gd name="T63" fmla="*/ 2147483647 h 362"/>
                <a:gd name="T64" fmla="*/ 2147483647 w 133"/>
                <a:gd name="T65" fmla="*/ 2147483647 h 362"/>
                <a:gd name="T66" fmla="*/ 2147483647 w 133"/>
                <a:gd name="T67" fmla="*/ 2147483647 h 362"/>
                <a:gd name="T68" fmla="*/ 2147483647 w 133"/>
                <a:gd name="T69" fmla="*/ 2147483647 h 362"/>
                <a:gd name="T70" fmla="*/ 2147483647 w 133"/>
                <a:gd name="T71" fmla="*/ 2147483647 h 362"/>
                <a:gd name="T72" fmla="*/ 2147483647 w 133"/>
                <a:gd name="T73" fmla="*/ 0 h 362"/>
                <a:gd name="T74" fmla="*/ 2147483647 w 133"/>
                <a:gd name="T75" fmla="*/ 0 h 36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33"/>
                <a:gd name="T115" fmla="*/ 0 h 362"/>
                <a:gd name="T116" fmla="*/ 133 w 133"/>
                <a:gd name="T117" fmla="*/ 362 h 36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33" h="362">
                  <a:moveTo>
                    <a:pt x="127" y="0"/>
                  </a:moveTo>
                  <a:lnTo>
                    <a:pt x="133" y="12"/>
                  </a:lnTo>
                  <a:lnTo>
                    <a:pt x="102" y="165"/>
                  </a:lnTo>
                  <a:lnTo>
                    <a:pt x="83" y="279"/>
                  </a:lnTo>
                  <a:lnTo>
                    <a:pt x="83" y="330"/>
                  </a:lnTo>
                  <a:lnTo>
                    <a:pt x="89" y="355"/>
                  </a:lnTo>
                  <a:lnTo>
                    <a:pt x="57" y="362"/>
                  </a:lnTo>
                  <a:lnTo>
                    <a:pt x="25" y="362"/>
                  </a:lnTo>
                  <a:lnTo>
                    <a:pt x="0" y="355"/>
                  </a:lnTo>
                  <a:lnTo>
                    <a:pt x="6" y="304"/>
                  </a:lnTo>
                  <a:lnTo>
                    <a:pt x="13" y="298"/>
                  </a:lnTo>
                  <a:lnTo>
                    <a:pt x="38" y="317"/>
                  </a:lnTo>
                  <a:lnTo>
                    <a:pt x="76" y="292"/>
                  </a:lnTo>
                  <a:lnTo>
                    <a:pt x="76" y="228"/>
                  </a:lnTo>
                  <a:lnTo>
                    <a:pt x="83" y="165"/>
                  </a:lnTo>
                  <a:lnTo>
                    <a:pt x="76" y="108"/>
                  </a:lnTo>
                  <a:lnTo>
                    <a:pt x="76" y="63"/>
                  </a:lnTo>
                  <a:lnTo>
                    <a:pt x="83" y="44"/>
                  </a:lnTo>
                  <a:lnTo>
                    <a:pt x="57" y="44"/>
                  </a:lnTo>
                  <a:lnTo>
                    <a:pt x="45" y="57"/>
                  </a:lnTo>
                  <a:lnTo>
                    <a:pt x="57" y="69"/>
                  </a:lnTo>
                  <a:lnTo>
                    <a:pt x="45" y="146"/>
                  </a:lnTo>
                  <a:lnTo>
                    <a:pt x="25" y="216"/>
                  </a:lnTo>
                  <a:lnTo>
                    <a:pt x="32" y="165"/>
                  </a:lnTo>
                  <a:lnTo>
                    <a:pt x="32" y="101"/>
                  </a:lnTo>
                  <a:lnTo>
                    <a:pt x="38" y="63"/>
                  </a:lnTo>
                  <a:lnTo>
                    <a:pt x="38" y="31"/>
                  </a:lnTo>
                  <a:lnTo>
                    <a:pt x="45" y="25"/>
                  </a:lnTo>
                  <a:lnTo>
                    <a:pt x="64" y="38"/>
                  </a:lnTo>
                  <a:lnTo>
                    <a:pt x="76" y="38"/>
                  </a:lnTo>
                  <a:lnTo>
                    <a:pt x="102" y="19"/>
                  </a:lnTo>
                  <a:lnTo>
                    <a:pt x="121" y="6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4F81BD">
                <a:lumMod val="60000"/>
                <a:lumOff val="40000"/>
              </a:srgbClr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ＭＳ Ｐゴシック" charset="0"/>
              </a:endParaRPr>
            </a:p>
          </p:txBody>
        </p:sp>
        <p:sp>
          <p:nvSpPr>
            <p:cNvPr id="235" name="Freeform 383"/>
            <p:cNvSpPr>
              <a:spLocks/>
            </p:cNvSpPr>
            <p:nvPr/>
          </p:nvSpPr>
          <p:spPr bwMode="auto">
            <a:xfrm>
              <a:off x="2222448" y="2633109"/>
              <a:ext cx="152345" cy="546417"/>
            </a:xfrm>
            <a:custGeom>
              <a:avLst/>
              <a:gdLst>
                <a:gd name="T0" fmla="*/ 2147483647 w 83"/>
                <a:gd name="T1" fmla="*/ 0 h 298"/>
                <a:gd name="T2" fmla="*/ 2147483647 w 83"/>
                <a:gd name="T3" fmla="*/ 2147483647 h 298"/>
                <a:gd name="T4" fmla="*/ 2147483647 w 83"/>
                <a:gd name="T5" fmla="*/ 2147483647 h 298"/>
                <a:gd name="T6" fmla="*/ 2147483647 w 83"/>
                <a:gd name="T7" fmla="*/ 2147483647 h 298"/>
                <a:gd name="T8" fmla="*/ 2147483647 w 83"/>
                <a:gd name="T9" fmla="*/ 2147483647 h 298"/>
                <a:gd name="T10" fmla="*/ 2147483647 w 83"/>
                <a:gd name="T11" fmla="*/ 2147483647 h 298"/>
                <a:gd name="T12" fmla="*/ 2147483647 w 83"/>
                <a:gd name="T13" fmla="*/ 2147483647 h 298"/>
                <a:gd name="T14" fmla="*/ 2147483647 w 83"/>
                <a:gd name="T15" fmla="*/ 2147483647 h 298"/>
                <a:gd name="T16" fmla="*/ 2147483647 w 83"/>
                <a:gd name="T17" fmla="*/ 2147483647 h 298"/>
                <a:gd name="T18" fmla="*/ 2147483647 w 83"/>
                <a:gd name="T19" fmla="*/ 2147483647 h 298"/>
                <a:gd name="T20" fmla="*/ 2147483647 w 83"/>
                <a:gd name="T21" fmla="*/ 2147483647 h 298"/>
                <a:gd name="T22" fmla="*/ 2147483647 w 83"/>
                <a:gd name="T23" fmla="*/ 2147483647 h 298"/>
                <a:gd name="T24" fmla="*/ 2147483647 w 83"/>
                <a:gd name="T25" fmla="*/ 2147483647 h 298"/>
                <a:gd name="T26" fmla="*/ 2147483647 w 83"/>
                <a:gd name="T27" fmla="*/ 2147483647 h 298"/>
                <a:gd name="T28" fmla="*/ 2147483647 w 83"/>
                <a:gd name="T29" fmla="*/ 2147483647 h 298"/>
                <a:gd name="T30" fmla="*/ 2147483647 w 83"/>
                <a:gd name="T31" fmla="*/ 2147483647 h 298"/>
                <a:gd name="T32" fmla="*/ 0 w 83"/>
                <a:gd name="T33" fmla="*/ 2147483647 h 298"/>
                <a:gd name="T34" fmla="*/ 2147483647 w 83"/>
                <a:gd name="T35" fmla="*/ 0 h 29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3"/>
                <a:gd name="T55" fmla="*/ 0 h 298"/>
                <a:gd name="T56" fmla="*/ 83 w 83"/>
                <a:gd name="T57" fmla="*/ 298 h 298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3" h="298">
                  <a:moveTo>
                    <a:pt x="13" y="0"/>
                  </a:moveTo>
                  <a:lnTo>
                    <a:pt x="32" y="6"/>
                  </a:lnTo>
                  <a:lnTo>
                    <a:pt x="45" y="25"/>
                  </a:lnTo>
                  <a:lnTo>
                    <a:pt x="39" y="44"/>
                  </a:lnTo>
                  <a:lnTo>
                    <a:pt x="64" y="95"/>
                  </a:lnTo>
                  <a:lnTo>
                    <a:pt x="64" y="114"/>
                  </a:lnTo>
                  <a:lnTo>
                    <a:pt x="70" y="146"/>
                  </a:lnTo>
                  <a:lnTo>
                    <a:pt x="83" y="241"/>
                  </a:lnTo>
                  <a:lnTo>
                    <a:pt x="83" y="267"/>
                  </a:lnTo>
                  <a:lnTo>
                    <a:pt x="58" y="298"/>
                  </a:lnTo>
                  <a:lnTo>
                    <a:pt x="20" y="273"/>
                  </a:lnTo>
                  <a:lnTo>
                    <a:pt x="7" y="133"/>
                  </a:lnTo>
                  <a:lnTo>
                    <a:pt x="7" y="70"/>
                  </a:lnTo>
                  <a:lnTo>
                    <a:pt x="20" y="38"/>
                  </a:lnTo>
                  <a:lnTo>
                    <a:pt x="0" y="19"/>
                  </a:lnTo>
                  <a:lnTo>
                    <a:pt x="13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4F81BD">
                    <a:lumMod val="75000"/>
                  </a:srgbClr>
                </a:gs>
                <a:gs pos="0">
                  <a:srgbClr val="1F497D">
                    <a:lumMod val="75000"/>
                  </a:srgbClr>
                </a:gs>
              </a:gsLst>
              <a:lin ang="16200000" scaled="0"/>
              <a:tileRect/>
            </a:gradFill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ＭＳ Ｐゴシック" charset="0"/>
              </a:endParaRPr>
            </a:p>
          </p:txBody>
        </p:sp>
        <p:sp>
          <p:nvSpPr>
            <p:cNvPr id="236" name="Freeform 384"/>
            <p:cNvSpPr>
              <a:spLocks/>
            </p:cNvSpPr>
            <p:nvPr/>
          </p:nvSpPr>
          <p:spPr bwMode="auto">
            <a:xfrm>
              <a:off x="2573026" y="2598269"/>
              <a:ext cx="152346" cy="209032"/>
            </a:xfrm>
            <a:custGeom>
              <a:avLst/>
              <a:gdLst>
                <a:gd name="T0" fmla="*/ 2147483647 w 83"/>
                <a:gd name="T1" fmla="*/ 2147483647 h 114"/>
                <a:gd name="T2" fmla="*/ 2147483647 w 83"/>
                <a:gd name="T3" fmla="*/ 2147483647 h 114"/>
                <a:gd name="T4" fmla="*/ 2147483647 w 83"/>
                <a:gd name="T5" fmla="*/ 2147483647 h 114"/>
                <a:gd name="T6" fmla="*/ 0 w 83"/>
                <a:gd name="T7" fmla="*/ 2147483647 h 114"/>
                <a:gd name="T8" fmla="*/ 2147483647 w 83"/>
                <a:gd name="T9" fmla="*/ 2147483647 h 114"/>
                <a:gd name="T10" fmla="*/ 2147483647 w 83"/>
                <a:gd name="T11" fmla="*/ 2147483647 h 114"/>
                <a:gd name="T12" fmla="*/ 2147483647 w 83"/>
                <a:gd name="T13" fmla="*/ 2147483647 h 114"/>
                <a:gd name="T14" fmla="*/ 2147483647 w 83"/>
                <a:gd name="T15" fmla="*/ 2147483647 h 114"/>
                <a:gd name="T16" fmla="*/ 2147483647 w 83"/>
                <a:gd name="T17" fmla="*/ 2147483647 h 114"/>
                <a:gd name="T18" fmla="*/ 2147483647 w 83"/>
                <a:gd name="T19" fmla="*/ 0 h 114"/>
                <a:gd name="T20" fmla="*/ 2147483647 w 83"/>
                <a:gd name="T21" fmla="*/ 2147483647 h 114"/>
                <a:gd name="T22" fmla="*/ 2147483647 w 83"/>
                <a:gd name="T23" fmla="*/ 2147483647 h 114"/>
                <a:gd name="T24" fmla="*/ 2147483647 w 83"/>
                <a:gd name="T25" fmla="*/ 2147483647 h 114"/>
                <a:gd name="T26" fmla="*/ 2147483647 w 83"/>
                <a:gd name="T27" fmla="*/ 2147483647 h 11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83"/>
                <a:gd name="T43" fmla="*/ 0 h 114"/>
                <a:gd name="T44" fmla="*/ 83 w 83"/>
                <a:gd name="T45" fmla="*/ 114 h 11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83" h="114">
                  <a:moveTo>
                    <a:pt x="25" y="114"/>
                  </a:moveTo>
                  <a:lnTo>
                    <a:pt x="19" y="114"/>
                  </a:lnTo>
                  <a:lnTo>
                    <a:pt x="13" y="76"/>
                  </a:lnTo>
                  <a:lnTo>
                    <a:pt x="0" y="57"/>
                  </a:lnTo>
                  <a:lnTo>
                    <a:pt x="6" y="32"/>
                  </a:lnTo>
                  <a:lnTo>
                    <a:pt x="13" y="13"/>
                  </a:lnTo>
                  <a:lnTo>
                    <a:pt x="25" y="32"/>
                  </a:lnTo>
                  <a:lnTo>
                    <a:pt x="44" y="32"/>
                  </a:lnTo>
                  <a:lnTo>
                    <a:pt x="70" y="19"/>
                  </a:lnTo>
                  <a:lnTo>
                    <a:pt x="83" y="0"/>
                  </a:lnTo>
                  <a:lnTo>
                    <a:pt x="83" y="32"/>
                  </a:lnTo>
                  <a:lnTo>
                    <a:pt x="57" y="57"/>
                  </a:lnTo>
                  <a:lnTo>
                    <a:pt x="44" y="76"/>
                  </a:lnTo>
                  <a:lnTo>
                    <a:pt x="25" y="114"/>
                  </a:lnTo>
                  <a:close/>
                </a:path>
              </a:pathLst>
            </a:custGeom>
            <a:solidFill>
              <a:srgbClr val="1F497D">
                <a:lumMod val="50000"/>
              </a:srgbClr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ＭＳ Ｐゴシック" charset="0"/>
              </a:endParaRPr>
            </a:p>
          </p:txBody>
        </p:sp>
        <p:sp>
          <p:nvSpPr>
            <p:cNvPr id="237" name="Oval 88"/>
            <p:cNvSpPr/>
            <p:nvPr/>
          </p:nvSpPr>
          <p:spPr bwMode="auto">
            <a:xfrm>
              <a:off x="1380667" y="4475931"/>
              <a:ext cx="1400175" cy="379413"/>
            </a:xfrm>
            <a:prstGeom prst="ellipse">
              <a:avLst/>
            </a:prstGeom>
            <a:gradFill flip="none" rotWithShape="1">
              <a:gsLst>
                <a:gs pos="0">
                  <a:sysClr val="windowText" lastClr="000000">
                    <a:lumMod val="95000"/>
                    <a:lumOff val="5000"/>
                    <a:alpha val="45000"/>
                  </a:sysClr>
                </a:gs>
                <a:gs pos="100000">
                  <a:srgbClr val="4F81BD">
                    <a:tint val="50000"/>
                    <a:shade val="100000"/>
                    <a:satMod val="350000"/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238" name="Oval 89"/>
            <p:cNvSpPr/>
            <p:nvPr/>
          </p:nvSpPr>
          <p:spPr bwMode="auto">
            <a:xfrm>
              <a:off x="1243366" y="4286224"/>
              <a:ext cx="1400175" cy="379413"/>
            </a:xfrm>
            <a:prstGeom prst="ellipse">
              <a:avLst/>
            </a:prstGeom>
            <a:gradFill flip="none" rotWithShape="1">
              <a:gsLst>
                <a:gs pos="0">
                  <a:sysClr val="windowText" lastClr="000000">
                    <a:lumMod val="95000"/>
                    <a:lumOff val="5000"/>
                    <a:alpha val="45000"/>
                  </a:sysClr>
                </a:gs>
                <a:gs pos="100000">
                  <a:srgbClr val="4F81BD">
                    <a:tint val="50000"/>
                    <a:shade val="100000"/>
                    <a:satMod val="350000"/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ＭＳ Ｐゴシック" charset="0"/>
                <a:cs typeface="ＭＳ Ｐゴシック" charset="0"/>
              </a:endParaRPr>
            </a:p>
          </p:txBody>
        </p:sp>
      </p:grpSp>
      <p:sp>
        <p:nvSpPr>
          <p:cNvPr id="346" name="TextBox 345"/>
          <p:cNvSpPr txBox="1"/>
          <p:nvPr/>
        </p:nvSpPr>
        <p:spPr>
          <a:xfrm>
            <a:off x="3718679" y="4451095"/>
            <a:ext cx="205697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lang="en-US" sz="4000" dirty="0" smtClean="0">
                <a:solidFill>
                  <a:prstClr val="black"/>
                </a:solidFill>
                <a:latin typeface="Market-Regular"/>
                <a:ea typeface="ＭＳ Ｐゴシック" charset="0"/>
                <a:cs typeface="Market-Regular"/>
              </a:rPr>
              <a:t>Questions?</a:t>
            </a:r>
            <a:endParaRPr lang="en-US" sz="4000" dirty="0">
              <a:solidFill>
                <a:prstClr val="black"/>
              </a:solidFill>
              <a:latin typeface="Market-Regular"/>
              <a:ea typeface="ＭＳ Ｐゴシック" charset="0"/>
              <a:cs typeface="Market-Regular"/>
            </a:endParaRPr>
          </a:p>
        </p:txBody>
      </p:sp>
    </p:spTree>
    <p:extLst>
      <p:ext uri="{BB962C8B-B14F-4D97-AF65-F5344CB8AC3E}">
        <p14:creationId xmlns:p14="http://schemas.microsoft.com/office/powerpoint/2010/main" val="2071033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26513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19901</TotalTime>
  <Words>464</Words>
  <Application>Microsoft Office PowerPoint</Application>
  <PresentationFormat>全屏显示(4:3)</PresentationFormat>
  <Paragraphs>98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993</cp:revision>
  <dcterms:created xsi:type="dcterms:W3CDTF">2009-02-11T05:37:22Z</dcterms:created>
  <dcterms:modified xsi:type="dcterms:W3CDTF">2014-02-02T13:57:52Z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