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8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99" d="100"/>
          <a:sy n="99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23"/>
          <p:cNvGrpSpPr/>
          <p:nvPr/>
        </p:nvGrpSpPr>
        <p:grpSpPr>
          <a:xfrm>
            <a:off x="2356170" y="1693228"/>
            <a:ext cx="4404381" cy="5120148"/>
            <a:chOff x="2655888" y="1860781"/>
            <a:chExt cx="3371850" cy="4167187"/>
          </a:xfrm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3032125" y="4115032"/>
              <a:ext cx="914400" cy="623887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33" y="0"/>
                </a:cxn>
                <a:cxn ang="0">
                  <a:pos x="243" y="160"/>
                </a:cxn>
                <a:cxn ang="0">
                  <a:pos x="117" y="166"/>
                </a:cxn>
                <a:cxn ang="0">
                  <a:pos x="117" y="166"/>
                </a:cxn>
                <a:cxn ang="0">
                  <a:pos x="107" y="166"/>
                </a:cxn>
                <a:cxn ang="0">
                  <a:pos x="95" y="164"/>
                </a:cxn>
                <a:cxn ang="0">
                  <a:pos x="81" y="160"/>
                </a:cxn>
                <a:cxn ang="0">
                  <a:pos x="65" y="152"/>
                </a:cxn>
                <a:cxn ang="0">
                  <a:pos x="49" y="138"/>
                </a:cxn>
                <a:cxn ang="0">
                  <a:pos x="41" y="130"/>
                </a:cxn>
                <a:cxn ang="0">
                  <a:pos x="33" y="120"/>
                </a:cxn>
                <a:cxn ang="0">
                  <a:pos x="26" y="108"/>
                </a:cxn>
                <a:cxn ang="0">
                  <a:pos x="18" y="92"/>
                </a:cxn>
                <a:cxn ang="0">
                  <a:pos x="18" y="92"/>
                </a:cxn>
                <a:cxn ang="0">
                  <a:pos x="6" y="60"/>
                </a:cxn>
                <a:cxn ang="0">
                  <a:pos x="0" y="38"/>
                </a:cxn>
                <a:cxn ang="0">
                  <a:pos x="0" y="30"/>
                </a:cxn>
                <a:cxn ang="0">
                  <a:pos x="0" y="22"/>
                </a:cxn>
                <a:cxn ang="0">
                  <a:pos x="2" y="18"/>
                </a:cxn>
                <a:cxn ang="0">
                  <a:pos x="4" y="14"/>
                </a:cxn>
                <a:cxn ang="0">
                  <a:pos x="10" y="12"/>
                </a:cxn>
                <a:cxn ang="0">
                  <a:pos x="16" y="12"/>
                </a:cxn>
                <a:cxn ang="0">
                  <a:pos x="24" y="14"/>
                </a:cxn>
                <a:cxn ang="0">
                  <a:pos x="24" y="14"/>
                </a:cxn>
              </a:cxnLst>
              <a:rect l="0" t="0" r="r" b="b"/>
              <a:pathLst>
                <a:path w="243" h="166">
                  <a:moveTo>
                    <a:pt x="24" y="14"/>
                  </a:moveTo>
                  <a:lnTo>
                    <a:pt x="233" y="0"/>
                  </a:lnTo>
                  <a:lnTo>
                    <a:pt x="243" y="160"/>
                  </a:lnTo>
                  <a:lnTo>
                    <a:pt x="117" y="166"/>
                  </a:lnTo>
                  <a:lnTo>
                    <a:pt x="117" y="166"/>
                  </a:lnTo>
                  <a:lnTo>
                    <a:pt x="107" y="166"/>
                  </a:lnTo>
                  <a:lnTo>
                    <a:pt x="95" y="164"/>
                  </a:lnTo>
                  <a:lnTo>
                    <a:pt x="81" y="160"/>
                  </a:lnTo>
                  <a:lnTo>
                    <a:pt x="65" y="152"/>
                  </a:lnTo>
                  <a:lnTo>
                    <a:pt x="49" y="138"/>
                  </a:lnTo>
                  <a:lnTo>
                    <a:pt x="41" y="130"/>
                  </a:lnTo>
                  <a:lnTo>
                    <a:pt x="33" y="120"/>
                  </a:lnTo>
                  <a:lnTo>
                    <a:pt x="26" y="10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6" y="60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24" y="14"/>
                  </a:lnTo>
                  <a:lnTo>
                    <a:pt x="24" y="14"/>
                  </a:lnTo>
                  <a:close/>
                </a:path>
              </a:pathLst>
            </a:custGeom>
            <a:gradFill rotWithShape="1">
              <a:gsLst>
                <a:gs pos="0">
                  <a:srgbClr val="1F497D">
                    <a:lumMod val="75000"/>
                  </a:srgbClr>
                </a:gs>
                <a:gs pos="50000">
                  <a:srgbClr val="1F497D">
                    <a:lumMod val="75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37" name="Freeform 49"/>
            <p:cNvSpPr>
              <a:spLocks/>
            </p:cNvSpPr>
            <p:nvPr/>
          </p:nvSpPr>
          <p:spPr bwMode="auto">
            <a:xfrm>
              <a:off x="5210175" y="3173643"/>
              <a:ext cx="804863" cy="1060450"/>
            </a:xfrm>
            <a:custGeom>
              <a:avLst/>
              <a:gdLst/>
              <a:ahLst/>
              <a:cxnLst>
                <a:cxn ang="0">
                  <a:pos x="112" y="264"/>
                </a:cxn>
                <a:cxn ang="0">
                  <a:pos x="0" y="86"/>
                </a:cxn>
                <a:cxn ang="0">
                  <a:pos x="136" y="0"/>
                </a:cxn>
                <a:cxn ang="0">
                  <a:pos x="200" y="108"/>
                </a:cxn>
                <a:cxn ang="0">
                  <a:pos x="200" y="108"/>
                </a:cxn>
                <a:cxn ang="0">
                  <a:pos x="206" y="118"/>
                </a:cxn>
                <a:cxn ang="0">
                  <a:pos x="210" y="128"/>
                </a:cxn>
                <a:cxn ang="0">
                  <a:pos x="214" y="142"/>
                </a:cxn>
                <a:cxn ang="0">
                  <a:pos x="214" y="160"/>
                </a:cxn>
                <a:cxn ang="0">
                  <a:pos x="210" y="182"/>
                </a:cxn>
                <a:cxn ang="0">
                  <a:pos x="206" y="192"/>
                </a:cxn>
                <a:cxn ang="0">
                  <a:pos x="202" y="204"/>
                </a:cxn>
                <a:cxn ang="0">
                  <a:pos x="194" y="218"/>
                </a:cxn>
                <a:cxn ang="0">
                  <a:pos x="184" y="230"/>
                </a:cxn>
                <a:cxn ang="0">
                  <a:pos x="184" y="230"/>
                </a:cxn>
                <a:cxn ang="0">
                  <a:pos x="162" y="258"/>
                </a:cxn>
                <a:cxn ang="0">
                  <a:pos x="144" y="274"/>
                </a:cxn>
                <a:cxn ang="0">
                  <a:pos x="138" y="278"/>
                </a:cxn>
                <a:cxn ang="0">
                  <a:pos x="132" y="280"/>
                </a:cxn>
                <a:cxn ang="0">
                  <a:pos x="128" y="282"/>
                </a:cxn>
                <a:cxn ang="0">
                  <a:pos x="124" y="280"/>
                </a:cxn>
                <a:cxn ang="0">
                  <a:pos x="118" y="278"/>
                </a:cxn>
                <a:cxn ang="0">
                  <a:pos x="114" y="272"/>
                </a:cxn>
                <a:cxn ang="0">
                  <a:pos x="112" y="264"/>
                </a:cxn>
                <a:cxn ang="0">
                  <a:pos x="112" y="264"/>
                </a:cxn>
              </a:cxnLst>
              <a:rect l="0" t="0" r="r" b="b"/>
              <a:pathLst>
                <a:path w="214" h="282">
                  <a:moveTo>
                    <a:pt x="112" y="264"/>
                  </a:moveTo>
                  <a:lnTo>
                    <a:pt x="0" y="86"/>
                  </a:lnTo>
                  <a:lnTo>
                    <a:pt x="136" y="0"/>
                  </a:lnTo>
                  <a:lnTo>
                    <a:pt x="200" y="108"/>
                  </a:lnTo>
                  <a:lnTo>
                    <a:pt x="200" y="108"/>
                  </a:lnTo>
                  <a:lnTo>
                    <a:pt x="206" y="118"/>
                  </a:lnTo>
                  <a:lnTo>
                    <a:pt x="210" y="128"/>
                  </a:lnTo>
                  <a:lnTo>
                    <a:pt x="214" y="142"/>
                  </a:lnTo>
                  <a:lnTo>
                    <a:pt x="214" y="160"/>
                  </a:lnTo>
                  <a:lnTo>
                    <a:pt x="210" y="182"/>
                  </a:lnTo>
                  <a:lnTo>
                    <a:pt x="206" y="192"/>
                  </a:lnTo>
                  <a:lnTo>
                    <a:pt x="202" y="204"/>
                  </a:lnTo>
                  <a:lnTo>
                    <a:pt x="194" y="218"/>
                  </a:lnTo>
                  <a:lnTo>
                    <a:pt x="184" y="230"/>
                  </a:lnTo>
                  <a:lnTo>
                    <a:pt x="184" y="230"/>
                  </a:lnTo>
                  <a:lnTo>
                    <a:pt x="162" y="258"/>
                  </a:lnTo>
                  <a:lnTo>
                    <a:pt x="144" y="274"/>
                  </a:lnTo>
                  <a:lnTo>
                    <a:pt x="138" y="278"/>
                  </a:lnTo>
                  <a:lnTo>
                    <a:pt x="132" y="280"/>
                  </a:lnTo>
                  <a:lnTo>
                    <a:pt x="128" y="282"/>
                  </a:lnTo>
                  <a:lnTo>
                    <a:pt x="124" y="280"/>
                  </a:lnTo>
                  <a:lnTo>
                    <a:pt x="118" y="278"/>
                  </a:lnTo>
                  <a:lnTo>
                    <a:pt x="114" y="272"/>
                  </a:lnTo>
                  <a:lnTo>
                    <a:pt x="112" y="264"/>
                  </a:lnTo>
                  <a:lnTo>
                    <a:pt x="112" y="264"/>
                  </a:lnTo>
                  <a:close/>
                </a:path>
              </a:pathLst>
            </a:custGeom>
            <a:gradFill rotWithShape="1">
              <a:gsLst>
                <a:gs pos="0">
                  <a:srgbClr val="1F497D">
                    <a:lumMod val="75000"/>
                  </a:srgbClr>
                </a:gs>
                <a:gs pos="50000">
                  <a:srgbClr val="1F497D">
                    <a:lumMod val="75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3447521" y="1921106"/>
              <a:ext cx="936625" cy="876300"/>
            </a:xfrm>
            <a:custGeom>
              <a:avLst/>
              <a:gdLst/>
              <a:ahLst/>
              <a:cxnLst>
                <a:cxn ang="0">
                  <a:pos x="239" y="46"/>
                </a:cxn>
                <a:cxn ang="0">
                  <a:pos x="143" y="233"/>
                </a:cxn>
                <a:cxn ang="0">
                  <a:pos x="0" y="159"/>
                </a:cxn>
                <a:cxn ang="0">
                  <a:pos x="61" y="50"/>
                </a:cxn>
                <a:cxn ang="0">
                  <a:pos x="61" y="50"/>
                </a:cxn>
                <a:cxn ang="0">
                  <a:pos x="65" y="40"/>
                </a:cxn>
                <a:cxn ang="0">
                  <a:pos x="73" y="32"/>
                </a:cxn>
                <a:cxn ang="0">
                  <a:pos x="83" y="22"/>
                </a:cxn>
                <a:cxn ang="0">
                  <a:pos x="99" y="12"/>
                </a:cxn>
                <a:cxn ang="0">
                  <a:pos x="119" y="4"/>
                </a:cxn>
                <a:cxn ang="0">
                  <a:pos x="131" y="2"/>
                </a:cxn>
                <a:cxn ang="0">
                  <a:pos x="143" y="0"/>
                </a:cxn>
                <a:cxn ang="0">
                  <a:pos x="159" y="0"/>
                </a:cxn>
                <a:cxn ang="0">
                  <a:pos x="175" y="2"/>
                </a:cxn>
                <a:cxn ang="0">
                  <a:pos x="175" y="2"/>
                </a:cxn>
                <a:cxn ang="0">
                  <a:pos x="209" y="8"/>
                </a:cxn>
                <a:cxn ang="0">
                  <a:pos x="231" y="14"/>
                </a:cxn>
                <a:cxn ang="0">
                  <a:pos x="239" y="18"/>
                </a:cxn>
                <a:cxn ang="0">
                  <a:pos x="243" y="22"/>
                </a:cxn>
                <a:cxn ang="0">
                  <a:pos x="247" y="26"/>
                </a:cxn>
                <a:cxn ang="0">
                  <a:pos x="249" y="28"/>
                </a:cxn>
                <a:cxn ang="0">
                  <a:pos x="249" y="36"/>
                </a:cxn>
                <a:cxn ang="0">
                  <a:pos x="245" y="40"/>
                </a:cxn>
                <a:cxn ang="0">
                  <a:pos x="239" y="46"/>
                </a:cxn>
                <a:cxn ang="0">
                  <a:pos x="239" y="46"/>
                </a:cxn>
              </a:cxnLst>
              <a:rect l="0" t="0" r="r" b="b"/>
              <a:pathLst>
                <a:path w="249" h="233">
                  <a:moveTo>
                    <a:pt x="239" y="46"/>
                  </a:moveTo>
                  <a:lnTo>
                    <a:pt x="143" y="233"/>
                  </a:lnTo>
                  <a:lnTo>
                    <a:pt x="0" y="159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5" y="40"/>
                  </a:lnTo>
                  <a:lnTo>
                    <a:pt x="73" y="32"/>
                  </a:lnTo>
                  <a:lnTo>
                    <a:pt x="83" y="22"/>
                  </a:lnTo>
                  <a:lnTo>
                    <a:pt x="99" y="12"/>
                  </a:lnTo>
                  <a:lnTo>
                    <a:pt x="119" y="4"/>
                  </a:lnTo>
                  <a:lnTo>
                    <a:pt x="131" y="2"/>
                  </a:lnTo>
                  <a:lnTo>
                    <a:pt x="143" y="0"/>
                  </a:lnTo>
                  <a:lnTo>
                    <a:pt x="159" y="0"/>
                  </a:lnTo>
                  <a:lnTo>
                    <a:pt x="175" y="2"/>
                  </a:lnTo>
                  <a:lnTo>
                    <a:pt x="175" y="2"/>
                  </a:lnTo>
                  <a:lnTo>
                    <a:pt x="209" y="8"/>
                  </a:lnTo>
                  <a:lnTo>
                    <a:pt x="231" y="14"/>
                  </a:lnTo>
                  <a:lnTo>
                    <a:pt x="239" y="18"/>
                  </a:lnTo>
                  <a:lnTo>
                    <a:pt x="243" y="22"/>
                  </a:lnTo>
                  <a:lnTo>
                    <a:pt x="247" y="26"/>
                  </a:lnTo>
                  <a:lnTo>
                    <a:pt x="249" y="28"/>
                  </a:lnTo>
                  <a:lnTo>
                    <a:pt x="249" y="36"/>
                  </a:lnTo>
                  <a:lnTo>
                    <a:pt x="245" y="40"/>
                  </a:lnTo>
                  <a:lnTo>
                    <a:pt x="239" y="46"/>
                  </a:lnTo>
                  <a:lnTo>
                    <a:pt x="239" y="46"/>
                  </a:lnTo>
                  <a:close/>
                </a:path>
              </a:pathLst>
            </a:custGeom>
            <a:gradFill rotWithShape="1">
              <a:gsLst>
                <a:gs pos="0">
                  <a:srgbClr val="1F497D">
                    <a:lumMod val="75000"/>
                  </a:srgbClr>
                </a:gs>
                <a:gs pos="50000">
                  <a:srgbClr val="1F497D">
                    <a:lumMod val="75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grpSp>
          <p:nvGrpSpPr>
            <p:cNvPr id="39" name="Group 11"/>
            <p:cNvGrpSpPr>
              <a:grpSpLocks/>
            </p:cNvGrpSpPr>
            <p:nvPr/>
          </p:nvGrpSpPr>
          <p:grpSpPr bwMode="auto">
            <a:xfrm>
              <a:off x="3224277" y="2296742"/>
              <a:ext cx="2336343" cy="2337345"/>
              <a:chOff x="5219700" y="2197100"/>
              <a:chExt cx="2509838" cy="2511044"/>
            </a:xfrm>
          </p:grpSpPr>
          <p:sp>
            <p:nvSpPr>
              <p:cNvPr id="44" name="Oval 14"/>
              <p:cNvSpPr>
                <a:spLocks noChangeArrowheads="1"/>
              </p:cNvSpPr>
              <p:nvPr/>
            </p:nvSpPr>
            <p:spPr bwMode="auto">
              <a:xfrm>
                <a:off x="5219700" y="2197100"/>
                <a:ext cx="2509838" cy="25110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94000">
                    <a:sysClr val="window" lastClr="FFFFFF">
                      <a:lumMod val="65000"/>
                    </a:sysClr>
                  </a:gs>
                  <a:gs pos="14000">
                    <a:sysClr val="window" lastClr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ysClr val="window" lastClr="FFFFFF">
                    <a:lumMod val="50000"/>
                  </a:sysClr>
                </a:solidFill>
                <a:round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45" name="Freeform 10"/>
              <p:cNvSpPr>
                <a:spLocks noEditPoints="1"/>
              </p:cNvSpPr>
              <p:nvPr/>
            </p:nvSpPr>
            <p:spPr bwMode="auto">
              <a:xfrm>
                <a:off x="5219700" y="2197100"/>
                <a:ext cx="2509838" cy="2477264"/>
              </a:xfrm>
              <a:custGeom>
                <a:avLst/>
                <a:gdLst>
                  <a:gd name="T0" fmla="*/ 2147483647 w 446"/>
                  <a:gd name="T1" fmla="*/ 2147483647 h 440"/>
                  <a:gd name="T2" fmla="*/ 2147483647 w 446"/>
                  <a:gd name="T3" fmla="*/ 2147483647 h 440"/>
                  <a:gd name="T4" fmla="*/ 2147483647 w 446"/>
                  <a:gd name="T5" fmla="*/ 2147483647 h 440"/>
                  <a:gd name="T6" fmla="*/ 2147483647 w 446"/>
                  <a:gd name="T7" fmla="*/ 2147483647 h 440"/>
                  <a:gd name="T8" fmla="*/ 2147483647 w 446"/>
                  <a:gd name="T9" fmla="*/ 2147483647 h 440"/>
                  <a:gd name="T10" fmla="*/ 2147483647 w 446"/>
                  <a:gd name="T11" fmla="*/ 2147483647 h 440"/>
                  <a:gd name="T12" fmla="*/ 2147483647 w 446"/>
                  <a:gd name="T13" fmla="*/ 2147483647 h 440"/>
                  <a:gd name="T14" fmla="*/ 2147483647 w 446"/>
                  <a:gd name="T15" fmla="*/ 2147483647 h 440"/>
                  <a:gd name="T16" fmla="*/ 2147483647 w 446"/>
                  <a:gd name="T17" fmla="*/ 2147483647 h 440"/>
                  <a:gd name="T18" fmla="*/ 2147483647 w 446"/>
                  <a:gd name="T19" fmla="*/ 2147483647 h 440"/>
                  <a:gd name="T20" fmla="*/ 2147483647 w 446"/>
                  <a:gd name="T21" fmla="*/ 2147483647 h 440"/>
                  <a:gd name="T22" fmla="*/ 2147483647 w 446"/>
                  <a:gd name="T23" fmla="*/ 2147483647 h 440"/>
                  <a:gd name="T24" fmla="*/ 2147483647 w 446"/>
                  <a:gd name="T25" fmla="*/ 2147483647 h 440"/>
                  <a:gd name="T26" fmla="*/ 2147483647 w 446"/>
                  <a:gd name="T27" fmla="*/ 2147483647 h 440"/>
                  <a:gd name="T28" fmla="*/ 2147483647 w 446"/>
                  <a:gd name="T29" fmla="*/ 2147483647 h 440"/>
                  <a:gd name="T30" fmla="*/ 2147483647 w 446"/>
                  <a:gd name="T31" fmla="*/ 2147483647 h 440"/>
                  <a:gd name="T32" fmla="*/ 2147483647 w 446"/>
                  <a:gd name="T33" fmla="*/ 2147483647 h 440"/>
                  <a:gd name="T34" fmla="*/ 2147483647 w 446"/>
                  <a:gd name="T35" fmla="*/ 2147483647 h 440"/>
                  <a:gd name="T36" fmla="*/ 2147483647 w 446"/>
                  <a:gd name="T37" fmla="*/ 2147483647 h 440"/>
                  <a:gd name="T38" fmla="*/ 2147483647 w 446"/>
                  <a:gd name="T39" fmla="*/ 2147483647 h 440"/>
                  <a:gd name="T40" fmla="*/ 2147483647 w 446"/>
                  <a:gd name="T41" fmla="*/ 2147483647 h 440"/>
                  <a:gd name="T42" fmla="*/ 2147483647 w 446"/>
                  <a:gd name="T43" fmla="*/ 2147483647 h 440"/>
                  <a:gd name="T44" fmla="*/ 2147483647 w 446"/>
                  <a:gd name="T45" fmla="*/ 2147483647 h 440"/>
                  <a:gd name="T46" fmla="*/ 2147483647 w 446"/>
                  <a:gd name="T47" fmla="*/ 2147483647 h 440"/>
                  <a:gd name="T48" fmla="*/ 2147483647 w 446"/>
                  <a:gd name="T49" fmla="*/ 2147483647 h 440"/>
                  <a:gd name="T50" fmla="*/ 2147483647 w 446"/>
                  <a:gd name="T51" fmla="*/ 2147483647 h 440"/>
                  <a:gd name="T52" fmla="*/ 2147483647 w 446"/>
                  <a:gd name="T53" fmla="*/ 2147483647 h 440"/>
                  <a:gd name="T54" fmla="*/ 2147483647 w 446"/>
                  <a:gd name="T55" fmla="*/ 2147483647 h 440"/>
                  <a:gd name="T56" fmla="*/ 2147483647 w 446"/>
                  <a:gd name="T57" fmla="*/ 2147483647 h 440"/>
                  <a:gd name="T58" fmla="*/ 2147483647 w 446"/>
                  <a:gd name="T59" fmla="*/ 2147483647 h 440"/>
                  <a:gd name="T60" fmla="*/ 2147483647 w 446"/>
                  <a:gd name="T61" fmla="*/ 2147483647 h 440"/>
                  <a:gd name="T62" fmla="*/ 2147483647 w 446"/>
                  <a:gd name="T63" fmla="*/ 2147483647 h 440"/>
                  <a:gd name="T64" fmla="*/ 2147483647 w 446"/>
                  <a:gd name="T65" fmla="*/ 2147483647 h 440"/>
                  <a:gd name="T66" fmla="*/ 2147483647 w 446"/>
                  <a:gd name="T67" fmla="*/ 2147483647 h 440"/>
                  <a:gd name="T68" fmla="*/ 2147483647 w 446"/>
                  <a:gd name="T69" fmla="*/ 0 h 440"/>
                  <a:gd name="T70" fmla="*/ 2147483647 w 446"/>
                  <a:gd name="T71" fmla="*/ 2147483647 h 440"/>
                  <a:gd name="T72" fmla="*/ 2147483647 w 446"/>
                  <a:gd name="T73" fmla="*/ 2147483647 h 440"/>
                  <a:gd name="T74" fmla="*/ 2147483647 w 446"/>
                  <a:gd name="T75" fmla="*/ 2147483647 h 440"/>
                  <a:gd name="T76" fmla="*/ 2147483647 w 446"/>
                  <a:gd name="T77" fmla="*/ 2147483647 h 440"/>
                  <a:gd name="T78" fmla="*/ 2147483647 w 446"/>
                  <a:gd name="T79" fmla="*/ 2147483647 h 440"/>
                  <a:gd name="T80" fmla="*/ 2147483647 w 446"/>
                  <a:gd name="T81" fmla="*/ 2147483647 h 440"/>
                  <a:gd name="T82" fmla="*/ 2147483647 w 446"/>
                  <a:gd name="T83" fmla="*/ 2147483647 h 440"/>
                  <a:gd name="T84" fmla="*/ 2147483647 w 446"/>
                  <a:gd name="T85" fmla="*/ 2147483647 h 440"/>
                  <a:gd name="T86" fmla="*/ 2147483647 w 446"/>
                  <a:gd name="T87" fmla="*/ 2147483647 h 440"/>
                  <a:gd name="T88" fmla="*/ 2147483647 w 446"/>
                  <a:gd name="T89" fmla="*/ 2147483647 h 440"/>
                  <a:gd name="T90" fmla="*/ 2147483647 w 446"/>
                  <a:gd name="T91" fmla="*/ 2147483647 h 440"/>
                  <a:gd name="T92" fmla="*/ 2147483647 w 446"/>
                  <a:gd name="T93" fmla="*/ 2147483647 h 440"/>
                  <a:gd name="T94" fmla="*/ 2147483647 w 446"/>
                  <a:gd name="T95" fmla="*/ 2147483647 h 440"/>
                  <a:gd name="T96" fmla="*/ 2147483647 w 446"/>
                  <a:gd name="T97" fmla="*/ 2147483647 h 440"/>
                  <a:gd name="T98" fmla="*/ 2147483647 w 446"/>
                  <a:gd name="T99" fmla="*/ 2147483647 h 440"/>
                  <a:gd name="T100" fmla="*/ 2147483647 w 446"/>
                  <a:gd name="T101" fmla="*/ 2147483647 h 440"/>
                  <a:gd name="T102" fmla="*/ 2147483647 w 446"/>
                  <a:gd name="T103" fmla="*/ 2147483647 h 440"/>
                  <a:gd name="T104" fmla="*/ 2147483647 w 446"/>
                  <a:gd name="T105" fmla="*/ 2147483647 h 440"/>
                  <a:gd name="T106" fmla="*/ 2147483647 w 446"/>
                  <a:gd name="T107" fmla="*/ 2147483647 h 440"/>
                  <a:gd name="T108" fmla="*/ 2147483647 w 446"/>
                  <a:gd name="T109" fmla="*/ 2147483647 h 440"/>
                  <a:gd name="T110" fmla="*/ 2147483647 w 446"/>
                  <a:gd name="T111" fmla="*/ 2147483647 h 440"/>
                  <a:gd name="T112" fmla="*/ 2147483647 w 446"/>
                  <a:gd name="T113" fmla="*/ 2147483647 h 440"/>
                  <a:gd name="T114" fmla="*/ 2147483647 w 446"/>
                  <a:gd name="T115" fmla="*/ 2147483647 h 440"/>
                  <a:gd name="T116" fmla="*/ 2147483647 w 446"/>
                  <a:gd name="T117" fmla="*/ 2147483647 h 440"/>
                  <a:gd name="T118" fmla="*/ 2147483647 w 446"/>
                  <a:gd name="T119" fmla="*/ 2147483647 h 440"/>
                  <a:gd name="T120" fmla="*/ 2147483647 w 446"/>
                  <a:gd name="T121" fmla="*/ 2147483647 h 440"/>
                  <a:gd name="T122" fmla="*/ 2147483647 w 446"/>
                  <a:gd name="T123" fmla="*/ 2147483647 h 440"/>
                  <a:gd name="T124" fmla="*/ 2147483647 w 446"/>
                  <a:gd name="T125" fmla="*/ 2147483647 h 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46"/>
                  <a:gd name="T190" fmla="*/ 0 h 440"/>
                  <a:gd name="T191" fmla="*/ 446 w 446"/>
                  <a:gd name="T192" fmla="*/ 440 h 44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46" h="440">
                    <a:moveTo>
                      <a:pt x="222" y="258"/>
                    </a:moveTo>
                    <a:lnTo>
                      <a:pt x="222" y="258"/>
                    </a:lnTo>
                    <a:lnTo>
                      <a:pt x="220" y="258"/>
                    </a:lnTo>
                    <a:lnTo>
                      <a:pt x="220" y="256"/>
                    </a:lnTo>
                    <a:lnTo>
                      <a:pt x="218" y="256"/>
                    </a:lnTo>
                    <a:lnTo>
                      <a:pt x="218" y="258"/>
                    </a:lnTo>
                    <a:lnTo>
                      <a:pt x="220" y="258"/>
                    </a:lnTo>
                    <a:lnTo>
                      <a:pt x="222" y="258"/>
                    </a:lnTo>
                    <a:close/>
                    <a:moveTo>
                      <a:pt x="260" y="60"/>
                    </a:moveTo>
                    <a:lnTo>
                      <a:pt x="262" y="60"/>
                    </a:lnTo>
                    <a:lnTo>
                      <a:pt x="262" y="58"/>
                    </a:lnTo>
                    <a:lnTo>
                      <a:pt x="258" y="58"/>
                    </a:lnTo>
                    <a:lnTo>
                      <a:pt x="260" y="60"/>
                    </a:lnTo>
                    <a:close/>
                    <a:moveTo>
                      <a:pt x="218" y="252"/>
                    </a:moveTo>
                    <a:lnTo>
                      <a:pt x="218" y="250"/>
                    </a:lnTo>
                    <a:lnTo>
                      <a:pt x="216" y="250"/>
                    </a:lnTo>
                    <a:lnTo>
                      <a:pt x="216" y="252"/>
                    </a:lnTo>
                    <a:lnTo>
                      <a:pt x="214" y="250"/>
                    </a:lnTo>
                    <a:lnTo>
                      <a:pt x="212" y="250"/>
                    </a:lnTo>
                    <a:lnTo>
                      <a:pt x="212" y="252"/>
                    </a:lnTo>
                    <a:lnTo>
                      <a:pt x="214" y="252"/>
                    </a:lnTo>
                    <a:lnTo>
                      <a:pt x="216" y="252"/>
                    </a:lnTo>
                    <a:lnTo>
                      <a:pt x="218" y="252"/>
                    </a:lnTo>
                    <a:close/>
                    <a:moveTo>
                      <a:pt x="146" y="162"/>
                    </a:moveTo>
                    <a:lnTo>
                      <a:pt x="144" y="162"/>
                    </a:lnTo>
                    <a:lnTo>
                      <a:pt x="146" y="164"/>
                    </a:lnTo>
                    <a:lnTo>
                      <a:pt x="146" y="166"/>
                    </a:lnTo>
                    <a:lnTo>
                      <a:pt x="146" y="168"/>
                    </a:lnTo>
                    <a:lnTo>
                      <a:pt x="146" y="170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48" y="170"/>
                    </a:lnTo>
                    <a:lnTo>
                      <a:pt x="148" y="168"/>
                    </a:lnTo>
                    <a:lnTo>
                      <a:pt x="148" y="166"/>
                    </a:lnTo>
                    <a:lnTo>
                      <a:pt x="150" y="164"/>
                    </a:lnTo>
                    <a:lnTo>
                      <a:pt x="150" y="162"/>
                    </a:lnTo>
                    <a:lnTo>
                      <a:pt x="152" y="160"/>
                    </a:lnTo>
                    <a:lnTo>
                      <a:pt x="154" y="158"/>
                    </a:lnTo>
                    <a:lnTo>
                      <a:pt x="156" y="160"/>
                    </a:lnTo>
                    <a:lnTo>
                      <a:pt x="156" y="162"/>
                    </a:lnTo>
                    <a:lnTo>
                      <a:pt x="156" y="164"/>
                    </a:lnTo>
                    <a:lnTo>
                      <a:pt x="156" y="160"/>
                    </a:lnTo>
                    <a:lnTo>
                      <a:pt x="156" y="156"/>
                    </a:lnTo>
                    <a:lnTo>
                      <a:pt x="154" y="150"/>
                    </a:lnTo>
                    <a:lnTo>
                      <a:pt x="154" y="146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2" y="142"/>
                    </a:lnTo>
                    <a:lnTo>
                      <a:pt x="150" y="140"/>
                    </a:lnTo>
                    <a:lnTo>
                      <a:pt x="146" y="140"/>
                    </a:lnTo>
                    <a:lnTo>
                      <a:pt x="148" y="144"/>
                    </a:lnTo>
                    <a:lnTo>
                      <a:pt x="148" y="148"/>
                    </a:lnTo>
                    <a:lnTo>
                      <a:pt x="150" y="150"/>
                    </a:lnTo>
                    <a:lnTo>
                      <a:pt x="148" y="156"/>
                    </a:lnTo>
                    <a:lnTo>
                      <a:pt x="146" y="162"/>
                    </a:lnTo>
                    <a:close/>
                    <a:moveTo>
                      <a:pt x="158" y="166"/>
                    </a:moveTo>
                    <a:lnTo>
                      <a:pt x="156" y="170"/>
                    </a:lnTo>
                    <a:lnTo>
                      <a:pt x="154" y="172"/>
                    </a:lnTo>
                    <a:lnTo>
                      <a:pt x="152" y="174"/>
                    </a:lnTo>
                    <a:lnTo>
                      <a:pt x="148" y="174"/>
                    </a:lnTo>
                    <a:lnTo>
                      <a:pt x="150" y="178"/>
                    </a:lnTo>
                    <a:lnTo>
                      <a:pt x="152" y="178"/>
                    </a:lnTo>
                    <a:lnTo>
                      <a:pt x="154" y="178"/>
                    </a:lnTo>
                    <a:lnTo>
                      <a:pt x="156" y="178"/>
                    </a:lnTo>
                    <a:lnTo>
                      <a:pt x="156" y="180"/>
                    </a:lnTo>
                    <a:lnTo>
                      <a:pt x="160" y="178"/>
                    </a:lnTo>
                    <a:lnTo>
                      <a:pt x="164" y="178"/>
                    </a:lnTo>
                    <a:lnTo>
                      <a:pt x="164" y="176"/>
                    </a:lnTo>
                    <a:lnTo>
                      <a:pt x="166" y="174"/>
                    </a:lnTo>
                    <a:lnTo>
                      <a:pt x="164" y="170"/>
                    </a:lnTo>
                    <a:lnTo>
                      <a:pt x="162" y="174"/>
                    </a:lnTo>
                    <a:lnTo>
                      <a:pt x="160" y="170"/>
                    </a:lnTo>
                    <a:lnTo>
                      <a:pt x="160" y="168"/>
                    </a:lnTo>
                    <a:lnTo>
                      <a:pt x="158" y="166"/>
                    </a:lnTo>
                    <a:close/>
                    <a:moveTo>
                      <a:pt x="124" y="198"/>
                    </a:moveTo>
                    <a:lnTo>
                      <a:pt x="122" y="198"/>
                    </a:lnTo>
                    <a:lnTo>
                      <a:pt x="120" y="196"/>
                    </a:lnTo>
                    <a:lnTo>
                      <a:pt x="114" y="200"/>
                    </a:lnTo>
                    <a:lnTo>
                      <a:pt x="108" y="202"/>
                    </a:lnTo>
                    <a:lnTo>
                      <a:pt x="106" y="200"/>
                    </a:lnTo>
                    <a:lnTo>
                      <a:pt x="104" y="202"/>
                    </a:lnTo>
                    <a:lnTo>
                      <a:pt x="100" y="202"/>
                    </a:lnTo>
                    <a:lnTo>
                      <a:pt x="106" y="204"/>
                    </a:lnTo>
                    <a:lnTo>
                      <a:pt x="108" y="208"/>
                    </a:lnTo>
                    <a:lnTo>
                      <a:pt x="104" y="214"/>
                    </a:lnTo>
                    <a:lnTo>
                      <a:pt x="106" y="218"/>
                    </a:lnTo>
                    <a:lnTo>
                      <a:pt x="112" y="212"/>
                    </a:lnTo>
                    <a:lnTo>
                      <a:pt x="116" y="208"/>
                    </a:lnTo>
                    <a:lnTo>
                      <a:pt x="124" y="208"/>
                    </a:lnTo>
                    <a:lnTo>
                      <a:pt x="126" y="204"/>
                    </a:lnTo>
                    <a:lnTo>
                      <a:pt x="130" y="208"/>
                    </a:lnTo>
                    <a:lnTo>
                      <a:pt x="136" y="208"/>
                    </a:lnTo>
                    <a:lnTo>
                      <a:pt x="138" y="204"/>
                    </a:lnTo>
                    <a:lnTo>
                      <a:pt x="142" y="202"/>
                    </a:lnTo>
                    <a:lnTo>
                      <a:pt x="140" y="200"/>
                    </a:lnTo>
                    <a:lnTo>
                      <a:pt x="144" y="200"/>
                    </a:lnTo>
                    <a:lnTo>
                      <a:pt x="144" y="198"/>
                    </a:lnTo>
                    <a:lnTo>
                      <a:pt x="146" y="196"/>
                    </a:lnTo>
                    <a:lnTo>
                      <a:pt x="148" y="192"/>
                    </a:lnTo>
                    <a:lnTo>
                      <a:pt x="150" y="188"/>
                    </a:lnTo>
                    <a:lnTo>
                      <a:pt x="150" y="184"/>
                    </a:lnTo>
                    <a:lnTo>
                      <a:pt x="148" y="184"/>
                    </a:lnTo>
                    <a:lnTo>
                      <a:pt x="150" y="182"/>
                    </a:lnTo>
                    <a:lnTo>
                      <a:pt x="148" y="180"/>
                    </a:lnTo>
                    <a:lnTo>
                      <a:pt x="146" y="176"/>
                    </a:lnTo>
                    <a:lnTo>
                      <a:pt x="144" y="176"/>
                    </a:lnTo>
                    <a:lnTo>
                      <a:pt x="144" y="178"/>
                    </a:lnTo>
                    <a:lnTo>
                      <a:pt x="144" y="182"/>
                    </a:lnTo>
                    <a:lnTo>
                      <a:pt x="142" y="186"/>
                    </a:lnTo>
                    <a:lnTo>
                      <a:pt x="138" y="188"/>
                    </a:lnTo>
                    <a:lnTo>
                      <a:pt x="138" y="192"/>
                    </a:lnTo>
                    <a:lnTo>
                      <a:pt x="136" y="192"/>
                    </a:lnTo>
                    <a:lnTo>
                      <a:pt x="132" y="196"/>
                    </a:lnTo>
                    <a:lnTo>
                      <a:pt x="130" y="194"/>
                    </a:lnTo>
                    <a:lnTo>
                      <a:pt x="130" y="198"/>
                    </a:lnTo>
                    <a:lnTo>
                      <a:pt x="130" y="200"/>
                    </a:lnTo>
                    <a:lnTo>
                      <a:pt x="126" y="198"/>
                    </a:lnTo>
                    <a:lnTo>
                      <a:pt x="124" y="198"/>
                    </a:lnTo>
                    <a:close/>
                    <a:moveTo>
                      <a:pt x="262" y="10"/>
                    </a:moveTo>
                    <a:lnTo>
                      <a:pt x="264" y="10"/>
                    </a:lnTo>
                    <a:lnTo>
                      <a:pt x="264" y="8"/>
                    </a:lnTo>
                    <a:lnTo>
                      <a:pt x="262" y="8"/>
                    </a:lnTo>
                    <a:lnTo>
                      <a:pt x="260" y="8"/>
                    </a:lnTo>
                    <a:lnTo>
                      <a:pt x="260" y="10"/>
                    </a:lnTo>
                    <a:lnTo>
                      <a:pt x="262" y="10"/>
                    </a:lnTo>
                    <a:close/>
                    <a:moveTo>
                      <a:pt x="234" y="262"/>
                    </a:moveTo>
                    <a:lnTo>
                      <a:pt x="234" y="262"/>
                    </a:lnTo>
                    <a:lnTo>
                      <a:pt x="234" y="260"/>
                    </a:lnTo>
                    <a:lnTo>
                      <a:pt x="232" y="260"/>
                    </a:lnTo>
                    <a:lnTo>
                      <a:pt x="230" y="260"/>
                    </a:lnTo>
                    <a:lnTo>
                      <a:pt x="228" y="260"/>
                    </a:lnTo>
                    <a:lnTo>
                      <a:pt x="226" y="260"/>
                    </a:lnTo>
                    <a:lnTo>
                      <a:pt x="226" y="262"/>
                    </a:lnTo>
                    <a:lnTo>
                      <a:pt x="228" y="262"/>
                    </a:lnTo>
                    <a:lnTo>
                      <a:pt x="230" y="262"/>
                    </a:lnTo>
                    <a:lnTo>
                      <a:pt x="232" y="264"/>
                    </a:lnTo>
                    <a:lnTo>
                      <a:pt x="234" y="264"/>
                    </a:lnTo>
                    <a:lnTo>
                      <a:pt x="234" y="262"/>
                    </a:lnTo>
                    <a:close/>
                    <a:moveTo>
                      <a:pt x="244" y="274"/>
                    </a:moveTo>
                    <a:lnTo>
                      <a:pt x="244" y="272"/>
                    </a:lnTo>
                    <a:lnTo>
                      <a:pt x="242" y="272"/>
                    </a:lnTo>
                    <a:lnTo>
                      <a:pt x="242" y="270"/>
                    </a:lnTo>
                    <a:lnTo>
                      <a:pt x="240" y="268"/>
                    </a:lnTo>
                    <a:lnTo>
                      <a:pt x="240" y="266"/>
                    </a:lnTo>
                    <a:lnTo>
                      <a:pt x="238" y="266"/>
                    </a:lnTo>
                    <a:lnTo>
                      <a:pt x="236" y="266"/>
                    </a:lnTo>
                    <a:lnTo>
                      <a:pt x="236" y="264"/>
                    </a:lnTo>
                    <a:lnTo>
                      <a:pt x="234" y="264"/>
                    </a:lnTo>
                    <a:lnTo>
                      <a:pt x="234" y="266"/>
                    </a:lnTo>
                    <a:lnTo>
                      <a:pt x="234" y="268"/>
                    </a:lnTo>
                    <a:lnTo>
                      <a:pt x="236" y="272"/>
                    </a:lnTo>
                    <a:lnTo>
                      <a:pt x="236" y="278"/>
                    </a:lnTo>
                    <a:lnTo>
                      <a:pt x="238" y="278"/>
                    </a:lnTo>
                    <a:lnTo>
                      <a:pt x="240" y="278"/>
                    </a:lnTo>
                    <a:lnTo>
                      <a:pt x="240" y="276"/>
                    </a:lnTo>
                    <a:lnTo>
                      <a:pt x="242" y="276"/>
                    </a:lnTo>
                    <a:lnTo>
                      <a:pt x="244" y="276"/>
                    </a:lnTo>
                    <a:lnTo>
                      <a:pt x="246" y="276"/>
                    </a:lnTo>
                    <a:lnTo>
                      <a:pt x="246" y="274"/>
                    </a:lnTo>
                    <a:lnTo>
                      <a:pt x="244" y="274"/>
                    </a:lnTo>
                    <a:close/>
                    <a:moveTo>
                      <a:pt x="342" y="70"/>
                    </a:moveTo>
                    <a:lnTo>
                      <a:pt x="344" y="70"/>
                    </a:lnTo>
                    <a:lnTo>
                      <a:pt x="344" y="66"/>
                    </a:lnTo>
                    <a:lnTo>
                      <a:pt x="342" y="66"/>
                    </a:lnTo>
                    <a:lnTo>
                      <a:pt x="338" y="66"/>
                    </a:lnTo>
                    <a:lnTo>
                      <a:pt x="340" y="68"/>
                    </a:lnTo>
                    <a:lnTo>
                      <a:pt x="342" y="70"/>
                    </a:lnTo>
                    <a:close/>
                    <a:moveTo>
                      <a:pt x="222" y="262"/>
                    </a:moveTo>
                    <a:lnTo>
                      <a:pt x="222" y="262"/>
                    </a:lnTo>
                    <a:lnTo>
                      <a:pt x="222" y="264"/>
                    </a:lnTo>
                    <a:lnTo>
                      <a:pt x="224" y="264"/>
                    </a:lnTo>
                    <a:lnTo>
                      <a:pt x="224" y="262"/>
                    </a:lnTo>
                    <a:lnTo>
                      <a:pt x="222" y="262"/>
                    </a:lnTo>
                    <a:close/>
                    <a:moveTo>
                      <a:pt x="434" y="172"/>
                    </a:moveTo>
                    <a:lnTo>
                      <a:pt x="434" y="172"/>
                    </a:lnTo>
                    <a:lnTo>
                      <a:pt x="432" y="174"/>
                    </a:lnTo>
                    <a:lnTo>
                      <a:pt x="430" y="176"/>
                    </a:lnTo>
                    <a:lnTo>
                      <a:pt x="430" y="178"/>
                    </a:lnTo>
                    <a:lnTo>
                      <a:pt x="428" y="180"/>
                    </a:lnTo>
                    <a:lnTo>
                      <a:pt x="430" y="182"/>
                    </a:lnTo>
                    <a:lnTo>
                      <a:pt x="432" y="184"/>
                    </a:lnTo>
                    <a:lnTo>
                      <a:pt x="434" y="182"/>
                    </a:lnTo>
                    <a:lnTo>
                      <a:pt x="434" y="180"/>
                    </a:lnTo>
                    <a:lnTo>
                      <a:pt x="434" y="178"/>
                    </a:lnTo>
                    <a:lnTo>
                      <a:pt x="434" y="176"/>
                    </a:lnTo>
                    <a:lnTo>
                      <a:pt x="436" y="176"/>
                    </a:lnTo>
                    <a:lnTo>
                      <a:pt x="438" y="176"/>
                    </a:lnTo>
                    <a:lnTo>
                      <a:pt x="440" y="176"/>
                    </a:lnTo>
                    <a:lnTo>
                      <a:pt x="438" y="174"/>
                    </a:lnTo>
                    <a:lnTo>
                      <a:pt x="438" y="172"/>
                    </a:lnTo>
                    <a:lnTo>
                      <a:pt x="436" y="172"/>
                    </a:lnTo>
                    <a:lnTo>
                      <a:pt x="434" y="172"/>
                    </a:lnTo>
                    <a:close/>
                    <a:moveTo>
                      <a:pt x="228" y="16"/>
                    </a:moveTo>
                    <a:lnTo>
                      <a:pt x="230" y="16"/>
                    </a:lnTo>
                    <a:lnTo>
                      <a:pt x="230" y="14"/>
                    </a:lnTo>
                    <a:lnTo>
                      <a:pt x="232" y="14"/>
                    </a:lnTo>
                    <a:lnTo>
                      <a:pt x="232" y="16"/>
                    </a:lnTo>
                    <a:lnTo>
                      <a:pt x="234" y="16"/>
                    </a:lnTo>
                    <a:lnTo>
                      <a:pt x="236" y="16"/>
                    </a:lnTo>
                    <a:lnTo>
                      <a:pt x="236" y="14"/>
                    </a:lnTo>
                    <a:lnTo>
                      <a:pt x="236" y="12"/>
                    </a:lnTo>
                    <a:lnTo>
                      <a:pt x="234" y="10"/>
                    </a:lnTo>
                    <a:lnTo>
                      <a:pt x="232" y="8"/>
                    </a:lnTo>
                    <a:lnTo>
                      <a:pt x="230" y="8"/>
                    </a:lnTo>
                    <a:lnTo>
                      <a:pt x="228" y="10"/>
                    </a:lnTo>
                    <a:lnTo>
                      <a:pt x="226" y="8"/>
                    </a:lnTo>
                    <a:lnTo>
                      <a:pt x="226" y="10"/>
                    </a:lnTo>
                    <a:lnTo>
                      <a:pt x="224" y="8"/>
                    </a:lnTo>
                    <a:lnTo>
                      <a:pt x="224" y="12"/>
                    </a:lnTo>
                    <a:lnTo>
                      <a:pt x="222" y="10"/>
                    </a:lnTo>
                    <a:lnTo>
                      <a:pt x="222" y="12"/>
                    </a:lnTo>
                    <a:lnTo>
                      <a:pt x="218" y="12"/>
                    </a:lnTo>
                    <a:lnTo>
                      <a:pt x="218" y="14"/>
                    </a:lnTo>
                    <a:lnTo>
                      <a:pt x="220" y="14"/>
                    </a:lnTo>
                    <a:lnTo>
                      <a:pt x="220" y="16"/>
                    </a:lnTo>
                    <a:lnTo>
                      <a:pt x="222" y="16"/>
                    </a:lnTo>
                    <a:lnTo>
                      <a:pt x="222" y="12"/>
                    </a:lnTo>
                    <a:lnTo>
                      <a:pt x="222" y="16"/>
                    </a:lnTo>
                    <a:lnTo>
                      <a:pt x="224" y="16"/>
                    </a:lnTo>
                    <a:lnTo>
                      <a:pt x="226" y="14"/>
                    </a:lnTo>
                    <a:lnTo>
                      <a:pt x="228" y="14"/>
                    </a:lnTo>
                    <a:lnTo>
                      <a:pt x="228" y="16"/>
                    </a:lnTo>
                    <a:close/>
                    <a:moveTo>
                      <a:pt x="204" y="18"/>
                    </a:moveTo>
                    <a:lnTo>
                      <a:pt x="206" y="18"/>
                    </a:lnTo>
                    <a:lnTo>
                      <a:pt x="208" y="22"/>
                    </a:lnTo>
                    <a:lnTo>
                      <a:pt x="208" y="20"/>
                    </a:lnTo>
                    <a:lnTo>
                      <a:pt x="208" y="16"/>
                    </a:lnTo>
                    <a:lnTo>
                      <a:pt x="212" y="16"/>
                    </a:lnTo>
                    <a:lnTo>
                      <a:pt x="210" y="14"/>
                    </a:lnTo>
                    <a:lnTo>
                      <a:pt x="212" y="14"/>
                    </a:lnTo>
                    <a:lnTo>
                      <a:pt x="210" y="12"/>
                    </a:lnTo>
                    <a:lnTo>
                      <a:pt x="208" y="14"/>
                    </a:lnTo>
                    <a:lnTo>
                      <a:pt x="206" y="14"/>
                    </a:lnTo>
                    <a:lnTo>
                      <a:pt x="206" y="16"/>
                    </a:lnTo>
                    <a:lnTo>
                      <a:pt x="204" y="16"/>
                    </a:lnTo>
                    <a:lnTo>
                      <a:pt x="202" y="16"/>
                    </a:lnTo>
                    <a:lnTo>
                      <a:pt x="200" y="18"/>
                    </a:lnTo>
                    <a:lnTo>
                      <a:pt x="200" y="20"/>
                    </a:lnTo>
                    <a:lnTo>
                      <a:pt x="202" y="20"/>
                    </a:lnTo>
                    <a:lnTo>
                      <a:pt x="204" y="22"/>
                    </a:lnTo>
                    <a:lnTo>
                      <a:pt x="202" y="18"/>
                    </a:lnTo>
                    <a:lnTo>
                      <a:pt x="204" y="18"/>
                    </a:lnTo>
                    <a:close/>
                    <a:moveTo>
                      <a:pt x="444" y="230"/>
                    </a:moveTo>
                    <a:lnTo>
                      <a:pt x="444" y="230"/>
                    </a:lnTo>
                    <a:lnTo>
                      <a:pt x="442" y="230"/>
                    </a:lnTo>
                    <a:lnTo>
                      <a:pt x="442" y="232"/>
                    </a:lnTo>
                    <a:lnTo>
                      <a:pt x="440" y="232"/>
                    </a:lnTo>
                    <a:lnTo>
                      <a:pt x="446" y="220"/>
                    </a:lnTo>
                    <a:lnTo>
                      <a:pt x="444" y="206"/>
                    </a:lnTo>
                    <a:lnTo>
                      <a:pt x="442" y="202"/>
                    </a:lnTo>
                    <a:lnTo>
                      <a:pt x="442" y="206"/>
                    </a:lnTo>
                    <a:lnTo>
                      <a:pt x="440" y="212"/>
                    </a:lnTo>
                    <a:lnTo>
                      <a:pt x="440" y="210"/>
                    </a:lnTo>
                    <a:lnTo>
                      <a:pt x="438" y="210"/>
                    </a:lnTo>
                    <a:lnTo>
                      <a:pt x="438" y="208"/>
                    </a:lnTo>
                    <a:lnTo>
                      <a:pt x="436" y="200"/>
                    </a:lnTo>
                    <a:lnTo>
                      <a:pt x="438" y="196"/>
                    </a:lnTo>
                    <a:lnTo>
                      <a:pt x="436" y="194"/>
                    </a:lnTo>
                    <a:lnTo>
                      <a:pt x="434" y="188"/>
                    </a:lnTo>
                    <a:lnTo>
                      <a:pt x="432" y="188"/>
                    </a:lnTo>
                    <a:lnTo>
                      <a:pt x="430" y="192"/>
                    </a:lnTo>
                    <a:lnTo>
                      <a:pt x="430" y="194"/>
                    </a:lnTo>
                    <a:lnTo>
                      <a:pt x="430" y="196"/>
                    </a:lnTo>
                    <a:lnTo>
                      <a:pt x="430" y="198"/>
                    </a:lnTo>
                    <a:lnTo>
                      <a:pt x="430" y="200"/>
                    </a:lnTo>
                    <a:lnTo>
                      <a:pt x="432" y="204"/>
                    </a:lnTo>
                    <a:lnTo>
                      <a:pt x="432" y="206"/>
                    </a:lnTo>
                    <a:lnTo>
                      <a:pt x="432" y="208"/>
                    </a:lnTo>
                    <a:lnTo>
                      <a:pt x="430" y="210"/>
                    </a:lnTo>
                    <a:lnTo>
                      <a:pt x="430" y="212"/>
                    </a:lnTo>
                    <a:lnTo>
                      <a:pt x="428" y="214"/>
                    </a:lnTo>
                    <a:lnTo>
                      <a:pt x="426" y="214"/>
                    </a:lnTo>
                    <a:lnTo>
                      <a:pt x="426" y="212"/>
                    </a:lnTo>
                    <a:lnTo>
                      <a:pt x="424" y="212"/>
                    </a:lnTo>
                    <a:lnTo>
                      <a:pt x="422" y="212"/>
                    </a:lnTo>
                    <a:lnTo>
                      <a:pt x="422" y="210"/>
                    </a:lnTo>
                    <a:lnTo>
                      <a:pt x="420" y="210"/>
                    </a:lnTo>
                    <a:lnTo>
                      <a:pt x="420" y="208"/>
                    </a:lnTo>
                    <a:lnTo>
                      <a:pt x="418" y="206"/>
                    </a:lnTo>
                    <a:lnTo>
                      <a:pt x="418" y="204"/>
                    </a:lnTo>
                    <a:lnTo>
                      <a:pt x="416" y="204"/>
                    </a:lnTo>
                    <a:lnTo>
                      <a:pt x="416" y="202"/>
                    </a:lnTo>
                    <a:lnTo>
                      <a:pt x="416" y="200"/>
                    </a:lnTo>
                    <a:lnTo>
                      <a:pt x="416" y="198"/>
                    </a:lnTo>
                    <a:lnTo>
                      <a:pt x="416" y="196"/>
                    </a:lnTo>
                    <a:lnTo>
                      <a:pt x="416" y="194"/>
                    </a:lnTo>
                    <a:lnTo>
                      <a:pt x="414" y="194"/>
                    </a:lnTo>
                    <a:lnTo>
                      <a:pt x="414" y="192"/>
                    </a:lnTo>
                    <a:lnTo>
                      <a:pt x="414" y="190"/>
                    </a:lnTo>
                    <a:lnTo>
                      <a:pt x="416" y="190"/>
                    </a:lnTo>
                    <a:lnTo>
                      <a:pt x="414" y="190"/>
                    </a:lnTo>
                    <a:lnTo>
                      <a:pt x="412" y="188"/>
                    </a:lnTo>
                    <a:lnTo>
                      <a:pt x="410" y="188"/>
                    </a:lnTo>
                    <a:lnTo>
                      <a:pt x="412" y="184"/>
                    </a:lnTo>
                    <a:lnTo>
                      <a:pt x="410" y="180"/>
                    </a:lnTo>
                    <a:lnTo>
                      <a:pt x="410" y="178"/>
                    </a:lnTo>
                    <a:lnTo>
                      <a:pt x="412" y="178"/>
                    </a:lnTo>
                    <a:lnTo>
                      <a:pt x="412" y="176"/>
                    </a:lnTo>
                    <a:lnTo>
                      <a:pt x="412" y="174"/>
                    </a:lnTo>
                    <a:lnTo>
                      <a:pt x="414" y="172"/>
                    </a:lnTo>
                    <a:lnTo>
                      <a:pt x="414" y="170"/>
                    </a:lnTo>
                    <a:lnTo>
                      <a:pt x="416" y="170"/>
                    </a:lnTo>
                    <a:lnTo>
                      <a:pt x="416" y="168"/>
                    </a:lnTo>
                    <a:lnTo>
                      <a:pt x="418" y="168"/>
                    </a:lnTo>
                    <a:lnTo>
                      <a:pt x="420" y="168"/>
                    </a:lnTo>
                    <a:lnTo>
                      <a:pt x="420" y="166"/>
                    </a:lnTo>
                    <a:lnTo>
                      <a:pt x="416" y="164"/>
                    </a:lnTo>
                    <a:lnTo>
                      <a:pt x="414" y="162"/>
                    </a:lnTo>
                    <a:lnTo>
                      <a:pt x="414" y="160"/>
                    </a:lnTo>
                    <a:lnTo>
                      <a:pt x="416" y="158"/>
                    </a:lnTo>
                    <a:lnTo>
                      <a:pt x="418" y="158"/>
                    </a:lnTo>
                    <a:lnTo>
                      <a:pt x="420" y="158"/>
                    </a:lnTo>
                    <a:lnTo>
                      <a:pt x="422" y="158"/>
                    </a:lnTo>
                    <a:lnTo>
                      <a:pt x="424" y="158"/>
                    </a:lnTo>
                    <a:lnTo>
                      <a:pt x="426" y="158"/>
                    </a:lnTo>
                    <a:lnTo>
                      <a:pt x="426" y="160"/>
                    </a:lnTo>
                    <a:lnTo>
                      <a:pt x="428" y="160"/>
                    </a:lnTo>
                    <a:lnTo>
                      <a:pt x="430" y="164"/>
                    </a:lnTo>
                    <a:lnTo>
                      <a:pt x="434" y="166"/>
                    </a:lnTo>
                    <a:lnTo>
                      <a:pt x="434" y="162"/>
                    </a:lnTo>
                    <a:lnTo>
                      <a:pt x="436" y="162"/>
                    </a:lnTo>
                    <a:lnTo>
                      <a:pt x="436" y="160"/>
                    </a:lnTo>
                    <a:lnTo>
                      <a:pt x="432" y="158"/>
                    </a:lnTo>
                    <a:lnTo>
                      <a:pt x="430" y="156"/>
                    </a:lnTo>
                    <a:lnTo>
                      <a:pt x="428" y="156"/>
                    </a:lnTo>
                    <a:lnTo>
                      <a:pt x="426" y="156"/>
                    </a:lnTo>
                    <a:lnTo>
                      <a:pt x="424" y="156"/>
                    </a:lnTo>
                    <a:lnTo>
                      <a:pt x="424" y="154"/>
                    </a:lnTo>
                    <a:lnTo>
                      <a:pt x="424" y="152"/>
                    </a:lnTo>
                    <a:lnTo>
                      <a:pt x="422" y="150"/>
                    </a:lnTo>
                    <a:lnTo>
                      <a:pt x="422" y="148"/>
                    </a:lnTo>
                    <a:lnTo>
                      <a:pt x="422" y="144"/>
                    </a:lnTo>
                    <a:lnTo>
                      <a:pt x="420" y="142"/>
                    </a:lnTo>
                    <a:lnTo>
                      <a:pt x="420" y="140"/>
                    </a:lnTo>
                    <a:lnTo>
                      <a:pt x="418" y="138"/>
                    </a:lnTo>
                    <a:lnTo>
                      <a:pt x="416" y="136"/>
                    </a:lnTo>
                    <a:lnTo>
                      <a:pt x="416" y="134"/>
                    </a:lnTo>
                    <a:lnTo>
                      <a:pt x="418" y="134"/>
                    </a:lnTo>
                    <a:lnTo>
                      <a:pt x="418" y="132"/>
                    </a:lnTo>
                    <a:lnTo>
                      <a:pt x="418" y="130"/>
                    </a:lnTo>
                    <a:lnTo>
                      <a:pt x="416" y="130"/>
                    </a:lnTo>
                    <a:lnTo>
                      <a:pt x="416" y="128"/>
                    </a:lnTo>
                    <a:lnTo>
                      <a:pt x="414" y="126"/>
                    </a:lnTo>
                    <a:lnTo>
                      <a:pt x="412" y="124"/>
                    </a:lnTo>
                    <a:lnTo>
                      <a:pt x="410" y="122"/>
                    </a:lnTo>
                    <a:lnTo>
                      <a:pt x="410" y="120"/>
                    </a:lnTo>
                    <a:lnTo>
                      <a:pt x="410" y="118"/>
                    </a:lnTo>
                    <a:lnTo>
                      <a:pt x="408" y="116"/>
                    </a:lnTo>
                    <a:lnTo>
                      <a:pt x="406" y="110"/>
                    </a:lnTo>
                    <a:lnTo>
                      <a:pt x="402" y="108"/>
                    </a:lnTo>
                    <a:lnTo>
                      <a:pt x="402" y="104"/>
                    </a:lnTo>
                    <a:lnTo>
                      <a:pt x="400" y="102"/>
                    </a:lnTo>
                    <a:lnTo>
                      <a:pt x="402" y="100"/>
                    </a:lnTo>
                    <a:lnTo>
                      <a:pt x="396" y="98"/>
                    </a:lnTo>
                    <a:lnTo>
                      <a:pt x="394" y="94"/>
                    </a:lnTo>
                    <a:lnTo>
                      <a:pt x="392" y="90"/>
                    </a:lnTo>
                    <a:lnTo>
                      <a:pt x="390" y="88"/>
                    </a:lnTo>
                    <a:lnTo>
                      <a:pt x="392" y="84"/>
                    </a:lnTo>
                    <a:lnTo>
                      <a:pt x="390" y="80"/>
                    </a:lnTo>
                    <a:lnTo>
                      <a:pt x="388" y="78"/>
                    </a:lnTo>
                    <a:lnTo>
                      <a:pt x="388" y="76"/>
                    </a:lnTo>
                    <a:lnTo>
                      <a:pt x="386" y="76"/>
                    </a:lnTo>
                    <a:lnTo>
                      <a:pt x="386" y="74"/>
                    </a:lnTo>
                    <a:lnTo>
                      <a:pt x="384" y="74"/>
                    </a:lnTo>
                    <a:lnTo>
                      <a:pt x="382" y="72"/>
                    </a:lnTo>
                    <a:lnTo>
                      <a:pt x="380" y="72"/>
                    </a:lnTo>
                    <a:lnTo>
                      <a:pt x="378" y="72"/>
                    </a:lnTo>
                    <a:lnTo>
                      <a:pt x="376" y="74"/>
                    </a:lnTo>
                    <a:lnTo>
                      <a:pt x="374" y="72"/>
                    </a:lnTo>
                    <a:lnTo>
                      <a:pt x="376" y="70"/>
                    </a:lnTo>
                    <a:lnTo>
                      <a:pt x="378" y="70"/>
                    </a:lnTo>
                    <a:lnTo>
                      <a:pt x="382" y="70"/>
                    </a:lnTo>
                    <a:lnTo>
                      <a:pt x="380" y="68"/>
                    </a:lnTo>
                    <a:lnTo>
                      <a:pt x="380" y="66"/>
                    </a:lnTo>
                    <a:lnTo>
                      <a:pt x="374" y="60"/>
                    </a:lnTo>
                    <a:lnTo>
                      <a:pt x="372" y="60"/>
                    </a:lnTo>
                    <a:lnTo>
                      <a:pt x="372" y="58"/>
                    </a:lnTo>
                    <a:lnTo>
                      <a:pt x="370" y="58"/>
                    </a:lnTo>
                    <a:lnTo>
                      <a:pt x="368" y="58"/>
                    </a:lnTo>
                    <a:lnTo>
                      <a:pt x="366" y="58"/>
                    </a:lnTo>
                    <a:lnTo>
                      <a:pt x="366" y="56"/>
                    </a:lnTo>
                    <a:lnTo>
                      <a:pt x="364" y="56"/>
                    </a:lnTo>
                    <a:lnTo>
                      <a:pt x="362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6" y="54"/>
                    </a:lnTo>
                    <a:lnTo>
                      <a:pt x="354" y="54"/>
                    </a:lnTo>
                    <a:lnTo>
                      <a:pt x="352" y="54"/>
                    </a:lnTo>
                    <a:lnTo>
                      <a:pt x="350" y="54"/>
                    </a:lnTo>
                    <a:lnTo>
                      <a:pt x="348" y="52"/>
                    </a:lnTo>
                    <a:lnTo>
                      <a:pt x="344" y="50"/>
                    </a:lnTo>
                    <a:lnTo>
                      <a:pt x="342" y="50"/>
                    </a:lnTo>
                    <a:lnTo>
                      <a:pt x="342" y="54"/>
                    </a:lnTo>
                    <a:lnTo>
                      <a:pt x="340" y="52"/>
                    </a:lnTo>
                    <a:lnTo>
                      <a:pt x="338" y="56"/>
                    </a:lnTo>
                    <a:lnTo>
                      <a:pt x="336" y="56"/>
                    </a:lnTo>
                    <a:lnTo>
                      <a:pt x="330" y="56"/>
                    </a:lnTo>
                    <a:lnTo>
                      <a:pt x="336" y="58"/>
                    </a:lnTo>
                    <a:lnTo>
                      <a:pt x="336" y="60"/>
                    </a:lnTo>
                    <a:lnTo>
                      <a:pt x="338" y="64"/>
                    </a:lnTo>
                    <a:lnTo>
                      <a:pt x="340" y="62"/>
                    </a:lnTo>
                    <a:lnTo>
                      <a:pt x="344" y="64"/>
                    </a:lnTo>
                    <a:lnTo>
                      <a:pt x="346" y="66"/>
                    </a:lnTo>
                    <a:lnTo>
                      <a:pt x="352" y="66"/>
                    </a:lnTo>
                    <a:lnTo>
                      <a:pt x="352" y="70"/>
                    </a:lnTo>
                    <a:lnTo>
                      <a:pt x="356" y="68"/>
                    </a:lnTo>
                    <a:lnTo>
                      <a:pt x="360" y="72"/>
                    </a:lnTo>
                    <a:lnTo>
                      <a:pt x="356" y="72"/>
                    </a:lnTo>
                    <a:lnTo>
                      <a:pt x="356" y="74"/>
                    </a:lnTo>
                    <a:lnTo>
                      <a:pt x="354" y="76"/>
                    </a:lnTo>
                    <a:lnTo>
                      <a:pt x="360" y="76"/>
                    </a:lnTo>
                    <a:lnTo>
                      <a:pt x="360" y="78"/>
                    </a:lnTo>
                    <a:lnTo>
                      <a:pt x="364" y="78"/>
                    </a:lnTo>
                    <a:lnTo>
                      <a:pt x="366" y="80"/>
                    </a:lnTo>
                    <a:lnTo>
                      <a:pt x="370" y="82"/>
                    </a:lnTo>
                    <a:lnTo>
                      <a:pt x="370" y="84"/>
                    </a:lnTo>
                    <a:lnTo>
                      <a:pt x="372" y="86"/>
                    </a:lnTo>
                    <a:lnTo>
                      <a:pt x="370" y="88"/>
                    </a:lnTo>
                    <a:lnTo>
                      <a:pt x="368" y="86"/>
                    </a:lnTo>
                    <a:lnTo>
                      <a:pt x="364" y="82"/>
                    </a:lnTo>
                    <a:lnTo>
                      <a:pt x="356" y="80"/>
                    </a:lnTo>
                    <a:lnTo>
                      <a:pt x="356" y="82"/>
                    </a:lnTo>
                    <a:lnTo>
                      <a:pt x="354" y="82"/>
                    </a:lnTo>
                    <a:lnTo>
                      <a:pt x="352" y="80"/>
                    </a:lnTo>
                    <a:lnTo>
                      <a:pt x="350" y="80"/>
                    </a:lnTo>
                    <a:lnTo>
                      <a:pt x="350" y="82"/>
                    </a:lnTo>
                    <a:lnTo>
                      <a:pt x="346" y="82"/>
                    </a:lnTo>
                    <a:lnTo>
                      <a:pt x="346" y="84"/>
                    </a:lnTo>
                    <a:lnTo>
                      <a:pt x="344" y="86"/>
                    </a:lnTo>
                    <a:lnTo>
                      <a:pt x="344" y="84"/>
                    </a:lnTo>
                    <a:lnTo>
                      <a:pt x="342" y="82"/>
                    </a:lnTo>
                    <a:lnTo>
                      <a:pt x="340" y="82"/>
                    </a:lnTo>
                    <a:lnTo>
                      <a:pt x="338" y="82"/>
                    </a:lnTo>
                    <a:lnTo>
                      <a:pt x="338" y="84"/>
                    </a:lnTo>
                    <a:lnTo>
                      <a:pt x="336" y="84"/>
                    </a:lnTo>
                    <a:lnTo>
                      <a:pt x="336" y="82"/>
                    </a:lnTo>
                    <a:lnTo>
                      <a:pt x="334" y="80"/>
                    </a:lnTo>
                    <a:lnTo>
                      <a:pt x="332" y="78"/>
                    </a:lnTo>
                    <a:lnTo>
                      <a:pt x="328" y="76"/>
                    </a:lnTo>
                    <a:lnTo>
                      <a:pt x="328" y="72"/>
                    </a:lnTo>
                    <a:lnTo>
                      <a:pt x="326" y="72"/>
                    </a:lnTo>
                    <a:lnTo>
                      <a:pt x="324" y="68"/>
                    </a:lnTo>
                    <a:lnTo>
                      <a:pt x="322" y="68"/>
                    </a:lnTo>
                    <a:lnTo>
                      <a:pt x="324" y="68"/>
                    </a:lnTo>
                    <a:lnTo>
                      <a:pt x="324" y="66"/>
                    </a:lnTo>
                    <a:lnTo>
                      <a:pt x="322" y="66"/>
                    </a:lnTo>
                    <a:lnTo>
                      <a:pt x="322" y="64"/>
                    </a:lnTo>
                    <a:lnTo>
                      <a:pt x="322" y="62"/>
                    </a:lnTo>
                    <a:lnTo>
                      <a:pt x="320" y="62"/>
                    </a:lnTo>
                    <a:lnTo>
                      <a:pt x="318" y="64"/>
                    </a:lnTo>
                    <a:lnTo>
                      <a:pt x="318" y="60"/>
                    </a:lnTo>
                    <a:lnTo>
                      <a:pt x="318" y="58"/>
                    </a:lnTo>
                    <a:lnTo>
                      <a:pt x="312" y="56"/>
                    </a:lnTo>
                    <a:lnTo>
                      <a:pt x="308" y="56"/>
                    </a:lnTo>
                    <a:lnTo>
                      <a:pt x="308" y="60"/>
                    </a:lnTo>
                    <a:lnTo>
                      <a:pt x="304" y="60"/>
                    </a:lnTo>
                    <a:lnTo>
                      <a:pt x="302" y="62"/>
                    </a:lnTo>
                    <a:lnTo>
                      <a:pt x="304" y="62"/>
                    </a:lnTo>
                    <a:lnTo>
                      <a:pt x="304" y="66"/>
                    </a:lnTo>
                    <a:lnTo>
                      <a:pt x="300" y="66"/>
                    </a:lnTo>
                    <a:lnTo>
                      <a:pt x="296" y="64"/>
                    </a:lnTo>
                    <a:lnTo>
                      <a:pt x="296" y="68"/>
                    </a:lnTo>
                    <a:lnTo>
                      <a:pt x="300" y="72"/>
                    </a:lnTo>
                    <a:lnTo>
                      <a:pt x="296" y="70"/>
                    </a:lnTo>
                    <a:lnTo>
                      <a:pt x="294" y="70"/>
                    </a:lnTo>
                    <a:lnTo>
                      <a:pt x="292" y="74"/>
                    </a:lnTo>
                    <a:lnTo>
                      <a:pt x="288" y="74"/>
                    </a:lnTo>
                    <a:lnTo>
                      <a:pt x="284" y="74"/>
                    </a:lnTo>
                    <a:lnTo>
                      <a:pt x="280" y="72"/>
                    </a:lnTo>
                    <a:lnTo>
                      <a:pt x="278" y="74"/>
                    </a:lnTo>
                    <a:lnTo>
                      <a:pt x="276" y="72"/>
                    </a:lnTo>
                    <a:lnTo>
                      <a:pt x="268" y="72"/>
                    </a:lnTo>
                    <a:lnTo>
                      <a:pt x="266" y="72"/>
                    </a:lnTo>
                    <a:lnTo>
                      <a:pt x="264" y="74"/>
                    </a:lnTo>
                    <a:lnTo>
                      <a:pt x="264" y="76"/>
                    </a:lnTo>
                    <a:lnTo>
                      <a:pt x="264" y="74"/>
                    </a:lnTo>
                    <a:lnTo>
                      <a:pt x="262" y="74"/>
                    </a:lnTo>
                    <a:lnTo>
                      <a:pt x="260" y="74"/>
                    </a:lnTo>
                    <a:lnTo>
                      <a:pt x="258" y="74"/>
                    </a:lnTo>
                    <a:lnTo>
                      <a:pt x="256" y="74"/>
                    </a:lnTo>
                    <a:lnTo>
                      <a:pt x="254" y="74"/>
                    </a:lnTo>
                    <a:lnTo>
                      <a:pt x="252" y="74"/>
                    </a:lnTo>
                    <a:lnTo>
                      <a:pt x="252" y="76"/>
                    </a:lnTo>
                    <a:lnTo>
                      <a:pt x="246" y="76"/>
                    </a:lnTo>
                    <a:lnTo>
                      <a:pt x="244" y="74"/>
                    </a:lnTo>
                    <a:lnTo>
                      <a:pt x="242" y="74"/>
                    </a:lnTo>
                    <a:lnTo>
                      <a:pt x="240" y="74"/>
                    </a:lnTo>
                    <a:lnTo>
                      <a:pt x="240" y="72"/>
                    </a:lnTo>
                    <a:lnTo>
                      <a:pt x="238" y="72"/>
                    </a:lnTo>
                    <a:lnTo>
                      <a:pt x="238" y="74"/>
                    </a:lnTo>
                    <a:lnTo>
                      <a:pt x="238" y="76"/>
                    </a:lnTo>
                    <a:lnTo>
                      <a:pt x="238" y="78"/>
                    </a:lnTo>
                    <a:lnTo>
                      <a:pt x="236" y="80"/>
                    </a:lnTo>
                    <a:lnTo>
                      <a:pt x="234" y="80"/>
                    </a:lnTo>
                    <a:lnTo>
                      <a:pt x="232" y="80"/>
                    </a:lnTo>
                    <a:lnTo>
                      <a:pt x="230" y="80"/>
                    </a:lnTo>
                    <a:lnTo>
                      <a:pt x="228" y="82"/>
                    </a:lnTo>
                    <a:lnTo>
                      <a:pt x="230" y="84"/>
                    </a:lnTo>
                    <a:lnTo>
                      <a:pt x="234" y="88"/>
                    </a:lnTo>
                    <a:lnTo>
                      <a:pt x="236" y="88"/>
                    </a:lnTo>
                    <a:lnTo>
                      <a:pt x="232" y="88"/>
                    </a:lnTo>
                    <a:lnTo>
                      <a:pt x="230" y="92"/>
                    </a:lnTo>
                    <a:lnTo>
                      <a:pt x="226" y="92"/>
                    </a:lnTo>
                    <a:lnTo>
                      <a:pt x="222" y="90"/>
                    </a:lnTo>
                    <a:lnTo>
                      <a:pt x="220" y="94"/>
                    </a:lnTo>
                    <a:lnTo>
                      <a:pt x="220" y="96"/>
                    </a:lnTo>
                    <a:lnTo>
                      <a:pt x="224" y="96"/>
                    </a:lnTo>
                    <a:lnTo>
                      <a:pt x="228" y="94"/>
                    </a:lnTo>
                    <a:lnTo>
                      <a:pt x="230" y="96"/>
                    </a:lnTo>
                    <a:lnTo>
                      <a:pt x="234" y="96"/>
                    </a:lnTo>
                    <a:lnTo>
                      <a:pt x="236" y="96"/>
                    </a:lnTo>
                    <a:lnTo>
                      <a:pt x="234" y="98"/>
                    </a:lnTo>
                    <a:lnTo>
                      <a:pt x="232" y="98"/>
                    </a:lnTo>
                    <a:lnTo>
                      <a:pt x="230" y="98"/>
                    </a:lnTo>
                    <a:lnTo>
                      <a:pt x="228" y="98"/>
                    </a:lnTo>
                    <a:lnTo>
                      <a:pt x="228" y="100"/>
                    </a:lnTo>
                    <a:lnTo>
                      <a:pt x="228" y="102"/>
                    </a:lnTo>
                    <a:lnTo>
                      <a:pt x="228" y="104"/>
                    </a:lnTo>
                    <a:lnTo>
                      <a:pt x="228" y="106"/>
                    </a:lnTo>
                    <a:lnTo>
                      <a:pt x="230" y="108"/>
                    </a:lnTo>
                    <a:lnTo>
                      <a:pt x="230" y="110"/>
                    </a:lnTo>
                    <a:lnTo>
                      <a:pt x="232" y="110"/>
                    </a:lnTo>
                    <a:lnTo>
                      <a:pt x="236" y="112"/>
                    </a:lnTo>
                    <a:lnTo>
                      <a:pt x="238" y="114"/>
                    </a:lnTo>
                    <a:lnTo>
                      <a:pt x="242" y="116"/>
                    </a:lnTo>
                    <a:lnTo>
                      <a:pt x="242" y="118"/>
                    </a:lnTo>
                    <a:lnTo>
                      <a:pt x="242" y="120"/>
                    </a:lnTo>
                    <a:lnTo>
                      <a:pt x="240" y="120"/>
                    </a:lnTo>
                    <a:lnTo>
                      <a:pt x="238" y="122"/>
                    </a:lnTo>
                    <a:lnTo>
                      <a:pt x="236" y="122"/>
                    </a:lnTo>
                    <a:lnTo>
                      <a:pt x="236" y="124"/>
                    </a:lnTo>
                    <a:lnTo>
                      <a:pt x="234" y="124"/>
                    </a:lnTo>
                    <a:lnTo>
                      <a:pt x="232" y="124"/>
                    </a:lnTo>
                    <a:lnTo>
                      <a:pt x="230" y="126"/>
                    </a:lnTo>
                    <a:lnTo>
                      <a:pt x="228" y="126"/>
                    </a:lnTo>
                    <a:lnTo>
                      <a:pt x="228" y="128"/>
                    </a:lnTo>
                    <a:lnTo>
                      <a:pt x="228" y="130"/>
                    </a:lnTo>
                    <a:lnTo>
                      <a:pt x="226" y="130"/>
                    </a:lnTo>
                    <a:lnTo>
                      <a:pt x="226" y="132"/>
                    </a:lnTo>
                    <a:lnTo>
                      <a:pt x="224" y="132"/>
                    </a:lnTo>
                    <a:lnTo>
                      <a:pt x="226" y="132"/>
                    </a:lnTo>
                    <a:lnTo>
                      <a:pt x="228" y="132"/>
                    </a:lnTo>
                    <a:lnTo>
                      <a:pt x="228" y="130"/>
                    </a:lnTo>
                    <a:lnTo>
                      <a:pt x="230" y="130"/>
                    </a:lnTo>
                    <a:lnTo>
                      <a:pt x="232" y="128"/>
                    </a:lnTo>
                    <a:lnTo>
                      <a:pt x="234" y="128"/>
                    </a:lnTo>
                    <a:lnTo>
                      <a:pt x="236" y="128"/>
                    </a:lnTo>
                    <a:lnTo>
                      <a:pt x="236" y="130"/>
                    </a:lnTo>
                    <a:lnTo>
                      <a:pt x="238" y="130"/>
                    </a:lnTo>
                    <a:lnTo>
                      <a:pt x="238" y="128"/>
                    </a:lnTo>
                    <a:lnTo>
                      <a:pt x="238" y="126"/>
                    </a:lnTo>
                    <a:lnTo>
                      <a:pt x="240" y="124"/>
                    </a:lnTo>
                    <a:lnTo>
                      <a:pt x="242" y="124"/>
                    </a:lnTo>
                    <a:lnTo>
                      <a:pt x="242" y="122"/>
                    </a:lnTo>
                    <a:lnTo>
                      <a:pt x="244" y="120"/>
                    </a:lnTo>
                    <a:lnTo>
                      <a:pt x="246" y="120"/>
                    </a:lnTo>
                    <a:lnTo>
                      <a:pt x="248" y="120"/>
                    </a:lnTo>
                    <a:lnTo>
                      <a:pt x="250" y="120"/>
                    </a:lnTo>
                    <a:lnTo>
                      <a:pt x="250" y="118"/>
                    </a:lnTo>
                    <a:lnTo>
                      <a:pt x="250" y="116"/>
                    </a:lnTo>
                    <a:lnTo>
                      <a:pt x="250" y="112"/>
                    </a:lnTo>
                    <a:lnTo>
                      <a:pt x="250" y="110"/>
                    </a:lnTo>
                    <a:lnTo>
                      <a:pt x="252" y="110"/>
                    </a:lnTo>
                    <a:lnTo>
                      <a:pt x="254" y="110"/>
                    </a:lnTo>
                    <a:lnTo>
                      <a:pt x="256" y="108"/>
                    </a:lnTo>
                    <a:lnTo>
                      <a:pt x="262" y="108"/>
                    </a:lnTo>
                    <a:lnTo>
                      <a:pt x="264" y="110"/>
                    </a:lnTo>
                    <a:lnTo>
                      <a:pt x="266" y="110"/>
                    </a:lnTo>
                    <a:lnTo>
                      <a:pt x="268" y="112"/>
                    </a:lnTo>
                    <a:lnTo>
                      <a:pt x="270" y="112"/>
                    </a:lnTo>
                    <a:lnTo>
                      <a:pt x="272" y="112"/>
                    </a:lnTo>
                    <a:lnTo>
                      <a:pt x="274" y="112"/>
                    </a:lnTo>
                    <a:lnTo>
                      <a:pt x="276" y="114"/>
                    </a:lnTo>
                    <a:lnTo>
                      <a:pt x="278" y="114"/>
                    </a:lnTo>
                    <a:lnTo>
                      <a:pt x="280" y="114"/>
                    </a:lnTo>
                    <a:lnTo>
                      <a:pt x="282" y="116"/>
                    </a:lnTo>
                    <a:lnTo>
                      <a:pt x="284" y="116"/>
                    </a:lnTo>
                    <a:lnTo>
                      <a:pt x="282" y="118"/>
                    </a:lnTo>
                    <a:lnTo>
                      <a:pt x="284" y="120"/>
                    </a:lnTo>
                    <a:lnTo>
                      <a:pt x="286" y="122"/>
                    </a:lnTo>
                    <a:lnTo>
                      <a:pt x="288" y="128"/>
                    </a:lnTo>
                    <a:lnTo>
                      <a:pt x="288" y="124"/>
                    </a:lnTo>
                    <a:lnTo>
                      <a:pt x="292" y="124"/>
                    </a:lnTo>
                    <a:lnTo>
                      <a:pt x="292" y="126"/>
                    </a:lnTo>
                    <a:lnTo>
                      <a:pt x="292" y="130"/>
                    </a:lnTo>
                    <a:lnTo>
                      <a:pt x="294" y="132"/>
                    </a:lnTo>
                    <a:lnTo>
                      <a:pt x="296" y="132"/>
                    </a:lnTo>
                    <a:lnTo>
                      <a:pt x="296" y="130"/>
                    </a:lnTo>
                    <a:lnTo>
                      <a:pt x="296" y="128"/>
                    </a:lnTo>
                    <a:lnTo>
                      <a:pt x="300" y="130"/>
                    </a:lnTo>
                    <a:lnTo>
                      <a:pt x="302" y="132"/>
                    </a:lnTo>
                    <a:lnTo>
                      <a:pt x="306" y="134"/>
                    </a:lnTo>
                    <a:lnTo>
                      <a:pt x="308" y="132"/>
                    </a:lnTo>
                    <a:lnTo>
                      <a:pt x="310" y="132"/>
                    </a:lnTo>
                    <a:lnTo>
                      <a:pt x="310" y="134"/>
                    </a:lnTo>
                    <a:lnTo>
                      <a:pt x="308" y="134"/>
                    </a:lnTo>
                    <a:lnTo>
                      <a:pt x="308" y="138"/>
                    </a:lnTo>
                    <a:lnTo>
                      <a:pt x="310" y="140"/>
                    </a:lnTo>
                    <a:lnTo>
                      <a:pt x="312" y="138"/>
                    </a:lnTo>
                    <a:lnTo>
                      <a:pt x="314" y="138"/>
                    </a:lnTo>
                    <a:lnTo>
                      <a:pt x="318" y="140"/>
                    </a:lnTo>
                    <a:lnTo>
                      <a:pt x="322" y="140"/>
                    </a:lnTo>
                    <a:lnTo>
                      <a:pt x="324" y="142"/>
                    </a:lnTo>
                    <a:lnTo>
                      <a:pt x="322" y="142"/>
                    </a:lnTo>
                    <a:lnTo>
                      <a:pt x="320" y="142"/>
                    </a:lnTo>
                    <a:lnTo>
                      <a:pt x="318" y="142"/>
                    </a:lnTo>
                    <a:lnTo>
                      <a:pt x="316" y="142"/>
                    </a:lnTo>
                    <a:lnTo>
                      <a:pt x="314" y="142"/>
                    </a:lnTo>
                    <a:lnTo>
                      <a:pt x="314" y="144"/>
                    </a:lnTo>
                    <a:lnTo>
                      <a:pt x="316" y="144"/>
                    </a:lnTo>
                    <a:lnTo>
                      <a:pt x="316" y="146"/>
                    </a:lnTo>
                    <a:lnTo>
                      <a:pt x="318" y="146"/>
                    </a:lnTo>
                    <a:lnTo>
                      <a:pt x="320" y="148"/>
                    </a:lnTo>
                    <a:lnTo>
                      <a:pt x="322" y="148"/>
                    </a:lnTo>
                    <a:lnTo>
                      <a:pt x="322" y="150"/>
                    </a:lnTo>
                    <a:lnTo>
                      <a:pt x="326" y="156"/>
                    </a:lnTo>
                    <a:lnTo>
                      <a:pt x="324" y="162"/>
                    </a:lnTo>
                    <a:lnTo>
                      <a:pt x="328" y="162"/>
                    </a:lnTo>
                    <a:lnTo>
                      <a:pt x="328" y="168"/>
                    </a:lnTo>
                    <a:lnTo>
                      <a:pt x="328" y="166"/>
                    </a:lnTo>
                    <a:lnTo>
                      <a:pt x="330" y="166"/>
                    </a:lnTo>
                    <a:lnTo>
                      <a:pt x="332" y="168"/>
                    </a:lnTo>
                    <a:lnTo>
                      <a:pt x="332" y="170"/>
                    </a:lnTo>
                    <a:lnTo>
                      <a:pt x="332" y="172"/>
                    </a:lnTo>
                    <a:lnTo>
                      <a:pt x="332" y="174"/>
                    </a:lnTo>
                    <a:lnTo>
                      <a:pt x="334" y="176"/>
                    </a:lnTo>
                    <a:lnTo>
                      <a:pt x="336" y="178"/>
                    </a:lnTo>
                    <a:lnTo>
                      <a:pt x="338" y="180"/>
                    </a:lnTo>
                    <a:lnTo>
                      <a:pt x="340" y="180"/>
                    </a:lnTo>
                    <a:lnTo>
                      <a:pt x="342" y="182"/>
                    </a:lnTo>
                    <a:lnTo>
                      <a:pt x="342" y="184"/>
                    </a:lnTo>
                    <a:lnTo>
                      <a:pt x="342" y="186"/>
                    </a:lnTo>
                    <a:lnTo>
                      <a:pt x="344" y="186"/>
                    </a:lnTo>
                    <a:lnTo>
                      <a:pt x="346" y="188"/>
                    </a:lnTo>
                    <a:lnTo>
                      <a:pt x="348" y="188"/>
                    </a:lnTo>
                    <a:lnTo>
                      <a:pt x="348" y="190"/>
                    </a:lnTo>
                    <a:lnTo>
                      <a:pt x="350" y="190"/>
                    </a:lnTo>
                    <a:lnTo>
                      <a:pt x="350" y="192"/>
                    </a:lnTo>
                    <a:lnTo>
                      <a:pt x="352" y="192"/>
                    </a:lnTo>
                    <a:lnTo>
                      <a:pt x="354" y="192"/>
                    </a:lnTo>
                    <a:lnTo>
                      <a:pt x="354" y="194"/>
                    </a:lnTo>
                    <a:lnTo>
                      <a:pt x="356" y="194"/>
                    </a:lnTo>
                    <a:lnTo>
                      <a:pt x="358" y="194"/>
                    </a:lnTo>
                    <a:lnTo>
                      <a:pt x="360" y="196"/>
                    </a:lnTo>
                    <a:lnTo>
                      <a:pt x="364" y="196"/>
                    </a:lnTo>
                    <a:lnTo>
                      <a:pt x="366" y="200"/>
                    </a:lnTo>
                    <a:lnTo>
                      <a:pt x="368" y="202"/>
                    </a:lnTo>
                    <a:lnTo>
                      <a:pt x="370" y="206"/>
                    </a:lnTo>
                    <a:lnTo>
                      <a:pt x="374" y="206"/>
                    </a:lnTo>
                    <a:lnTo>
                      <a:pt x="374" y="210"/>
                    </a:lnTo>
                    <a:lnTo>
                      <a:pt x="376" y="210"/>
                    </a:lnTo>
                    <a:lnTo>
                      <a:pt x="376" y="214"/>
                    </a:lnTo>
                    <a:lnTo>
                      <a:pt x="378" y="214"/>
                    </a:lnTo>
                    <a:lnTo>
                      <a:pt x="380" y="214"/>
                    </a:lnTo>
                    <a:lnTo>
                      <a:pt x="382" y="214"/>
                    </a:lnTo>
                    <a:lnTo>
                      <a:pt x="384" y="216"/>
                    </a:lnTo>
                    <a:lnTo>
                      <a:pt x="384" y="218"/>
                    </a:lnTo>
                    <a:lnTo>
                      <a:pt x="386" y="218"/>
                    </a:lnTo>
                    <a:lnTo>
                      <a:pt x="386" y="220"/>
                    </a:lnTo>
                    <a:lnTo>
                      <a:pt x="392" y="222"/>
                    </a:lnTo>
                    <a:lnTo>
                      <a:pt x="394" y="222"/>
                    </a:lnTo>
                    <a:lnTo>
                      <a:pt x="392" y="218"/>
                    </a:lnTo>
                    <a:lnTo>
                      <a:pt x="390" y="218"/>
                    </a:lnTo>
                    <a:lnTo>
                      <a:pt x="388" y="218"/>
                    </a:lnTo>
                    <a:lnTo>
                      <a:pt x="386" y="216"/>
                    </a:lnTo>
                    <a:lnTo>
                      <a:pt x="386" y="214"/>
                    </a:lnTo>
                    <a:lnTo>
                      <a:pt x="386" y="212"/>
                    </a:lnTo>
                    <a:lnTo>
                      <a:pt x="384" y="210"/>
                    </a:lnTo>
                    <a:lnTo>
                      <a:pt x="382" y="210"/>
                    </a:lnTo>
                    <a:lnTo>
                      <a:pt x="382" y="208"/>
                    </a:lnTo>
                    <a:lnTo>
                      <a:pt x="380" y="208"/>
                    </a:lnTo>
                    <a:lnTo>
                      <a:pt x="380" y="206"/>
                    </a:lnTo>
                    <a:lnTo>
                      <a:pt x="378" y="206"/>
                    </a:lnTo>
                    <a:lnTo>
                      <a:pt x="376" y="204"/>
                    </a:lnTo>
                    <a:lnTo>
                      <a:pt x="374" y="202"/>
                    </a:lnTo>
                    <a:lnTo>
                      <a:pt x="370" y="198"/>
                    </a:lnTo>
                    <a:lnTo>
                      <a:pt x="368" y="196"/>
                    </a:lnTo>
                    <a:lnTo>
                      <a:pt x="370" y="196"/>
                    </a:lnTo>
                    <a:lnTo>
                      <a:pt x="370" y="194"/>
                    </a:lnTo>
                    <a:lnTo>
                      <a:pt x="372" y="194"/>
                    </a:lnTo>
                    <a:lnTo>
                      <a:pt x="372" y="196"/>
                    </a:lnTo>
                    <a:lnTo>
                      <a:pt x="374" y="196"/>
                    </a:lnTo>
                    <a:lnTo>
                      <a:pt x="376" y="198"/>
                    </a:lnTo>
                    <a:lnTo>
                      <a:pt x="376" y="200"/>
                    </a:lnTo>
                    <a:lnTo>
                      <a:pt x="376" y="202"/>
                    </a:lnTo>
                    <a:lnTo>
                      <a:pt x="378" y="202"/>
                    </a:lnTo>
                    <a:lnTo>
                      <a:pt x="380" y="202"/>
                    </a:lnTo>
                    <a:lnTo>
                      <a:pt x="382" y="202"/>
                    </a:lnTo>
                    <a:lnTo>
                      <a:pt x="384" y="204"/>
                    </a:lnTo>
                    <a:lnTo>
                      <a:pt x="384" y="206"/>
                    </a:lnTo>
                    <a:lnTo>
                      <a:pt x="386" y="208"/>
                    </a:lnTo>
                    <a:lnTo>
                      <a:pt x="388" y="208"/>
                    </a:lnTo>
                    <a:lnTo>
                      <a:pt x="388" y="210"/>
                    </a:lnTo>
                    <a:lnTo>
                      <a:pt x="390" y="210"/>
                    </a:lnTo>
                    <a:lnTo>
                      <a:pt x="392" y="212"/>
                    </a:lnTo>
                    <a:lnTo>
                      <a:pt x="396" y="212"/>
                    </a:lnTo>
                    <a:lnTo>
                      <a:pt x="398" y="214"/>
                    </a:lnTo>
                    <a:lnTo>
                      <a:pt x="404" y="216"/>
                    </a:lnTo>
                    <a:lnTo>
                      <a:pt x="408" y="222"/>
                    </a:lnTo>
                    <a:lnTo>
                      <a:pt x="406" y="222"/>
                    </a:lnTo>
                    <a:lnTo>
                      <a:pt x="404" y="222"/>
                    </a:lnTo>
                    <a:lnTo>
                      <a:pt x="404" y="224"/>
                    </a:lnTo>
                    <a:lnTo>
                      <a:pt x="402" y="224"/>
                    </a:lnTo>
                    <a:lnTo>
                      <a:pt x="404" y="224"/>
                    </a:lnTo>
                    <a:lnTo>
                      <a:pt x="404" y="226"/>
                    </a:lnTo>
                    <a:lnTo>
                      <a:pt x="406" y="226"/>
                    </a:lnTo>
                    <a:lnTo>
                      <a:pt x="406" y="228"/>
                    </a:lnTo>
                    <a:lnTo>
                      <a:pt x="408" y="228"/>
                    </a:lnTo>
                    <a:lnTo>
                      <a:pt x="408" y="230"/>
                    </a:lnTo>
                    <a:lnTo>
                      <a:pt x="410" y="230"/>
                    </a:lnTo>
                    <a:lnTo>
                      <a:pt x="412" y="230"/>
                    </a:lnTo>
                    <a:lnTo>
                      <a:pt x="414" y="230"/>
                    </a:lnTo>
                    <a:lnTo>
                      <a:pt x="416" y="228"/>
                    </a:lnTo>
                    <a:lnTo>
                      <a:pt x="422" y="228"/>
                    </a:lnTo>
                    <a:lnTo>
                      <a:pt x="426" y="228"/>
                    </a:lnTo>
                    <a:lnTo>
                      <a:pt x="428" y="224"/>
                    </a:lnTo>
                    <a:lnTo>
                      <a:pt x="430" y="220"/>
                    </a:lnTo>
                    <a:lnTo>
                      <a:pt x="432" y="220"/>
                    </a:lnTo>
                    <a:lnTo>
                      <a:pt x="432" y="222"/>
                    </a:lnTo>
                    <a:lnTo>
                      <a:pt x="434" y="222"/>
                    </a:lnTo>
                    <a:lnTo>
                      <a:pt x="434" y="224"/>
                    </a:lnTo>
                    <a:lnTo>
                      <a:pt x="442" y="220"/>
                    </a:lnTo>
                    <a:lnTo>
                      <a:pt x="442" y="222"/>
                    </a:lnTo>
                    <a:lnTo>
                      <a:pt x="442" y="224"/>
                    </a:lnTo>
                    <a:lnTo>
                      <a:pt x="440" y="226"/>
                    </a:lnTo>
                    <a:lnTo>
                      <a:pt x="438" y="234"/>
                    </a:lnTo>
                    <a:lnTo>
                      <a:pt x="442" y="242"/>
                    </a:lnTo>
                    <a:lnTo>
                      <a:pt x="442" y="240"/>
                    </a:lnTo>
                    <a:lnTo>
                      <a:pt x="442" y="238"/>
                    </a:lnTo>
                    <a:lnTo>
                      <a:pt x="442" y="234"/>
                    </a:lnTo>
                    <a:lnTo>
                      <a:pt x="444" y="232"/>
                    </a:lnTo>
                    <a:lnTo>
                      <a:pt x="444" y="230"/>
                    </a:lnTo>
                    <a:close/>
                    <a:moveTo>
                      <a:pt x="270" y="62"/>
                    </a:moveTo>
                    <a:lnTo>
                      <a:pt x="272" y="64"/>
                    </a:lnTo>
                    <a:lnTo>
                      <a:pt x="276" y="64"/>
                    </a:lnTo>
                    <a:lnTo>
                      <a:pt x="278" y="68"/>
                    </a:lnTo>
                    <a:lnTo>
                      <a:pt x="280" y="62"/>
                    </a:lnTo>
                    <a:lnTo>
                      <a:pt x="282" y="68"/>
                    </a:lnTo>
                    <a:lnTo>
                      <a:pt x="284" y="66"/>
                    </a:lnTo>
                    <a:lnTo>
                      <a:pt x="288" y="68"/>
                    </a:lnTo>
                    <a:lnTo>
                      <a:pt x="292" y="68"/>
                    </a:lnTo>
                    <a:lnTo>
                      <a:pt x="294" y="66"/>
                    </a:lnTo>
                    <a:lnTo>
                      <a:pt x="298" y="64"/>
                    </a:lnTo>
                    <a:lnTo>
                      <a:pt x="294" y="62"/>
                    </a:lnTo>
                    <a:lnTo>
                      <a:pt x="292" y="58"/>
                    </a:lnTo>
                    <a:lnTo>
                      <a:pt x="286" y="58"/>
                    </a:lnTo>
                    <a:lnTo>
                      <a:pt x="286" y="56"/>
                    </a:lnTo>
                    <a:lnTo>
                      <a:pt x="282" y="54"/>
                    </a:lnTo>
                    <a:lnTo>
                      <a:pt x="280" y="54"/>
                    </a:lnTo>
                    <a:lnTo>
                      <a:pt x="278" y="56"/>
                    </a:lnTo>
                    <a:lnTo>
                      <a:pt x="278" y="60"/>
                    </a:lnTo>
                    <a:lnTo>
                      <a:pt x="276" y="60"/>
                    </a:lnTo>
                    <a:lnTo>
                      <a:pt x="272" y="60"/>
                    </a:lnTo>
                    <a:lnTo>
                      <a:pt x="270" y="62"/>
                    </a:lnTo>
                    <a:close/>
                    <a:moveTo>
                      <a:pt x="264" y="54"/>
                    </a:moveTo>
                    <a:lnTo>
                      <a:pt x="264" y="56"/>
                    </a:lnTo>
                    <a:lnTo>
                      <a:pt x="262" y="56"/>
                    </a:lnTo>
                    <a:lnTo>
                      <a:pt x="262" y="58"/>
                    </a:lnTo>
                    <a:lnTo>
                      <a:pt x="264" y="58"/>
                    </a:lnTo>
                    <a:lnTo>
                      <a:pt x="264" y="60"/>
                    </a:lnTo>
                    <a:lnTo>
                      <a:pt x="262" y="62"/>
                    </a:lnTo>
                    <a:lnTo>
                      <a:pt x="264" y="62"/>
                    </a:lnTo>
                    <a:lnTo>
                      <a:pt x="264" y="66"/>
                    </a:lnTo>
                    <a:lnTo>
                      <a:pt x="268" y="68"/>
                    </a:lnTo>
                    <a:lnTo>
                      <a:pt x="268" y="64"/>
                    </a:lnTo>
                    <a:lnTo>
                      <a:pt x="270" y="64"/>
                    </a:lnTo>
                    <a:lnTo>
                      <a:pt x="268" y="60"/>
                    </a:lnTo>
                    <a:lnTo>
                      <a:pt x="268" y="58"/>
                    </a:lnTo>
                    <a:lnTo>
                      <a:pt x="268" y="56"/>
                    </a:lnTo>
                    <a:lnTo>
                      <a:pt x="266" y="54"/>
                    </a:lnTo>
                    <a:lnTo>
                      <a:pt x="264" y="54"/>
                    </a:lnTo>
                    <a:close/>
                    <a:moveTo>
                      <a:pt x="288" y="52"/>
                    </a:moveTo>
                    <a:lnTo>
                      <a:pt x="294" y="50"/>
                    </a:lnTo>
                    <a:lnTo>
                      <a:pt x="294" y="54"/>
                    </a:lnTo>
                    <a:lnTo>
                      <a:pt x="298" y="50"/>
                    </a:lnTo>
                    <a:lnTo>
                      <a:pt x="302" y="56"/>
                    </a:lnTo>
                    <a:lnTo>
                      <a:pt x="306" y="54"/>
                    </a:lnTo>
                    <a:lnTo>
                      <a:pt x="306" y="48"/>
                    </a:lnTo>
                    <a:lnTo>
                      <a:pt x="308" y="46"/>
                    </a:lnTo>
                    <a:lnTo>
                      <a:pt x="314" y="46"/>
                    </a:lnTo>
                    <a:lnTo>
                      <a:pt x="318" y="48"/>
                    </a:lnTo>
                    <a:lnTo>
                      <a:pt x="320" y="42"/>
                    </a:lnTo>
                    <a:lnTo>
                      <a:pt x="324" y="44"/>
                    </a:lnTo>
                    <a:lnTo>
                      <a:pt x="322" y="40"/>
                    </a:lnTo>
                    <a:lnTo>
                      <a:pt x="320" y="40"/>
                    </a:lnTo>
                    <a:lnTo>
                      <a:pt x="314" y="40"/>
                    </a:lnTo>
                    <a:lnTo>
                      <a:pt x="308" y="38"/>
                    </a:lnTo>
                    <a:lnTo>
                      <a:pt x="304" y="40"/>
                    </a:lnTo>
                    <a:lnTo>
                      <a:pt x="300" y="42"/>
                    </a:lnTo>
                    <a:lnTo>
                      <a:pt x="294" y="42"/>
                    </a:lnTo>
                    <a:lnTo>
                      <a:pt x="290" y="46"/>
                    </a:lnTo>
                    <a:lnTo>
                      <a:pt x="288" y="46"/>
                    </a:lnTo>
                    <a:lnTo>
                      <a:pt x="288" y="50"/>
                    </a:lnTo>
                    <a:lnTo>
                      <a:pt x="288" y="52"/>
                    </a:lnTo>
                    <a:close/>
                    <a:moveTo>
                      <a:pt x="324" y="48"/>
                    </a:moveTo>
                    <a:lnTo>
                      <a:pt x="322" y="48"/>
                    </a:lnTo>
                    <a:lnTo>
                      <a:pt x="322" y="50"/>
                    </a:lnTo>
                    <a:lnTo>
                      <a:pt x="324" y="52"/>
                    </a:lnTo>
                    <a:lnTo>
                      <a:pt x="326" y="52"/>
                    </a:lnTo>
                    <a:lnTo>
                      <a:pt x="328" y="52"/>
                    </a:lnTo>
                    <a:lnTo>
                      <a:pt x="332" y="54"/>
                    </a:lnTo>
                    <a:lnTo>
                      <a:pt x="332" y="50"/>
                    </a:lnTo>
                    <a:lnTo>
                      <a:pt x="334" y="50"/>
                    </a:lnTo>
                    <a:lnTo>
                      <a:pt x="336" y="50"/>
                    </a:lnTo>
                    <a:lnTo>
                      <a:pt x="338" y="50"/>
                    </a:lnTo>
                    <a:lnTo>
                      <a:pt x="338" y="48"/>
                    </a:lnTo>
                    <a:lnTo>
                      <a:pt x="336" y="48"/>
                    </a:lnTo>
                    <a:lnTo>
                      <a:pt x="334" y="48"/>
                    </a:lnTo>
                    <a:lnTo>
                      <a:pt x="332" y="48"/>
                    </a:lnTo>
                    <a:lnTo>
                      <a:pt x="332" y="46"/>
                    </a:lnTo>
                    <a:lnTo>
                      <a:pt x="328" y="44"/>
                    </a:lnTo>
                    <a:lnTo>
                      <a:pt x="324" y="48"/>
                    </a:lnTo>
                    <a:close/>
                    <a:moveTo>
                      <a:pt x="264" y="50"/>
                    </a:moveTo>
                    <a:lnTo>
                      <a:pt x="264" y="50"/>
                    </a:lnTo>
                    <a:lnTo>
                      <a:pt x="264" y="48"/>
                    </a:lnTo>
                    <a:lnTo>
                      <a:pt x="262" y="48"/>
                    </a:lnTo>
                    <a:lnTo>
                      <a:pt x="262" y="46"/>
                    </a:lnTo>
                    <a:lnTo>
                      <a:pt x="260" y="48"/>
                    </a:lnTo>
                    <a:lnTo>
                      <a:pt x="260" y="50"/>
                    </a:lnTo>
                    <a:lnTo>
                      <a:pt x="260" y="52"/>
                    </a:lnTo>
                    <a:lnTo>
                      <a:pt x="262" y="52"/>
                    </a:lnTo>
                    <a:lnTo>
                      <a:pt x="262" y="54"/>
                    </a:lnTo>
                    <a:lnTo>
                      <a:pt x="264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64" y="50"/>
                    </a:lnTo>
                    <a:close/>
                    <a:moveTo>
                      <a:pt x="254" y="32"/>
                    </a:moveTo>
                    <a:lnTo>
                      <a:pt x="254" y="32"/>
                    </a:lnTo>
                    <a:lnTo>
                      <a:pt x="256" y="36"/>
                    </a:lnTo>
                    <a:lnTo>
                      <a:pt x="256" y="38"/>
                    </a:lnTo>
                    <a:lnTo>
                      <a:pt x="260" y="38"/>
                    </a:lnTo>
                    <a:lnTo>
                      <a:pt x="262" y="38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8" y="34"/>
                    </a:lnTo>
                    <a:lnTo>
                      <a:pt x="260" y="34"/>
                    </a:lnTo>
                    <a:lnTo>
                      <a:pt x="256" y="32"/>
                    </a:lnTo>
                    <a:lnTo>
                      <a:pt x="256" y="30"/>
                    </a:lnTo>
                    <a:lnTo>
                      <a:pt x="254" y="28"/>
                    </a:lnTo>
                    <a:lnTo>
                      <a:pt x="254" y="30"/>
                    </a:lnTo>
                    <a:lnTo>
                      <a:pt x="254" y="32"/>
                    </a:lnTo>
                    <a:close/>
                    <a:moveTo>
                      <a:pt x="272" y="54"/>
                    </a:moveTo>
                    <a:lnTo>
                      <a:pt x="274" y="56"/>
                    </a:lnTo>
                    <a:lnTo>
                      <a:pt x="268" y="50"/>
                    </a:lnTo>
                    <a:lnTo>
                      <a:pt x="268" y="52"/>
                    </a:lnTo>
                    <a:lnTo>
                      <a:pt x="268" y="54"/>
                    </a:lnTo>
                    <a:lnTo>
                      <a:pt x="272" y="54"/>
                    </a:lnTo>
                    <a:close/>
                    <a:moveTo>
                      <a:pt x="284" y="38"/>
                    </a:moveTo>
                    <a:lnTo>
                      <a:pt x="284" y="38"/>
                    </a:lnTo>
                    <a:lnTo>
                      <a:pt x="284" y="36"/>
                    </a:lnTo>
                    <a:lnTo>
                      <a:pt x="280" y="36"/>
                    </a:lnTo>
                    <a:lnTo>
                      <a:pt x="280" y="38"/>
                    </a:lnTo>
                    <a:lnTo>
                      <a:pt x="282" y="38"/>
                    </a:lnTo>
                    <a:lnTo>
                      <a:pt x="284" y="38"/>
                    </a:lnTo>
                    <a:close/>
                    <a:moveTo>
                      <a:pt x="260" y="30"/>
                    </a:moveTo>
                    <a:lnTo>
                      <a:pt x="258" y="30"/>
                    </a:lnTo>
                    <a:lnTo>
                      <a:pt x="258" y="32"/>
                    </a:lnTo>
                    <a:lnTo>
                      <a:pt x="260" y="32"/>
                    </a:lnTo>
                    <a:lnTo>
                      <a:pt x="260" y="30"/>
                    </a:lnTo>
                    <a:close/>
                    <a:moveTo>
                      <a:pt x="254" y="32"/>
                    </a:moveTo>
                    <a:lnTo>
                      <a:pt x="254" y="32"/>
                    </a:lnTo>
                    <a:lnTo>
                      <a:pt x="252" y="32"/>
                    </a:lnTo>
                    <a:lnTo>
                      <a:pt x="254" y="32"/>
                    </a:lnTo>
                    <a:close/>
                    <a:moveTo>
                      <a:pt x="298" y="32"/>
                    </a:moveTo>
                    <a:lnTo>
                      <a:pt x="300" y="32"/>
                    </a:lnTo>
                    <a:lnTo>
                      <a:pt x="296" y="32"/>
                    </a:lnTo>
                    <a:lnTo>
                      <a:pt x="298" y="32"/>
                    </a:lnTo>
                    <a:close/>
                    <a:moveTo>
                      <a:pt x="104" y="178"/>
                    </a:moveTo>
                    <a:lnTo>
                      <a:pt x="104" y="178"/>
                    </a:lnTo>
                    <a:close/>
                    <a:moveTo>
                      <a:pt x="200" y="96"/>
                    </a:moveTo>
                    <a:lnTo>
                      <a:pt x="202" y="92"/>
                    </a:lnTo>
                    <a:lnTo>
                      <a:pt x="202" y="90"/>
                    </a:lnTo>
                    <a:lnTo>
                      <a:pt x="206" y="88"/>
                    </a:lnTo>
                    <a:lnTo>
                      <a:pt x="204" y="94"/>
                    </a:lnTo>
                    <a:lnTo>
                      <a:pt x="210" y="94"/>
                    </a:lnTo>
                    <a:lnTo>
                      <a:pt x="214" y="98"/>
                    </a:lnTo>
                    <a:lnTo>
                      <a:pt x="214" y="94"/>
                    </a:lnTo>
                    <a:lnTo>
                      <a:pt x="216" y="94"/>
                    </a:lnTo>
                    <a:lnTo>
                      <a:pt x="214" y="92"/>
                    </a:lnTo>
                    <a:lnTo>
                      <a:pt x="210" y="92"/>
                    </a:lnTo>
                    <a:lnTo>
                      <a:pt x="212" y="90"/>
                    </a:lnTo>
                    <a:lnTo>
                      <a:pt x="210" y="88"/>
                    </a:lnTo>
                    <a:lnTo>
                      <a:pt x="206" y="88"/>
                    </a:lnTo>
                    <a:lnTo>
                      <a:pt x="210" y="86"/>
                    </a:lnTo>
                    <a:lnTo>
                      <a:pt x="208" y="82"/>
                    </a:lnTo>
                    <a:lnTo>
                      <a:pt x="204" y="82"/>
                    </a:lnTo>
                    <a:lnTo>
                      <a:pt x="204" y="80"/>
                    </a:lnTo>
                    <a:lnTo>
                      <a:pt x="198" y="80"/>
                    </a:lnTo>
                    <a:lnTo>
                      <a:pt x="196" y="78"/>
                    </a:lnTo>
                    <a:lnTo>
                      <a:pt x="196" y="80"/>
                    </a:lnTo>
                    <a:lnTo>
                      <a:pt x="194" y="80"/>
                    </a:lnTo>
                    <a:lnTo>
                      <a:pt x="192" y="80"/>
                    </a:lnTo>
                    <a:lnTo>
                      <a:pt x="188" y="80"/>
                    </a:lnTo>
                    <a:lnTo>
                      <a:pt x="188" y="76"/>
                    </a:lnTo>
                    <a:lnTo>
                      <a:pt x="184" y="76"/>
                    </a:lnTo>
                    <a:lnTo>
                      <a:pt x="182" y="76"/>
                    </a:lnTo>
                    <a:lnTo>
                      <a:pt x="182" y="74"/>
                    </a:lnTo>
                    <a:lnTo>
                      <a:pt x="184" y="72"/>
                    </a:lnTo>
                    <a:lnTo>
                      <a:pt x="186" y="72"/>
                    </a:lnTo>
                    <a:lnTo>
                      <a:pt x="188" y="70"/>
                    </a:lnTo>
                    <a:lnTo>
                      <a:pt x="186" y="68"/>
                    </a:lnTo>
                    <a:lnTo>
                      <a:pt x="184" y="68"/>
                    </a:lnTo>
                    <a:lnTo>
                      <a:pt x="182" y="68"/>
                    </a:lnTo>
                    <a:lnTo>
                      <a:pt x="180" y="68"/>
                    </a:lnTo>
                    <a:lnTo>
                      <a:pt x="180" y="66"/>
                    </a:lnTo>
                    <a:lnTo>
                      <a:pt x="178" y="64"/>
                    </a:lnTo>
                    <a:lnTo>
                      <a:pt x="180" y="64"/>
                    </a:lnTo>
                    <a:lnTo>
                      <a:pt x="180" y="62"/>
                    </a:lnTo>
                    <a:lnTo>
                      <a:pt x="176" y="62"/>
                    </a:lnTo>
                    <a:lnTo>
                      <a:pt x="180" y="58"/>
                    </a:lnTo>
                    <a:lnTo>
                      <a:pt x="180" y="56"/>
                    </a:lnTo>
                    <a:lnTo>
                      <a:pt x="178" y="56"/>
                    </a:lnTo>
                    <a:lnTo>
                      <a:pt x="178" y="52"/>
                    </a:lnTo>
                    <a:lnTo>
                      <a:pt x="180" y="52"/>
                    </a:lnTo>
                    <a:lnTo>
                      <a:pt x="176" y="50"/>
                    </a:lnTo>
                    <a:lnTo>
                      <a:pt x="176" y="54"/>
                    </a:lnTo>
                    <a:lnTo>
                      <a:pt x="176" y="56"/>
                    </a:lnTo>
                    <a:lnTo>
                      <a:pt x="174" y="60"/>
                    </a:lnTo>
                    <a:lnTo>
                      <a:pt x="172" y="60"/>
                    </a:lnTo>
                    <a:lnTo>
                      <a:pt x="170" y="60"/>
                    </a:lnTo>
                    <a:lnTo>
                      <a:pt x="168" y="60"/>
                    </a:lnTo>
                    <a:lnTo>
                      <a:pt x="170" y="58"/>
                    </a:lnTo>
                    <a:lnTo>
                      <a:pt x="168" y="56"/>
                    </a:lnTo>
                    <a:lnTo>
                      <a:pt x="164" y="56"/>
                    </a:lnTo>
                    <a:lnTo>
                      <a:pt x="166" y="54"/>
                    </a:lnTo>
                    <a:lnTo>
                      <a:pt x="170" y="50"/>
                    </a:lnTo>
                    <a:lnTo>
                      <a:pt x="170" y="48"/>
                    </a:lnTo>
                    <a:lnTo>
                      <a:pt x="174" y="48"/>
                    </a:lnTo>
                    <a:lnTo>
                      <a:pt x="168" y="48"/>
                    </a:lnTo>
                    <a:lnTo>
                      <a:pt x="170" y="46"/>
                    </a:lnTo>
                    <a:lnTo>
                      <a:pt x="170" y="44"/>
                    </a:lnTo>
                    <a:lnTo>
                      <a:pt x="172" y="40"/>
                    </a:lnTo>
                    <a:lnTo>
                      <a:pt x="170" y="40"/>
                    </a:lnTo>
                    <a:lnTo>
                      <a:pt x="168" y="40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8" y="38"/>
                    </a:lnTo>
                    <a:lnTo>
                      <a:pt x="170" y="38"/>
                    </a:lnTo>
                    <a:lnTo>
                      <a:pt x="172" y="38"/>
                    </a:lnTo>
                    <a:lnTo>
                      <a:pt x="174" y="38"/>
                    </a:lnTo>
                    <a:lnTo>
                      <a:pt x="178" y="40"/>
                    </a:lnTo>
                    <a:lnTo>
                      <a:pt x="180" y="42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6" y="36"/>
                    </a:lnTo>
                    <a:lnTo>
                      <a:pt x="188" y="34"/>
                    </a:lnTo>
                    <a:lnTo>
                      <a:pt x="190" y="32"/>
                    </a:lnTo>
                    <a:lnTo>
                      <a:pt x="194" y="34"/>
                    </a:lnTo>
                    <a:lnTo>
                      <a:pt x="194" y="32"/>
                    </a:lnTo>
                    <a:lnTo>
                      <a:pt x="196" y="32"/>
                    </a:lnTo>
                    <a:lnTo>
                      <a:pt x="198" y="32"/>
                    </a:lnTo>
                    <a:lnTo>
                      <a:pt x="200" y="30"/>
                    </a:lnTo>
                    <a:lnTo>
                      <a:pt x="202" y="30"/>
                    </a:lnTo>
                    <a:lnTo>
                      <a:pt x="200" y="26"/>
                    </a:lnTo>
                    <a:lnTo>
                      <a:pt x="198" y="28"/>
                    </a:lnTo>
                    <a:lnTo>
                      <a:pt x="192" y="30"/>
                    </a:lnTo>
                    <a:lnTo>
                      <a:pt x="192" y="32"/>
                    </a:lnTo>
                    <a:lnTo>
                      <a:pt x="188" y="32"/>
                    </a:lnTo>
                    <a:lnTo>
                      <a:pt x="186" y="32"/>
                    </a:lnTo>
                    <a:lnTo>
                      <a:pt x="184" y="32"/>
                    </a:lnTo>
                    <a:lnTo>
                      <a:pt x="182" y="32"/>
                    </a:lnTo>
                    <a:lnTo>
                      <a:pt x="182" y="30"/>
                    </a:lnTo>
                    <a:lnTo>
                      <a:pt x="182" y="28"/>
                    </a:lnTo>
                    <a:lnTo>
                      <a:pt x="180" y="26"/>
                    </a:lnTo>
                    <a:lnTo>
                      <a:pt x="178" y="26"/>
                    </a:lnTo>
                    <a:lnTo>
                      <a:pt x="174" y="26"/>
                    </a:lnTo>
                    <a:lnTo>
                      <a:pt x="170" y="24"/>
                    </a:lnTo>
                    <a:lnTo>
                      <a:pt x="168" y="26"/>
                    </a:lnTo>
                    <a:lnTo>
                      <a:pt x="166" y="28"/>
                    </a:lnTo>
                    <a:lnTo>
                      <a:pt x="164" y="30"/>
                    </a:lnTo>
                    <a:lnTo>
                      <a:pt x="162" y="28"/>
                    </a:lnTo>
                    <a:lnTo>
                      <a:pt x="162" y="26"/>
                    </a:lnTo>
                    <a:lnTo>
                      <a:pt x="160" y="24"/>
                    </a:lnTo>
                    <a:lnTo>
                      <a:pt x="162" y="22"/>
                    </a:lnTo>
                    <a:lnTo>
                      <a:pt x="164" y="20"/>
                    </a:lnTo>
                    <a:lnTo>
                      <a:pt x="166" y="18"/>
                    </a:lnTo>
                    <a:lnTo>
                      <a:pt x="168" y="18"/>
                    </a:lnTo>
                    <a:lnTo>
                      <a:pt x="168" y="20"/>
                    </a:lnTo>
                    <a:lnTo>
                      <a:pt x="170" y="22"/>
                    </a:lnTo>
                    <a:lnTo>
                      <a:pt x="172" y="24"/>
                    </a:lnTo>
                    <a:lnTo>
                      <a:pt x="172" y="20"/>
                    </a:lnTo>
                    <a:lnTo>
                      <a:pt x="174" y="22"/>
                    </a:lnTo>
                    <a:lnTo>
                      <a:pt x="172" y="18"/>
                    </a:lnTo>
                    <a:lnTo>
                      <a:pt x="174" y="18"/>
                    </a:lnTo>
                    <a:lnTo>
                      <a:pt x="178" y="18"/>
                    </a:lnTo>
                    <a:lnTo>
                      <a:pt x="178" y="16"/>
                    </a:lnTo>
                    <a:lnTo>
                      <a:pt x="180" y="16"/>
                    </a:lnTo>
                    <a:lnTo>
                      <a:pt x="184" y="18"/>
                    </a:lnTo>
                    <a:lnTo>
                      <a:pt x="184" y="16"/>
                    </a:lnTo>
                    <a:lnTo>
                      <a:pt x="184" y="14"/>
                    </a:lnTo>
                    <a:lnTo>
                      <a:pt x="188" y="12"/>
                    </a:lnTo>
                    <a:lnTo>
                      <a:pt x="190" y="14"/>
                    </a:lnTo>
                    <a:lnTo>
                      <a:pt x="192" y="14"/>
                    </a:lnTo>
                    <a:lnTo>
                      <a:pt x="196" y="14"/>
                    </a:lnTo>
                    <a:lnTo>
                      <a:pt x="194" y="18"/>
                    </a:lnTo>
                    <a:lnTo>
                      <a:pt x="196" y="20"/>
                    </a:lnTo>
                    <a:lnTo>
                      <a:pt x="198" y="22"/>
                    </a:lnTo>
                    <a:lnTo>
                      <a:pt x="200" y="22"/>
                    </a:lnTo>
                    <a:lnTo>
                      <a:pt x="198" y="18"/>
                    </a:lnTo>
                    <a:lnTo>
                      <a:pt x="200" y="16"/>
                    </a:lnTo>
                    <a:lnTo>
                      <a:pt x="202" y="14"/>
                    </a:lnTo>
                    <a:lnTo>
                      <a:pt x="200" y="14"/>
                    </a:lnTo>
                    <a:lnTo>
                      <a:pt x="202" y="12"/>
                    </a:lnTo>
                    <a:lnTo>
                      <a:pt x="200" y="12"/>
                    </a:lnTo>
                    <a:lnTo>
                      <a:pt x="198" y="10"/>
                    </a:lnTo>
                    <a:lnTo>
                      <a:pt x="200" y="8"/>
                    </a:lnTo>
                    <a:lnTo>
                      <a:pt x="202" y="6"/>
                    </a:lnTo>
                    <a:lnTo>
                      <a:pt x="206" y="8"/>
                    </a:lnTo>
                    <a:lnTo>
                      <a:pt x="208" y="8"/>
                    </a:lnTo>
                    <a:lnTo>
                      <a:pt x="210" y="6"/>
                    </a:lnTo>
                    <a:lnTo>
                      <a:pt x="212" y="8"/>
                    </a:lnTo>
                    <a:lnTo>
                      <a:pt x="216" y="8"/>
                    </a:lnTo>
                    <a:lnTo>
                      <a:pt x="218" y="6"/>
                    </a:lnTo>
                    <a:lnTo>
                      <a:pt x="220" y="8"/>
                    </a:lnTo>
                    <a:lnTo>
                      <a:pt x="224" y="8"/>
                    </a:lnTo>
                    <a:lnTo>
                      <a:pt x="226" y="6"/>
                    </a:lnTo>
                    <a:lnTo>
                      <a:pt x="230" y="8"/>
                    </a:lnTo>
                    <a:lnTo>
                      <a:pt x="228" y="4"/>
                    </a:lnTo>
                    <a:lnTo>
                      <a:pt x="230" y="6"/>
                    </a:lnTo>
                    <a:lnTo>
                      <a:pt x="234" y="4"/>
                    </a:lnTo>
                    <a:lnTo>
                      <a:pt x="234" y="2"/>
                    </a:lnTo>
                    <a:lnTo>
                      <a:pt x="236" y="2"/>
                    </a:lnTo>
                    <a:lnTo>
                      <a:pt x="222" y="0"/>
                    </a:lnTo>
                    <a:lnTo>
                      <a:pt x="200" y="2"/>
                    </a:lnTo>
                    <a:lnTo>
                      <a:pt x="180" y="6"/>
                    </a:lnTo>
                    <a:lnTo>
                      <a:pt x="158" y="10"/>
                    </a:lnTo>
                    <a:lnTo>
                      <a:pt x="138" y="18"/>
                    </a:lnTo>
                    <a:lnTo>
                      <a:pt x="120" y="26"/>
                    </a:lnTo>
                    <a:lnTo>
                      <a:pt x="102" y="36"/>
                    </a:lnTo>
                    <a:lnTo>
                      <a:pt x="86" y="48"/>
                    </a:lnTo>
                    <a:lnTo>
                      <a:pt x="70" y="62"/>
                    </a:lnTo>
                    <a:lnTo>
                      <a:pt x="72" y="62"/>
                    </a:lnTo>
                    <a:lnTo>
                      <a:pt x="70" y="68"/>
                    </a:lnTo>
                    <a:lnTo>
                      <a:pt x="68" y="66"/>
                    </a:lnTo>
                    <a:lnTo>
                      <a:pt x="68" y="68"/>
                    </a:lnTo>
                    <a:lnTo>
                      <a:pt x="66" y="68"/>
                    </a:lnTo>
                    <a:lnTo>
                      <a:pt x="64" y="70"/>
                    </a:lnTo>
                    <a:lnTo>
                      <a:pt x="60" y="74"/>
                    </a:lnTo>
                    <a:lnTo>
                      <a:pt x="56" y="78"/>
                    </a:lnTo>
                    <a:lnTo>
                      <a:pt x="56" y="76"/>
                    </a:lnTo>
                    <a:lnTo>
                      <a:pt x="44" y="90"/>
                    </a:lnTo>
                    <a:lnTo>
                      <a:pt x="34" y="106"/>
                    </a:lnTo>
                    <a:lnTo>
                      <a:pt x="24" y="122"/>
                    </a:lnTo>
                    <a:lnTo>
                      <a:pt x="18" y="138"/>
                    </a:lnTo>
                    <a:lnTo>
                      <a:pt x="10" y="156"/>
                    </a:lnTo>
                    <a:lnTo>
                      <a:pt x="6" y="174"/>
                    </a:lnTo>
                    <a:lnTo>
                      <a:pt x="2" y="192"/>
                    </a:lnTo>
                    <a:lnTo>
                      <a:pt x="0" y="212"/>
                    </a:lnTo>
                    <a:lnTo>
                      <a:pt x="2" y="210"/>
                    </a:lnTo>
                    <a:lnTo>
                      <a:pt x="4" y="206"/>
                    </a:lnTo>
                    <a:lnTo>
                      <a:pt x="2" y="200"/>
                    </a:lnTo>
                    <a:lnTo>
                      <a:pt x="4" y="198"/>
                    </a:lnTo>
                    <a:lnTo>
                      <a:pt x="6" y="200"/>
                    </a:lnTo>
                    <a:lnTo>
                      <a:pt x="6" y="198"/>
                    </a:lnTo>
                    <a:lnTo>
                      <a:pt x="6" y="196"/>
                    </a:lnTo>
                    <a:lnTo>
                      <a:pt x="6" y="194"/>
                    </a:lnTo>
                    <a:lnTo>
                      <a:pt x="4" y="188"/>
                    </a:lnTo>
                    <a:lnTo>
                      <a:pt x="4" y="186"/>
                    </a:lnTo>
                    <a:lnTo>
                      <a:pt x="6" y="184"/>
                    </a:lnTo>
                    <a:lnTo>
                      <a:pt x="6" y="186"/>
                    </a:lnTo>
                    <a:lnTo>
                      <a:pt x="12" y="186"/>
                    </a:lnTo>
                    <a:lnTo>
                      <a:pt x="14" y="182"/>
                    </a:lnTo>
                    <a:lnTo>
                      <a:pt x="14" y="180"/>
                    </a:lnTo>
                    <a:lnTo>
                      <a:pt x="12" y="178"/>
                    </a:lnTo>
                    <a:lnTo>
                      <a:pt x="16" y="176"/>
                    </a:lnTo>
                    <a:lnTo>
                      <a:pt x="14" y="178"/>
                    </a:lnTo>
                    <a:lnTo>
                      <a:pt x="16" y="180"/>
                    </a:lnTo>
                    <a:lnTo>
                      <a:pt x="18" y="178"/>
                    </a:lnTo>
                    <a:lnTo>
                      <a:pt x="20" y="176"/>
                    </a:lnTo>
                    <a:lnTo>
                      <a:pt x="22" y="174"/>
                    </a:lnTo>
                    <a:lnTo>
                      <a:pt x="22" y="168"/>
                    </a:lnTo>
                    <a:lnTo>
                      <a:pt x="24" y="168"/>
                    </a:lnTo>
                    <a:lnTo>
                      <a:pt x="22" y="170"/>
                    </a:lnTo>
                    <a:lnTo>
                      <a:pt x="22" y="172"/>
                    </a:lnTo>
                    <a:lnTo>
                      <a:pt x="22" y="174"/>
                    </a:lnTo>
                    <a:lnTo>
                      <a:pt x="22" y="178"/>
                    </a:lnTo>
                    <a:lnTo>
                      <a:pt x="20" y="182"/>
                    </a:lnTo>
                    <a:lnTo>
                      <a:pt x="22" y="184"/>
                    </a:lnTo>
                    <a:lnTo>
                      <a:pt x="20" y="184"/>
                    </a:lnTo>
                    <a:lnTo>
                      <a:pt x="22" y="188"/>
                    </a:lnTo>
                    <a:lnTo>
                      <a:pt x="20" y="194"/>
                    </a:lnTo>
                    <a:lnTo>
                      <a:pt x="18" y="200"/>
                    </a:lnTo>
                    <a:lnTo>
                      <a:pt x="18" y="202"/>
                    </a:lnTo>
                    <a:lnTo>
                      <a:pt x="18" y="204"/>
                    </a:lnTo>
                    <a:lnTo>
                      <a:pt x="18" y="206"/>
                    </a:lnTo>
                    <a:lnTo>
                      <a:pt x="16" y="208"/>
                    </a:lnTo>
                    <a:lnTo>
                      <a:pt x="14" y="210"/>
                    </a:lnTo>
                    <a:lnTo>
                      <a:pt x="12" y="212"/>
                    </a:lnTo>
                    <a:lnTo>
                      <a:pt x="12" y="214"/>
                    </a:lnTo>
                    <a:lnTo>
                      <a:pt x="10" y="216"/>
                    </a:lnTo>
                    <a:lnTo>
                      <a:pt x="12" y="216"/>
                    </a:lnTo>
                    <a:lnTo>
                      <a:pt x="12" y="218"/>
                    </a:lnTo>
                    <a:lnTo>
                      <a:pt x="12" y="222"/>
                    </a:lnTo>
                    <a:lnTo>
                      <a:pt x="10" y="224"/>
                    </a:lnTo>
                    <a:lnTo>
                      <a:pt x="8" y="226"/>
                    </a:lnTo>
                    <a:lnTo>
                      <a:pt x="10" y="230"/>
                    </a:lnTo>
                    <a:lnTo>
                      <a:pt x="10" y="234"/>
                    </a:lnTo>
                    <a:lnTo>
                      <a:pt x="8" y="240"/>
                    </a:lnTo>
                    <a:lnTo>
                      <a:pt x="12" y="248"/>
                    </a:lnTo>
                    <a:lnTo>
                      <a:pt x="10" y="252"/>
                    </a:lnTo>
                    <a:lnTo>
                      <a:pt x="10" y="260"/>
                    </a:lnTo>
                    <a:lnTo>
                      <a:pt x="12" y="264"/>
                    </a:lnTo>
                    <a:lnTo>
                      <a:pt x="14" y="270"/>
                    </a:lnTo>
                    <a:lnTo>
                      <a:pt x="14" y="278"/>
                    </a:lnTo>
                    <a:lnTo>
                      <a:pt x="16" y="282"/>
                    </a:lnTo>
                    <a:lnTo>
                      <a:pt x="18" y="282"/>
                    </a:lnTo>
                    <a:lnTo>
                      <a:pt x="16" y="286"/>
                    </a:lnTo>
                    <a:lnTo>
                      <a:pt x="20" y="288"/>
                    </a:lnTo>
                    <a:lnTo>
                      <a:pt x="18" y="292"/>
                    </a:lnTo>
                    <a:lnTo>
                      <a:pt x="22" y="294"/>
                    </a:lnTo>
                    <a:lnTo>
                      <a:pt x="22" y="298"/>
                    </a:lnTo>
                    <a:lnTo>
                      <a:pt x="24" y="302"/>
                    </a:lnTo>
                    <a:lnTo>
                      <a:pt x="26" y="306"/>
                    </a:lnTo>
                    <a:lnTo>
                      <a:pt x="26" y="308"/>
                    </a:lnTo>
                    <a:lnTo>
                      <a:pt x="26" y="310"/>
                    </a:lnTo>
                    <a:lnTo>
                      <a:pt x="28" y="312"/>
                    </a:lnTo>
                    <a:lnTo>
                      <a:pt x="30" y="316"/>
                    </a:lnTo>
                    <a:lnTo>
                      <a:pt x="34" y="318"/>
                    </a:lnTo>
                    <a:lnTo>
                      <a:pt x="34" y="320"/>
                    </a:lnTo>
                    <a:lnTo>
                      <a:pt x="38" y="322"/>
                    </a:lnTo>
                    <a:lnTo>
                      <a:pt x="40" y="326"/>
                    </a:lnTo>
                    <a:lnTo>
                      <a:pt x="42" y="326"/>
                    </a:lnTo>
                    <a:lnTo>
                      <a:pt x="44" y="330"/>
                    </a:lnTo>
                    <a:lnTo>
                      <a:pt x="46" y="330"/>
                    </a:lnTo>
                    <a:lnTo>
                      <a:pt x="48" y="332"/>
                    </a:lnTo>
                    <a:lnTo>
                      <a:pt x="50" y="334"/>
                    </a:lnTo>
                    <a:lnTo>
                      <a:pt x="54" y="336"/>
                    </a:lnTo>
                    <a:lnTo>
                      <a:pt x="56" y="340"/>
                    </a:lnTo>
                    <a:lnTo>
                      <a:pt x="60" y="340"/>
                    </a:lnTo>
                    <a:lnTo>
                      <a:pt x="62" y="344"/>
                    </a:lnTo>
                    <a:lnTo>
                      <a:pt x="62" y="346"/>
                    </a:lnTo>
                    <a:lnTo>
                      <a:pt x="64" y="346"/>
                    </a:lnTo>
                    <a:lnTo>
                      <a:pt x="64" y="344"/>
                    </a:lnTo>
                    <a:lnTo>
                      <a:pt x="66" y="344"/>
                    </a:lnTo>
                    <a:lnTo>
                      <a:pt x="68" y="344"/>
                    </a:lnTo>
                    <a:lnTo>
                      <a:pt x="70" y="344"/>
                    </a:lnTo>
                    <a:lnTo>
                      <a:pt x="72" y="344"/>
                    </a:lnTo>
                    <a:lnTo>
                      <a:pt x="68" y="342"/>
                    </a:lnTo>
                    <a:lnTo>
                      <a:pt x="66" y="342"/>
                    </a:lnTo>
                    <a:lnTo>
                      <a:pt x="62" y="340"/>
                    </a:lnTo>
                    <a:lnTo>
                      <a:pt x="60" y="338"/>
                    </a:lnTo>
                    <a:lnTo>
                      <a:pt x="56" y="338"/>
                    </a:lnTo>
                    <a:lnTo>
                      <a:pt x="54" y="334"/>
                    </a:lnTo>
                    <a:lnTo>
                      <a:pt x="48" y="330"/>
                    </a:lnTo>
                    <a:lnTo>
                      <a:pt x="46" y="330"/>
                    </a:lnTo>
                    <a:lnTo>
                      <a:pt x="46" y="326"/>
                    </a:lnTo>
                    <a:lnTo>
                      <a:pt x="44" y="326"/>
                    </a:lnTo>
                    <a:lnTo>
                      <a:pt x="42" y="326"/>
                    </a:lnTo>
                    <a:lnTo>
                      <a:pt x="40" y="324"/>
                    </a:lnTo>
                    <a:lnTo>
                      <a:pt x="40" y="322"/>
                    </a:lnTo>
                    <a:lnTo>
                      <a:pt x="40" y="320"/>
                    </a:lnTo>
                    <a:lnTo>
                      <a:pt x="38" y="320"/>
                    </a:lnTo>
                    <a:lnTo>
                      <a:pt x="36" y="320"/>
                    </a:lnTo>
                    <a:lnTo>
                      <a:pt x="36" y="318"/>
                    </a:lnTo>
                    <a:lnTo>
                      <a:pt x="34" y="318"/>
                    </a:lnTo>
                    <a:lnTo>
                      <a:pt x="34" y="316"/>
                    </a:lnTo>
                    <a:lnTo>
                      <a:pt x="34" y="314"/>
                    </a:lnTo>
                    <a:lnTo>
                      <a:pt x="32" y="312"/>
                    </a:lnTo>
                    <a:lnTo>
                      <a:pt x="30" y="310"/>
                    </a:lnTo>
                    <a:lnTo>
                      <a:pt x="28" y="306"/>
                    </a:lnTo>
                    <a:lnTo>
                      <a:pt x="28" y="304"/>
                    </a:lnTo>
                    <a:lnTo>
                      <a:pt x="30" y="302"/>
                    </a:lnTo>
                    <a:lnTo>
                      <a:pt x="30" y="300"/>
                    </a:lnTo>
                    <a:lnTo>
                      <a:pt x="30" y="298"/>
                    </a:lnTo>
                    <a:lnTo>
                      <a:pt x="28" y="298"/>
                    </a:lnTo>
                    <a:lnTo>
                      <a:pt x="26" y="294"/>
                    </a:lnTo>
                    <a:lnTo>
                      <a:pt x="24" y="292"/>
                    </a:lnTo>
                    <a:lnTo>
                      <a:pt x="24" y="288"/>
                    </a:lnTo>
                    <a:lnTo>
                      <a:pt x="24" y="286"/>
                    </a:lnTo>
                    <a:lnTo>
                      <a:pt x="22" y="280"/>
                    </a:lnTo>
                    <a:lnTo>
                      <a:pt x="24" y="276"/>
                    </a:lnTo>
                    <a:lnTo>
                      <a:pt x="22" y="274"/>
                    </a:lnTo>
                    <a:lnTo>
                      <a:pt x="22" y="270"/>
                    </a:lnTo>
                    <a:lnTo>
                      <a:pt x="22" y="264"/>
                    </a:lnTo>
                    <a:lnTo>
                      <a:pt x="20" y="260"/>
                    </a:lnTo>
                    <a:lnTo>
                      <a:pt x="22" y="256"/>
                    </a:lnTo>
                    <a:lnTo>
                      <a:pt x="20" y="252"/>
                    </a:lnTo>
                    <a:lnTo>
                      <a:pt x="20" y="248"/>
                    </a:lnTo>
                    <a:lnTo>
                      <a:pt x="18" y="244"/>
                    </a:lnTo>
                    <a:lnTo>
                      <a:pt x="18" y="242"/>
                    </a:lnTo>
                    <a:lnTo>
                      <a:pt x="18" y="240"/>
                    </a:lnTo>
                    <a:lnTo>
                      <a:pt x="18" y="238"/>
                    </a:lnTo>
                    <a:lnTo>
                      <a:pt x="18" y="234"/>
                    </a:lnTo>
                    <a:lnTo>
                      <a:pt x="18" y="232"/>
                    </a:lnTo>
                    <a:lnTo>
                      <a:pt x="22" y="232"/>
                    </a:lnTo>
                    <a:lnTo>
                      <a:pt x="24" y="234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24" y="242"/>
                    </a:lnTo>
                    <a:lnTo>
                      <a:pt x="26" y="244"/>
                    </a:lnTo>
                    <a:lnTo>
                      <a:pt x="24" y="246"/>
                    </a:lnTo>
                    <a:lnTo>
                      <a:pt x="24" y="248"/>
                    </a:lnTo>
                    <a:lnTo>
                      <a:pt x="24" y="252"/>
                    </a:lnTo>
                    <a:lnTo>
                      <a:pt x="24" y="254"/>
                    </a:lnTo>
                    <a:lnTo>
                      <a:pt x="26" y="256"/>
                    </a:lnTo>
                    <a:lnTo>
                      <a:pt x="28" y="256"/>
                    </a:lnTo>
                    <a:lnTo>
                      <a:pt x="30" y="252"/>
                    </a:lnTo>
                    <a:lnTo>
                      <a:pt x="36" y="252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0"/>
                    </a:lnTo>
                    <a:lnTo>
                      <a:pt x="34" y="238"/>
                    </a:lnTo>
                    <a:lnTo>
                      <a:pt x="36" y="232"/>
                    </a:lnTo>
                    <a:lnTo>
                      <a:pt x="34" y="230"/>
                    </a:lnTo>
                    <a:lnTo>
                      <a:pt x="34" y="224"/>
                    </a:lnTo>
                    <a:lnTo>
                      <a:pt x="34" y="218"/>
                    </a:lnTo>
                    <a:lnTo>
                      <a:pt x="36" y="218"/>
                    </a:lnTo>
                    <a:lnTo>
                      <a:pt x="36" y="214"/>
                    </a:lnTo>
                    <a:lnTo>
                      <a:pt x="40" y="212"/>
                    </a:lnTo>
                    <a:lnTo>
                      <a:pt x="42" y="216"/>
                    </a:lnTo>
                    <a:lnTo>
                      <a:pt x="44" y="218"/>
                    </a:lnTo>
                    <a:lnTo>
                      <a:pt x="42" y="224"/>
                    </a:lnTo>
                    <a:lnTo>
                      <a:pt x="40" y="226"/>
                    </a:lnTo>
                    <a:lnTo>
                      <a:pt x="38" y="226"/>
                    </a:lnTo>
                    <a:lnTo>
                      <a:pt x="40" y="226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4" y="226"/>
                    </a:lnTo>
                    <a:lnTo>
                      <a:pt x="46" y="226"/>
                    </a:lnTo>
                    <a:lnTo>
                      <a:pt x="46" y="220"/>
                    </a:lnTo>
                    <a:lnTo>
                      <a:pt x="50" y="220"/>
                    </a:lnTo>
                    <a:lnTo>
                      <a:pt x="52" y="218"/>
                    </a:lnTo>
                    <a:lnTo>
                      <a:pt x="54" y="220"/>
                    </a:lnTo>
                    <a:lnTo>
                      <a:pt x="58" y="222"/>
                    </a:lnTo>
                    <a:lnTo>
                      <a:pt x="64" y="222"/>
                    </a:lnTo>
                    <a:lnTo>
                      <a:pt x="72" y="218"/>
                    </a:lnTo>
                    <a:lnTo>
                      <a:pt x="74" y="216"/>
                    </a:lnTo>
                    <a:lnTo>
                      <a:pt x="76" y="212"/>
                    </a:lnTo>
                    <a:lnTo>
                      <a:pt x="82" y="212"/>
                    </a:lnTo>
                    <a:lnTo>
                      <a:pt x="84" y="206"/>
                    </a:lnTo>
                    <a:lnTo>
                      <a:pt x="84" y="204"/>
                    </a:lnTo>
                    <a:lnTo>
                      <a:pt x="82" y="202"/>
                    </a:lnTo>
                    <a:lnTo>
                      <a:pt x="84" y="202"/>
                    </a:lnTo>
                    <a:lnTo>
                      <a:pt x="84" y="200"/>
                    </a:lnTo>
                    <a:lnTo>
                      <a:pt x="82" y="196"/>
                    </a:lnTo>
                    <a:lnTo>
                      <a:pt x="84" y="196"/>
                    </a:lnTo>
                    <a:lnTo>
                      <a:pt x="86" y="196"/>
                    </a:lnTo>
                    <a:lnTo>
                      <a:pt x="88" y="196"/>
                    </a:lnTo>
                    <a:lnTo>
                      <a:pt x="88" y="194"/>
                    </a:lnTo>
                    <a:lnTo>
                      <a:pt x="86" y="194"/>
                    </a:lnTo>
                    <a:lnTo>
                      <a:pt x="86" y="190"/>
                    </a:lnTo>
                    <a:lnTo>
                      <a:pt x="84" y="190"/>
                    </a:lnTo>
                    <a:lnTo>
                      <a:pt x="86" y="188"/>
                    </a:lnTo>
                    <a:lnTo>
                      <a:pt x="88" y="186"/>
                    </a:lnTo>
                    <a:lnTo>
                      <a:pt x="86" y="186"/>
                    </a:lnTo>
                    <a:lnTo>
                      <a:pt x="86" y="184"/>
                    </a:lnTo>
                    <a:lnTo>
                      <a:pt x="84" y="184"/>
                    </a:lnTo>
                    <a:lnTo>
                      <a:pt x="84" y="182"/>
                    </a:lnTo>
                    <a:lnTo>
                      <a:pt x="88" y="182"/>
                    </a:lnTo>
                    <a:lnTo>
                      <a:pt x="88" y="180"/>
                    </a:lnTo>
                    <a:lnTo>
                      <a:pt x="90" y="178"/>
                    </a:lnTo>
                    <a:lnTo>
                      <a:pt x="92" y="178"/>
                    </a:lnTo>
                    <a:lnTo>
                      <a:pt x="94" y="178"/>
                    </a:lnTo>
                    <a:lnTo>
                      <a:pt x="96" y="178"/>
                    </a:lnTo>
                    <a:lnTo>
                      <a:pt x="96" y="176"/>
                    </a:lnTo>
                    <a:lnTo>
                      <a:pt x="92" y="174"/>
                    </a:lnTo>
                    <a:lnTo>
                      <a:pt x="90" y="174"/>
                    </a:lnTo>
                    <a:lnTo>
                      <a:pt x="88" y="172"/>
                    </a:lnTo>
                    <a:lnTo>
                      <a:pt x="88" y="168"/>
                    </a:lnTo>
                    <a:lnTo>
                      <a:pt x="88" y="166"/>
                    </a:lnTo>
                    <a:lnTo>
                      <a:pt x="88" y="164"/>
                    </a:lnTo>
                    <a:lnTo>
                      <a:pt x="90" y="164"/>
                    </a:lnTo>
                    <a:lnTo>
                      <a:pt x="94" y="166"/>
                    </a:lnTo>
                    <a:lnTo>
                      <a:pt x="96" y="164"/>
                    </a:lnTo>
                    <a:lnTo>
                      <a:pt x="98" y="162"/>
                    </a:lnTo>
                    <a:lnTo>
                      <a:pt x="100" y="160"/>
                    </a:lnTo>
                    <a:lnTo>
                      <a:pt x="102" y="160"/>
                    </a:lnTo>
                    <a:lnTo>
                      <a:pt x="104" y="160"/>
                    </a:lnTo>
                    <a:lnTo>
                      <a:pt x="104" y="162"/>
                    </a:lnTo>
                    <a:lnTo>
                      <a:pt x="102" y="164"/>
                    </a:lnTo>
                    <a:lnTo>
                      <a:pt x="98" y="166"/>
                    </a:lnTo>
                    <a:lnTo>
                      <a:pt x="96" y="172"/>
                    </a:lnTo>
                    <a:lnTo>
                      <a:pt x="98" y="170"/>
                    </a:lnTo>
                    <a:lnTo>
                      <a:pt x="102" y="168"/>
                    </a:lnTo>
                    <a:lnTo>
                      <a:pt x="108" y="170"/>
                    </a:lnTo>
                    <a:lnTo>
                      <a:pt x="110" y="172"/>
                    </a:lnTo>
                    <a:lnTo>
                      <a:pt x="108" y="172"/>
                    </a:lnTo>
                    <a:lnTo>
                      <a:pt x="108" y="174"/>
                    </a:lnTo>
                    <a:lnTo>
                      <a:pt x="106" y="176"/>
                    </a:lnTo>
                    <a:lnTo>
                      <a:pt x="104" y="178"/>
                    </a:lnTo>
                    <a:lnTo>
                      <a:pt x="106" y="178"/>
                    </a:lnTo>
                    <a:lnTo>
                      <a:pt x="108" y="178"/>
                    </a:lnTo>
                    <a:lnTo>
                      <a:pt x="108" y="182"/>
                    </a:lnTo>
                    <a:lnTo>
                      <a:pt x="106" y="186"/>
                    </a:lnTo>
                    <a:lnTo>
                      <a:pt x="104" y="188"/>
                    </a:lnTo>
                    <a:lnTo>
                      <a:pt x="102" y="190"/>
                    </a:lnTo>
                    <a:lnTo>
                      <a:pt x="102" y="192"/>
                    </a:lnTo>
                    <a:lnTo>
                      <a:pt x="104" y="192"/>
                    </a:lnTo>
                    <a:lnTo>
                      <a:pt x="106" y="192"/>
                    </a:lnTo>
                    <a:lnTo>
                      <a:pt x="108" y="192"/>
                    </a:lnTo>
                    <a:lnTo>
                      <a:pt x="108" y="194"/>
                    </a:lnTo>
                    <a:lnTo>
                      <a:pt x="110" y="194"/>
                    </a:lnTo>
                    <a:lnTo>
                      <a:pt x="110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2" y="188"/>
                    </a:lnTo>
                    <a:lnTo>
                      <a:pt x="114" y="188"/>
                    </a:lnTo>
                    <a:lnTo>
                      <a:pt x="114" y="186"/>
                    </a:lnTo>
                    <a:lnTo>
                      <a:pt x="112" y="184"/>
                    </a:lnTo>
                    <a:lnTo>
                      <a:pt x="112" y="182"/>
                    </a:lnTo>
                    <a:lnTo>
                      <a:pt x="116" y="180"/>
                    </a:lnTo>
                    <a:lnTo>
                      <a:pt x="114" y="176"/>
                    </a:lnTo>
                    <a:lnTo>
                      <a:pt x="112" y="176"/>
                    </a:lnTo>
                    <a:lnTo>
                      <a:pt x="114" y="172"/>
                    </a:lnTo>
                    <a:lnTo>
                      <a:pt x="114" y="166"/>
                    </a:lnTo>
                    <a:lnTo>
                      <a:pt x="118" y="166"/>
                    </a:lnTo>
                    <a:lnTo>
                      <a:pt x="120" y="164"/>
                    </a:lnTo>
                    <a:lnTo>
                      <a:pt x="122" y="168"/>
                    </a:lnTo>
                    <a:lnTo>
                      <a:pt x="126" y="168"/>
                    </a:lnTo>
                    <a:lnTo>
                      <a:pt x="130" y="166"/>
                    </a:lnTo>
                    <a:lnTo>
                      <a:pt x="134" y="164"/>
                    </a:lnTo>
                    <a:lnTo>
                      <a:pt x="140" y="160"/>
                    </a:lnTo>
                    <a:lnTo>
                      <a:pt x="142" y="156"/>
                    </a:lnTo>
                    <a:lnTo>
                      <a:pt x="142" y="154"/>
                    </a:lnTo>
                    <a:lnTo>
                      <a:pt x="144" y="154"/>
                    </a:lnTo>
                    <a:lnTo>
                      <a:pt x="144" y="152"/>
                    </a:lnTo>
                    <a:lnTo>
                      <a:pt x="146" y="152"/>
                    </a:lnTo>
                    <a:lnTo>
                      <a:pt x="146" y="150"/>
                    </a:lnTo>
                    <a:lnTo>
                      <a:pt x="146" y="148"/>
                    </a:lnTo>
                    <a:lnTo>
                      <a:pt x="144" y="148"/>
                    </a:lnTo>
                    <a:lnTo>
                      <a:pt x="146" y="144"/>
                    </a:lnTo>
                    <a:lnTo>
                      <a:pt x="144" y="146"/>
                    </a:lnTo>
                    <a:lnTo>
                      <a:pt x="144" y="144"/>
                    </a:lnTo>
                    <a:lnTo>
                      <a:pt x="144" y="142"/>
                    </a:lnTo>
                    <a:lnTo>
                      <a:pt x="142" y="142"/>
                    </a:lnTo>
                    <a:lnTo>
                      <a:pt x="138" y="142"/>
                    </a:lnTo>
                    <a:lnTo>
                      <a:pt x="136" y="142"/>
                    </a:lnTo>
                    <a:lnTo>
                      <a:pt x="134" y="144"/>
                    </a:lnTo>
                    <a:lnTo>
                      <a:pt x="132" y="148"/>
                    </a:lnTo>
                    <a:lnTo>
                      <a:pt x="126" y="146"/>
                    </a:lnTo>
                    <a:lnTo>
                      <a:pt x="124" y="144"/>
                    </a:lnTo>
                    <a:lnTo>
                      <a:pt x="130" y="146"/>
                    </a:lnTo>
                    <a:lnTo>
                      <a:pt x="134" y="142"/>
                    </a:lnTo>
                    <a:lnTo>
                      <a:pt x="136" y="140"/>
                    </a:lnTo>
                    <a:lnTo>
                      <a:pt x="142" y="140"/>
                    </a:lnTo>
                    <a:lnTo>
                      <a:pt x="144" y="136"/>
                    </a:lnTo>
                    <a:lnTo>
                      <a:pt x="144" y="134"/>
                    </a:lnTo>
                    <a:lnTo>
                      <a:pt x="146" y="132"/>
                    </a:lnTo>
                    <a:lnTo>
                      <a:pt x="144" y="130"/>
                    </a:lnTo>
                    <a:lnTo>
                      <a:pt x="144" y="128"/>
                    </a:lnTo>
                    <a:lnTo>
                      <a:pt x="144" y="126"/>
                    </a:lnTo>
                    <a:lnTo>
                      <a:pt x="142" y="126"/>
                    </a:lnTo>
                    <a:lnTo>
                      <a:pt x="144" y="124"/>
                    </a:lnTo>
                    <a:lnTo>
                      <a:pt x="146" y="124"/>
                    </a:lnTo>
                    <a:lnTo>
                      <a:pt x="148" y="124"/>
                    </a:lnTo>
                    <a:lnTo>
                      <a:pt x="150" y="124"/>
                    </a:lnTo>
                    <a:lnTo>
                      <a:pt x="152" y="122"/>
                    </a:lnTo>
                    <a:lnTo>
                      <a:pt x="152" y="120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60" y="116"/>
                    </a:lnTo>
                    <a:lnTo>
                      <a:pt x="162" y="116"/>
                    </a:lnTo>
                    <a:lnTo>
                      <a:pt x="164" y="116"/>
                    </a:lnTo>
                    <a:lnTo>
                      <a:pt x="166" y="116"/>
                    </a:lnTo>
                    <a:lnTo>
                      <a:pt x="170" y="120"/>
                    </a:lnTo>
                    <a:lnTo>
                      <a:pt x="172" y="116"/>
                    </a:lnTo>
                    <a:lnTo>
                      <a:pt x="174" y="112"/>
                    </a:lnTo>
                    <a:lnTo>
                      <a:pt x="176" y="112"/>
                    </a:lnTo>
                    <a:lnTo>
                      <a:pt x="180" y="114"/>
                    </a:lnTo>
                    <a:lnTo>
                      <a:pt x="184" y="112"/>
                    </a:lnTo>
                    <a:lnTo>
                      <a:pt x="184" y="116"/>
                    </a:lnTo>
                    <a:lnTo>
                      <a:pt x="176" y="120"/>
                    </a:lnTo>
                    <a:lnTo>
                      <a:pt x="172" y="124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70" y="132"/>
                    </a:lnTo>
                    <a:lnTo>
                      <a:pt x="170" y="134"/>
                    </a:lnTo>
                    <a:lnTo>
                      <a:pt x="172" y="134"/>
                    </a:lnTo>
                    <a:lnTo>
                      <a:pt x="172" y="136"/>
                    </a:lnTo>
                    <a:lnTo>
                      <a:pt x="172" y="140"/>
                    </a:lnTo>
                    <a:lnTo>
                      <a:pt x="172" y="142"/>
                    </a:lnTo>
                    <a:lnTo>
                      <a:pt x="168" y="146"/>
                    </a:lnTo>
                    <a:lnTo>
                      <a:pt x="168" y="148"/>
                    </a:lnTo>
                    <a:lnTo>
                      <a:pt x="168" y="152"/>
                    </a:lnTo>
                    <a:lnTo>
                      <a:pt x="168" y="150"/>
                    </a:lnTo>
                    <a:lnTo>
                      <a:pt x="170" y="150"/>
                    </a:lnTo>
                    <a:lnTo>
                      <a:pt x="170" y="148"/>
                    </a:lnTo>
                    <a:lnTo>
                      <a:pt x="170" y="146"/>
                    </a:lnTo>
                    <a:lnTo>
                      <a:pt x="172" y="146"/>
                    </a:lnTo>
                    <a:lnTo>
                      <a:pt x="172" y="144"/>
                    </a:lnTo>
                    <a:lnTo>
                      <a:pt x="174" y="144"/>
                    </a:lnTo>
                    <a:lnTo>
                      <a:pt x="174" y="142"/>
                    </a:lnTo>
                    <a:lnTo>
                      <a:pt x="176" y="142"/>
                    </a:lnTo>
                    <a:lnTo>
                      <a:pt x="178" y="142"/>
                    </a:lnTo>
                    <a:lnTo>
                      <a:pt x="178" y="136"/>
                    </a:lnTo>
                    <a:lnTo>
                      <a:pt x="182" y="134"/>
                    </a:lnTo>
                    <a:lnTo>
                      <a:pt x="184" y="132"/>
                    </a:lnTo>
                    <a:lnTo>
                      <a:pt x="184" y="134"/>
                    </a:lnTo>
                    <a:lnTo>
                      <a:pt x="186" y="134"/>
                    </a:lnTo>
                    <a:lnTo>
                      <a:pt x="188" y="134"/>
                    </a:lnTo>
                    <a:lnTo>
                      <a:pt x="188" y="132"/>
                    </a:lnTo>
                    <a:lnTo>
                      <a:pt x="188" y="130"/>
                    </a:lnTo>
                    <a:lnTo>
                      <a:pt x="188" y="128"/>
                    </a:lnTo>
                    <a:lnTo>
                      <a:pt x="188" y="126"/>
                    </a:lnTo>
                    <a:lnTo>
                      <a:pt x="192" y="126"/>
                    </a:lnTo>
                    <a:lnTo>
                      <a:pt x="188" y="122"/>
                    </a:lnTo>
                    <a:lnTo>
                      <a:pt x="192" y="118"/>
                    </a:lnTo>
                    <a:lnTo>
                      <a:pt x="192" y="114"/>
                    </a:lnTo>
                    <a:lnTo>
                      <a:pt x="194" y="112"/>
                    </a:lnTo>
                    <a:lnTo>
                      <a:pt x="194" y="110"/>
                    </a:lnTo>
                    <a:lnTo>
                      <a:pt x="190" y="106"/>
                    </a:lnTo>
                    <a:lnTo>
                      <a:pt x="188" y="102"/>
                    </a:lnTo>
                    <a:lnTo>
                      <a:pt x="192" y="100"/>
                    </a:lnTo>
                    <a:lnTo>
                      <a:pt x="194" y="100"/>
                    </a:lnTo>
                    <a:lnTo>
                      <a:pt x="196" y="100"/>
                    </a:lnTo>
                    <a:lnTo>
                      <a:pt x="196" y="104"/>
                    </a:lnTo>
                    <a:lnTo>
                      <a:pt x="198" y="104"/>
                    </a:lnTo>
                    <a:lnTo>
                      <a:pt x="200" y="102"/>
                    </a:lnTo>
                    <a:lnTo>
                      <a:pt x="198" y="98"/>
                    </a:lnTo>
                    <a:lnTo>
                      <a:pt x="194" y="96"/>
                    </a:lnTo>
                    <a:lnTo>
                      <a:pt x="196" y="92"/>
                    </a:lnTo>
                    <a:lnTo>
                      <a:pt x="200" y="96"/>
                    </a:lnTo>
                    <a:close/>
                    <a:moveTo>
                      <a:pt x="78" y="222"/>
                    </a:moveTo>
                    <a:lnTo>
                      <a:pt x="76" y="222"/>
                    </a:lnTo>
                    <a:lnTo>
                      <a:pt x="74" y="222"/>
                    </a:lnTo>
                    <a:lnTo>
                      <a:pt x="72" y="224"/>
                    </a:lnTo>
                    <a:lnTo>
                      <a:pt x="72" y="226"/>
                    </a:lnTo>
                    <a:lnTo>
                      <a:pt x="70" y="228"/>
                    </a:lnTo>
                    <a:lnTo>
                      <a:pt x="70" y="230"/>
                    </a:lnTo>
                    <a:lnTo>
                      <a:pt x="70" y="232"/>
                    </a:lnTo>
                    <a:lnTo>
                      <a:pt x="72" y="232"/>
                    </a:lnTo>
                    <a:lnTo>
                      <a:pt x="74" y="230"/>
                    </a:lnTo>
                    <a:lnTo>
                      <a:pt x="74" y="228"/>
                    </a:lnTo>
                    <a:lnTo>
                      <a:pt x="76" y="228"/>
                    </a:lnTo>
                    <a:lnTo>
                      <a:pt x="78" y="228"/>
                    </a:lnTo>
                    <a:lnTo>
                      <a:pt x="80" y="228"/>
                    </a:lnTo>
                    <a:lnTo>
                      <a:pt x="80" y="226"/>
                    </a:lnTo>
                    <a:lnTo>
                      <a:pt x="78" y="224"/>
                    </a:lnTo>
                    <a:lnTo>
                      <a:pt x="78" y="222"/>
                    </a:lnTo>
                    <a:close/>
                    <a:moveTo>
                      <a:pt x="68" y="246"/>
                    </a:moveTo>
                    <a:lnTo>
                      <a:pt x="68" y="246"/>
                    </a:lnTo>
                    <a:lnTo>
                      <a:pt x="66" y="248"/>
                    </a:lnTo>
                    <a:lnTo>
                      <a:pt x="66" y="250"/>
                    </a:lnTo>
                    <a:lnTo>
                      <a:pt x="66" y="252"/>
                    </a:lnTo>
                    <a:lnTo>
                      <a:pt x="64" y="252"/>
                    </a:lnTo>
                    <a:lnTo>
                      <a:pt x="64" y="254"/>
                    </a:lnTo>
                    <a:lnTo>
                      <a:pt x="64" y="256"/>
                    </a:lnTo>
                    <a:lnTo>
                      <a:pt x="64" y="258"/>
                    </a:lnTo>
                    <a:lnTo>
                      <a:pt x="66" y="258"/>
                    </a:lnTo>
                    <a:lnTo>
                      <a:pt x="68" y="258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70" y="254"/>
                    </a:lnTo>
                    <a:lnTo>
                      <a:pt x="68" y="252"/>
                    </a:lnTo>
                    <a:lnTo>
                      <a:pt x="72" y="252"/>
                    </a:lnTo>
                    <a:lnTo>
                      <a:pt x="76" y="248"/>
                    </a:lnTo>
                    <a:lnTo>
                      <a:pt x="74" y="246"/>
                    </a:lnTo>
                    <a:lnTo>
                      <a:pt x="72" y="244"/>
                    </a:lnTo>
                    <a:lnTo>
                      <a:pt x="70" y="242"/>
                    </a:lnTo>
                    <a:lnTo>
                      <a:pt x="68" y="246"/>
                    </a:lnTo>
                    <a:close/>
                    <a:moveTo>
                      <a:pt x="52" y="280"/>
                    </a:moveTo>
                    <a:lnTo>
                      <a:pt x="54" y="278"/>
                    </a:lnTo>
                    <a:lnTo>
                      <a:pt x="56" y="278"/>
                    </a:lnTo>
                    <a:lnTo>
                      <a:pt x="58" y="274"/>
                    </a:lnTo>
                    <a:lnTo>
                      <a:pt x="62" y="274"/>
                    </a:lnTo>
                    <a:lnTo>
                      <a:pt x="60" y="268"/>
                    </a:lnTo>
                    <a:lnTo>
                      <a:pt x="58" y="270"/>
                    </a:lnTo>
                    <a:lnTo>
                      <a:pt x="54" y="272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2" y="278"/>
                    </a:lnTo>
                    <a:lnTo>
                      <a:pt x="52" y="280"/>
                    </a:lnTo>
                    <a:close/>
                    <a:moveTo>
                      <a:pt x="56" y="306"/>
                    </a:moveTo>
                    <a:lnTo>
                      <a:pt x="56" y="304"/>
                    </a:lnTo>
                    <a:lnTo>
                      <a:pt x="56" y="300"/>
                    </a:lnTo>
                    <a:lnTo>
                      <a:pt x="52" y="298"/>
                    </a:lnTo>
                    <a:lnTo>
                      <a:pt x="56" y="296"/>
                    </a:lnTo>
                    <a:lnTo>
                      <a:pt x="54" y="292"/>
                    </a:lnTo>
                    <a:lnTo>
                      <a:pt x="58" y="292"/>
                    </a:lnTo>
                    <a:lnTo>
                      <a:pt x="58" y="288"/>
                    </a:lnTo>
                    <a:lnTo>
                      <a:pt x="54" y="288"/>
                    </a:lnTo>
                    <a:lnTo>
                      <a:pt x="52" y="282"/>
                    </a:lnTo>
                    <a:lnTo>
                      <a:pt x="48" y="282"/>
                    </a:lnTo>
                    <a:lnTo>
                      <a:pt x="46" y="286"/>
                    </a:lnTo>
                    <a:lnTo>
                      <a:pt x="44" y="286"/>
                    </a:lnTo>
                    <a:lnTo>
                      <a:pt x="42" y="288"/>
                    </a:lnTo>
                    <a:lnTo>
                      <a:pt x="40" y="288"/>
                    </a:lnTo>
                    <a:lnTo>
                      <a:pt x="38" y="286"/>
                    </a:lnTo>
                    <a:lnTo>
                      <a:pt x="36" y="286"/>
                    </a:lnTo>
                    <a:lnTo>
                      <a:pt x="34" y="288"/>
                    </a:lnTo>
                    <a:lnTo>
                      <a:pt x="32" y="288"/>
                    </a:lnTo>
                    <a:lnTo>
                      <a:pt x="32" y="290"/>
                    </a:lnTo>
                    <a:lnTo>
                      <a:pt x="34" y="290"/>
                    </a:lnTo>
                    <a:lnTo>
                      <a:pt x="34" y="292"/>
                    </a:lnTo>
                    <a:lnTo>
                      <a:pt x="32" y="294"/>
                    </a:lnTo>
                    <a:lnTo>
                      <a:pt x="32" y="296"/>
                    </a:lnTo>
                    <a:lnTo>
                      <a:pt x="34" y="302"/>
                    </a:lnTo>
                    <a:lnTo>
                      <a:pt x="38" y="306"/>
                    </a:lnTo>
                    <a:lnTo>
                      <a:pt x="38" y="308"/>
                    </a:lnTo>
                    <a:lnTo>
                      <a:pt x="36" y="308"/>
                    </a:lnTo>
                    <a:lnTo>
                      <a:pt x="38" y="310"/>
                    </a:lnTo>
                    <a:lnTo>
                      <a:pt x="40" y="312"/>
                    </a:lnTo>
                    <a:lnTo>
                      <a:pt x="44" y="312"/>
                    </a:lnTo>
                    <a:lnTo>
                      <a:pt x="46" y="312"/>
                    </a:lnTo>
                    <a:lnTo>
                      <a:pt x="46" y="314"/>
                    </a:lnTo>
                    <a:lnTo>
                      <a:pt x="48" y="314"/>
                    </a:lnTo>
                    <a:lnTo>
                      <a:pt x="48" y="316"/>
                    </a:lnTo>
                    <a:lnTo>
                      <a:pt x="48" y="318"/>
                    </a:lnTo>
                    <a:lnTo>
                      <a:pt x="50" y="318"/>
                    </a:lnTo>
                    <a:lnTo>
                      <a:pt x="50" y="316"/>
                    </a:lnTo>
                    <a:lnTo>
                      <a:pt x="52" y="316"/>
                    </a:lnTo>
                    <a:lnTo>
                      <a:pt x="52" y="314"/>
                    </a:lnTo>
                    <a:lnTo>
                      <a:pt x="52" y="312"/>
                    </a:lnTo>
                    <a:lnTo>
                      <a:pt x="52" y="310"/>
                    </a:lnTo>
                    <a:lnTo>
                      <a:pt x="52" y="308"/>
                    </a:lnTo>
                    <a:lnTo>
                      <a:pt x="56" y="306"/>
                    </a:lnTo>
                    <a:close/>
                    <a:moveTo>
                      <a:pt x="68" y="334"/>
                    </a:moveTo>
                    <a:lnTo>
                      <a:pt x="68" y="334"/>
                    </a:lnTo>
                    <a:lnTo>
                      <a:pt x="70" y="334"/>
                    </a:lnTo>
                    <a:lnTo>
                      <a:pt x="72" y="334"/>
                    </a:lnTo>
                    <a:lnTo>
                      <a:pt x="70" y="330"/>
                    </a:lnTo>
                    <a:lnTo>
                      <a:pt x="72" y="328"/>
                    </a:lnTo>
                    <a:lnTo>
                      <a:pt x="72" y="326"/>
                    </a:lnTo>
                    <a:lnTo>
                      <a:pt x="70" y="326"/>
                    </a:lnTo>
                    <a:lnTo>
                      <a:pt x="68" y="326"/>
                    </a:lnTo>
                    <a:lnTo>
                      <a:pt x="68" y="324"/>
                    </a:lnTo>
                    <a:lnTo>
                      <a:pt x="66" y="324"/>
                    </a:lnTo>
                    <a:lnTo>
                      <a:pt x="64" y="324"/>
                    </a:lnTo>
                    <a:lnTo>
                      <a:pt x="64" y="326"/>
                    </a:lnTo>
                    <a:lnTo>
                      <a:pt x="64" y="324"/>
                    </a:lnTo>
                    <a:lnTo>
                      <a:pt x="64" y="322"/>
                    </a:lnTo>
                    <a:lnTo>
                      <a:pt x="60" y="320"/>
                    </a:lnTo>
                    <a:lnTo>
                      <a:pt x="68" y="320"/>
                    </a:lnTo>
                    <a:lnTo>
                      <a:pt x="70" y="316"/>
                    </a:lnTo>
                    <a:lnTo>
                      <a:pt x="68" y="316"/>
                    </a:lnTo>
                    <a:lnTo>
                      <a:pt x="66" y="316"/>
                    </a:lnTo>
                    <a:lnTo>
                      <a:pt x="68" y="316"/>
                    </a:lnTo>
                    <a:lnTo>
                      <a:pt x="68" y="314"/>
                    </a:lnTo>
                    <a:lnTo>
                      <a:pt x="74" y="314"/>
                    </a:lnTo>
                    <a:lnTo>
                      <a:pt x="72" y="312"/>
                    </a:lnTo>
                    <a:lnTo>
                      <a:pt x="68" y="310"/>
                    </a:lnTo>
                    <a:lnTo>
                      <a:pt x="62" y="306"/>
                    </a:lnTo>
                    <a:lnTo>
                      <a:pt x="60" y="308"/>
                    </a:lnTo>
                    <a:lnTo>
                      <a:pt x="58" y="310"/>
                    </a:lnTo>
                    <a:lnTo>
                      <a:pt x="58" y="316"/>
                    </a:lnTo>
                    <a:lnTo>
                      <a:pt x="56" y="324"/>
                    </a:lnTo>
                    <a:lnTo>
                      <a:pt x="60" y="326"/>
                    </a:lnTo>
                    <a:lnTo>
                      <a:pt x="60" y="330"/>
                    </a:lnTo>
                    <a:lnTo>
                      <a:pt x="62" y="332"/>
                    </a:lnTo>
                    <a:lnTo>
                      <a:pt x="62" y="328"/>
                    </a:lnTo>
                    <a:lnTo>
                      <a:pt x="68" y="330"/>
                    </a:lnTo>
                    <a:lnTo>
                      <a:pt x="68" y="332"/>
                    </a:lnTo>
                    <a:lnTo>
                      <a:pt x="68" y="334"/>
                    </a:lnTo>
                    <a:close/>
                    <a:moveTo>
                      <a:pt x="72" y="352"/>
                    </a:moveTo>
                    <a:lnTo>
                      <a:pt x="74" y="352"/>
                    </a:lnTo>
                    <a:lnTo>
                      <a:pt x="74" y="354"/>
                    </a:lnTo>
                    <a:lnTo>
                      <a:pt x="76" y="354"/>
                    </a:lnTo>
                    <a:lnTo>
                      <a:pt x="78" y="354"/>
                    </a:lnTo>
                    <a:lnTo>
                      <a:pt x="80" y="354"/>
                    </a:lnTo>
                    <a:lnTo>
                      <a:pt x="80" y="352"/>
                    </a:lnTo>
                    <a:lnTo>
                      <a:pt x="82" y="352"/>
                    </a:lnTo>
                    <a:lnTo>
                      <a:pt x="86" y="350"/>
                    </a:lnTo>
                    <a:lnTo>
                      <a:pt x="80" y="346"/>
                    </a:lnTo>
                    <a:lnTo>
                      <a:pt x="76" y="344"/>
                    </a:lnTo>
                    <a:lnTo>
                      <a:pt x="72" y="344"/>
                    </a:lnTo>
                    <a:lnTo>
                      <a:pt x="74" y="348"/>
                    </a:lnTo>
                    <a:lnTo>
                      <a:pt x="72" y="352"/>
                    </a:lnTo>
                    <a:close/>
                    <a:moveTo>
                      <a:pt x="82" y="320"/>
                    </a:moveTo>
                    <a:lnTo>
                      <a:pt x="82" y="316"/>
                    </a:lnTo>
                    <a:lnTo>
                      <a:pt x="80" y="320"/>
                    </a:lnTo>
                    <a:lnTo>
                      <a:pt x="80" y="326"/>
                    </a:lnTo>
                    <a:lnTo>
                      <a:pt x="78" y="324"/>
                    </a:lnTo>
                    <a:lnTo>
                      <a:pt x="76" y="324"/>
                    </a:lnTo>
                    <a:lnTo>
                      <a:pt x="74" y="324"/>
                    </a:lnTo>
                    <a:lnTo>
                      <a:pt x="72" y="324"/>
                    </a:lnTo>
                    <a:lnTo>
                      <a:pt x="72" y="326"/>
                    </a:lnTo>
                    <a:lnTo>
                      <a:pt x="74" y="326"/>
                    </a:lnTo>
                    <a:lnTo>
                      <a:pt x="74" y="328"/>
                    </a:lnTo>
                    <a:lnTo>
                      <a:pt x="78" y="328"/>
                    </a:lnTo>
                    <a:lnTo>
                      <a:pt x="82" y="328"/>
                    </a:lnTo>
                    <a:lnTo>
                      <a:pt x="86" y="330"/>
                    </a:lnTo>
                    <a:lnTo>
                      <a:pt x="86" y="326"/>
                    </a:lnTo>
                    <a:lnTo>
                      <a:pt x="86" y="322"/>
                    </a:lnTo>
                    <a:lnTo>
                      <a:pt x="82" y="320"/>
                    </a:lnTo>
                    <a:close/>
                    <a:moveTo>
                      <a:pt x="174" y="362"/>
                    </a:moveTo>
                    <a:lnTo>
                      <a:pt x="176" y="362"/>
                    </a:lnTo>
                    <a:lnTo>
                      <a:pt x="178" y="362"/>
                    </a:lnTo>
                    <a:lnTo>
                      <a:pt x="176" y="362"/>
                    </a:lnTo>
                    <a:lnTo>
                      <a:pt x="176" y="360"/>
                    </a:lnTo>
                    <a:lnTo>
                      <a:pt x="174" y="360"/>
                    </a:lnTo>
                    <a:lnTo>
                      <a:pt x="172" y="358"/>
                    </a:lnTo>
                    <a:lnTo>
                      <a:pt x="170" y="356"/>
                    </a:lnTo>
                    <a:lnTo>
                      <a:pt x="168" y="354"/>
                    </a:lnTo>
                    <a:lnTo>
                      <a:pt x="166" y="356"/>
                    </a:lnTo>
                    <a:lnTo>
                      <a:pt x="170" y="358"/>
                    </a:lnTo>
                    <a:lnTo>
                      <a:pt x="172" y="360"/>
                    </a:lnTo>
                    <a:lnTo>
                      <a:pt x="170" y="360"/>
                    </a:lnTo>
                    <a:lnTo>
                      <a:pt x="168" y="364"/>
                    </a:lnTo>
                    <a:lnTo>
                      <a:pt x="164" y="364"/>
                    </a:lnTo>
                    <a:lnTo>
                      <a:pt x="160" y="364"/>
                    </a:lnTo>
                    <a:lnTo>
                      <a:pt x="156" y="364"/>
                    </a:lnTo>
                    <a:lnTo>
                      <a:pt x="156" y="366"/>
                    </a:lnTo>
                    <a:lnTo>
                      <a:pt x="154" y="366"/>
                    </a:lnTo>
                    <a:lnTo>
                      <a:pt x="152" y="366"/>
                    </a:lnTo>
                    <a:lnTo>
                      <a:pt x="152" y="364"/>
                    </a:lnTo>
                    <a:lnTo>
                      <a:pt x="150" y="364"/>
                    </a:lnTo>
                    <a:lnTo>
                      <a:pt x="150" y="362"/>
                    </a:lnTo>
                    <a:lnTo>
                      <a:pt x="150" y="360"/>
                    </a:lnTo>
                    <a:lnTo>
                      <a:pt x="148" y="360"/>
                    </a:lnTo>
                    <a:lnTo>
                      <a:pt x="146" y="360"/>
                    </a:lnTo>
                    <a:lnTo>
                      <a:pt x="146" y="358"/>
                    </a:lnTo>
                    <a:lnTo>
                      <a:pt x="146" y="356"/>
                    </a:lnTo>
                    <a:lnTo>
                      <a:pt x="146" y="354"/>
                    </a:lnTo>
                    <a:lnTo>
                      <a:pt x="144" y="354"/>
                    </a:lnTo>
                    <a:lnTo>
                      <a:pt x="142" y="354"/>
                    </a:lnTo>
                    <a:lnTo>
                      <a:pt x="140" y="354"/>
                    </a:lnTo>
                    <a:lnTo>
                      <a:pt x="138" y="352"/>
                    </a:lnTo>
                    <a:lnTo>
                      <a:pt x="136" y="350"/>
                    </a:lnTo>
                    <a:lnTo>
                      <a:pt x="130" y="348"/>
                    </a:lnTo>
                    <a:lnTo>
                      <a:pt x="124" y="344"/>
                    </a:lnTo>
                    <a:lnTo>
                      <a:pt x="120" y="342"/>
                    </a:lnTo>
                    <a:lnTo>
                      <a:pt x="120" y="340"/>
                    </a:lnTo>
                    <a:lnTo>
                      <a:pt x="112" y="338"/>
                    </a:lnTo>
                    <a:lnTo>
                      <a:pt x="110" y="338"/>
                    </a:lnTo>
                    <a:lnTo>
                      <a:pt x="110" y="336"/>
                    </a:lnTo>
                    <a:lnTo>
                      <a:pt x="110" y="334"/>
                    </a:lnTo>
                    <a:lnTo>
                      <a:pt x="108" y="334"/>
                    </a:lnTo>
                    <a:lnTo>
                      <a:pt x="108" y="336"/>
                    </a:lnTo>
                    <a:lnTo>
                      <a:pt x="108" y="340"/>
                    </a:lnTo>
                    <a:lnTo>
                      <a:pt x="110" y="342"/>
                    </a:lnTo>
                    <a:lnTo>
                      <a:pt x="108" y="344"/>
                    </a:lnTo>
                    <a:lnTo>
                      <a:pt x="108" y="346"/>
                    </a:lnTo>
                    <a:lnTo>
                      <a:pt x="110" y="350"/>
                    </a:lnTo>
                    <a:lnTo>
                      <a:pt x="112" y="350"/>
                    </a:lnTo>
                    <a:lnTo>
                      <a:pt x="114" y="350"/>
                    </a:lnTo>
                    <a:lnTo>
                      <a:pt x="116" y="350"/>
                    </a:lnTo>
                    <a:lnTo>
                      <a:pt x="118" y="350"/>
                    </a:lnTo>
                    <a:lnTo>
                      <a:pt x="118" y="352"/>
                    </a:lnTo>
                    <a:lnTo>
                      <a:pt x="118" y="354"/>
                    </a:lnTo>
                    <a:lnTo>
                      <a:pt x="118" y="356"/>
                    </a:lnTo>
                    <a:lnTo>
                      <a:pt x="120" y="358"/>
                    </a:lnTo>
                    <a:lnTo>
                      <a:pt x="122" y="358"/>
                    </a:lnTo>
                    <a:lnTo>
                      <a:pt x="122" y="360"/>
                    </a:lnTo>
                    <a:lnTo>
                      <a:pt x="122" y="362"/>
                    </a:lnTo>
                    <a:lnTo>
                      <a:pt x="120" y="362"/>
                    </a:lnTo>
                    <a:lnTo>
                      <a:pt x="120" y="364"/>
                    </a:lnTo>
                    <a:lnTo>
                      <a:pt x="122" y="364"/>
                    </a:lnTo>
                    <a:lnTo>
                      <a:pt x="124" y="364"/>
                    </a:lnTo>
                    <a:lnTo>
                      <a:pt x="130" y="370"/>
                    </a:lnTo>
                    <a:lnTo>
                      <a:pt x="136" y="370"/>
                    </a:lnTo>
                    <a:lnTo>
                      <a:pt x="138" y="370"/>
                    </a:lnTo>
                    <a:lnTo>
                      <a:pt x="138" y="368"/>
                    </a:lnTo>
                    <a:lnTo>
                      <a:pt x="136" y="368"/>
                    </a:lnTo>
                    <a:lnTo>
                      <a:pt x="134" y="366"/>
                    </a:lnTo>
                    <a:lnTo>
                      <a:pt x="132" y="366"/>
                    </a:lnTo>
                    <a:lnTo>
                      <a:pt x="132" y="364"/>
                    </a:lnTo>
                    <a:lnTo>
                      <a:pt x="138" y="364"/>
                    </a:lnTo>
                    <a:lnTo>
                      <a:pt x="146" y="368"/>
                    </a:lnTo>
                    <a:lnTo>
                      <a:pt x="148" y="372"/>
                    </a:lnTo>
                    <a:lnTo>
                      <a:pt x="154" y="376"/>
                    </a:lnTo>
                    <a:lnTo>
                      <a:pt x="160" y="378"/>
                    </a:lnTo>
                    <a:lnTo>
                      <a:pt x="168" y="382"/>
                    </a:lnTo>
                    <a:lnTo>
                      <a:pt x="166" y="380"/>
                    </a:lnTo>
                    <a:lnTo>
                      <a:pt x="170" y="380"/>
                    </a:lnTo>
                    <a:lnTo>
                      <a:pt x="170" y="378"/>
                    </a:lnTo>
                    <a:lnTo>
                      <a:pt x="170" y="376"/>
                    </a:lnTo>
                    <a:lnTo>
                      <a:pt x="168" y="376"/>
                    </a:lnTo>
                    <a:lnTo>
                      <a:pt x="166" y="376"/>
                    </a:lnTo>
                    <a:lnTo>
                      <a:pt x="164" y="374"/>
                    </a:lnTo>
                    <a:lnTo>
                      <a:pt x="162" y="374"/>
                    </a:lnTo>
                    <a:lnTo>
                      <a:pt x="160" y="374"/>
                    </a:lnTo>
                    <a:lnTo>
                      <a:pt x="158" y="374"/>
                    </a:lnTo>
                    <a:lnTo>
                      <a:pt x="158" y="372"/>
                    </a:lnTo>
                    <a:lnTo>
                      <a:pt x="156" y="370"/>
                    </a:lnTo>
                    <a:lnTo>
                      <a:pt x="154" y="368"/>
                    </a:lnTo>
                    <a:lnTo>
                      <a:pt x="156" y="364"/>
                    </a:lnTo>
                    <a:lnTo>
                      <a:pt x="162" y="364"/>
                    </a:lnTo>
                    <a:lnTo>
                      <a:pt x="166" y="366"/>
                    </a:lnTo>
                    <a:lnTo>
                      <a:pt x="168" y="366"/>
                    </a:lnTo>
                    <a:lnTo>
                      <a:pt x="168" y="364"/>
                    </a:lnTo>
                    <a:lnTo>
                      <a:pt x="170" y="364"/>
                    </a:lnTo>
                    <a:lnTo>
                      <a:pt x="172" y="362"/>
                    </a:lnTo>
                    <a:lnTo>
                      <a:pt x="174" y="362"/>
                    </a:lnTo>
                    <a:close/>
                    <a:moveTo>
                      <a:pt x="182" y="426"/>
                    </a:moveTo>
                    <a:lnTo>
                      <a:pt x="182" y="424"/>
                    </a:lnTo>
                    <a:lnTo>
                      <a:pt x="180" y="424"/>
                    </a:lnTo>
                    <a:lnTo>
                      <a:pt x="180" y="422"/>
                    </a:lnTo>
                    <a:lnTo>
                      <a:pt x="182" y="420"/>
                    </a:lnTo>
                    <a:lnTo>
                      <a:pt x="176" y="416"/>
                    </a:lnTo>
                    <a:lnTo>
                      <a:pt x="170" y="410"/>
                    </a:lnTo>
                    <a:lnTo>
                      <a:pt x="162" y="404"/>
                    </a:lnTo>
                    <a:lnTo>
                      <a:pt x="156" y="404"/>
                    </a:lnTo>
                    <a:lnTo>
                      <a:pt x="154" y="400"/>
                    </a:lnTo>
                    <a:lnTo>
                      <a:pt x="152" y="394"/>
                    </a:lnTo>
                    <a:lnTo>
                      <a:pt x="148" y="390"/>
                    </a:lnTo>
                    <a:lnTo>
                      <a:pt x="142" y="382"/>
                    </a:lnTo>
                    <a:lnTo>
                      <a:pt x="138" y="380"/>
                    </a:lnTo>
                    <a:lnTo>
                      <a:pt x="138" y="378"/>
                    </a:lnTo>
                    <a:lnTo>
                      <a:pt x="138" y="376"/>
                    </a:lnTo>
                    <a:lnTo>
                      <a:pt x="136" y="376"/>
                    </a:lnTo>
                    <a:lnTo>
                      <a:pt x="134" y="376"/>
                    </a:lnTo>
                    <a:lnTo>
                      <a:pt x="134" y="378"/>
                    </a:lnTo>
                    <a:lnTo>
                      <a:pt x="134" y="384"/>
                    </a:lnTo>
                    <a:lnTo>
                      <a:pt x="136" y="388"/>
                    </a:lnTo>
                    <a:lnTo>
                      <a:pt x="134" y="390"/>
                    </a:lnTo>
                    <a:lnTo>
                      <a:pt x="134" y="392"/>
                    </a:lnTo>
                    <a:lnTo>
                      <a:pt x="132" y="392"/>
                    </a:lnTo>
                    <a:lnTo>
                      <a:pt x="130" y="392"/>
                    </a:lnTo>
                    <a:lnTo>
                      <a:pt x="128" y="392"/>
                    </a:lnTo>
                    <a:lnTo>
                      <a:pt x="126" y="392"/>
                    </a:lnTo>
                    <a:lnTo>
                      <a:pt x="126" y="390"/>
                    </a:lnTo>
                    <a:lnTo>
                      <a:pt x="124" y="388"/>
                    </a:lnTo>
                    <a:lnTo>
                      <a:pt x="122" y="386"/>
                    </a:lnTo>
                    <a:lnTo>
                      <a:pt x="120" y="388"/>
                    </a:lnTo>
                    <a:lnTo>
                      <a:pt x="114" y="380"/>
                    </a:lnTo>
                    <a:lnTo>
                      <a:pt x="112" y="378"/>
                    </a:lnTo>
                    <a:lnTo>
                      <a:pt x="114" y="376"/>
                    </a:lnTo>
                    <a:lnTo>
                      <a:pt x="118" y="376"/>
                    </a:lnTo>
                    <a:lnTo>
                      <a:pt x="118" y="374"/>
                    </a:lnTo>
                    <a:lnTo>
                      <a:pt x="118" y="372"/>
                    </a:lnTo>
                    <a:lnTo>
                      <a:pt x="116" y="372"/>
                    </a:lnTo>
                    <a:lnTo>
                      <a:pt x="114" y="372"/>
                    </a:lnTo>
                    <a:lnTo>
                      <a:pt x="112" y="372"/>
                    </a:lnTo>
                    <a:lnTo>
                      <a:pt x="110" y="372"/>
                    </a:lnTo>
                    <a:lnTo>
                      <a:pt x="110" y="374"/>
                    </a:lnTo>
                    <a:lnTo>
                      <a:pt x="106" y="370"/>
                    </a:lnTo>
                    <a:lnTo>
                      <a:pt x="104" y="364"/>
                    </a:lnTo>
                    <a:lnTo>
                      <a:pt x="98" y="362"/>
                    </a:lnTo>
                    <a:lnTo>
                      <a:pt x="94" y="364"/>
                    </a:lnTo>
                    <a:lnTo>
                      <a:pt x="98" y="366"/>
                    </a:lnTo>
                    <a:lnTo>
                      <a:pt x="100" y="368"/>
                    </a:lnTo>
                    <a:lnTo>
                      <a:pt x="98" y="370"/>
                    </a:lnTo>
                    <a:lnTo>
                      <a:pt x="94" y="368"/>
                    </a:lnTo>
                    <a:lnTo>
                      <a:pt x="94" y="370"/>
                    </a:lnTo>
                    <a:lnTo>
                      <a:pt x="96" y="374"/>
                    </a:lnTo>
                    <a:lnTo>
                      <a:pt x="94" y="376"/>
                    </a:lnTo>
                    <a:lnTo>
                      <a:pt x="92" y="372"/>
                    </a:lnTo>
                    <a:lnTo>
                      <a:pt x="88" y="368"/>
                    </a:lnTo>
                    <a:lnTo>
                      <a:pt x="86" y="368"/>
                    </a:lnTo>
                    <a:lnTo>
                      <a:pt x="86" y="366"/>
                    </a:lnTo>
                    <a:lnTo>
                      <a:pt x="84" y="366"/>
                    </a:lnTo>
                    <a:lnTo>
                      <a:pt x="82" y="366"/>
                    </a:lnTo>
                    <a:lnTo>
                      <a:pt x="82" y="368"/>
                    </a:lnTo>
                    <a:lnTo>
                      <a:pt x="80" y="370"/>
                    </a:lnTo>
                    <a:lnTo>
                      <a:pt x="78" y="370"/>
                    </a:lnTo>
                    <a:lnTo>
                      <a:pt x="76" y="370"/>
                    </a:lnTo>
                    <a:lnTo>
                      <a:pt x="72" y="374"/>
                    </a:lnTo>
                    <a:lnTo>
                      <a:pt x="68" y="370"/>
                    </a:lnTo>
                    <a:lnTo>
                      <a:pt x="64" y="372"/>
                    </a:lnTo>
                    <a:lnTo>
                      <a:pt x="62" y="370"/>
                    </a:lnTo>
                    <a:lnTo>
                      <a:pt x="58" y="368"/>
                    </a:lnTo>
                    <a:lnTo>
                      <a:pt x="58" y="370"/>
                    </a:lnTo>
                    <a:lnTo>
                      <a:pt x="60" y="370"/>
                    </a:lnTo>
                    <a:lnTo>
                      <a:pt x="60" y="372"/>
                    </a:lnTo>
                    <a:lnTo>
                      <a:pt x="62" y="374"/>
                    </a:lnTo>
                    <a:lnTo>
                      <a:pt x="62" y="376"/>
                    </a:lnTo>
                    <a:lnTo>
                      <a:pt x="66" y="382"/>
                    </a:lnTo>
                    <a:lnTo>
                      <a:pt x="84" y="398"/>
                    </a:lnTo>
                    <a:lnTo>
                      <a:pt x="104" y="412"/>
                    </a:lnTo>
                    <a:lnTo>
                      <a:pt x="106" y="412"/>
                    </a:lnTo>
                    <a:lnTo>
                      <a:pt x="106" y="410"/>
                    </a:lnTo>
                    <a:lnTo>
                      <a:pt x="112" y="414"/>
                    </a:lnTo>
                    <a:lnTo>
                      <a:pt x="120" y="414"/>
                    </a:lnTo>
                    <a:lnTo>
                      <a:pt x="124" y="420"/>
                    </a:lnTo>
                    <a:lnTo>
                      <a:pt x="132" y="424"/>
                    </a:lnTo>
                    <a:lnTo>
                      <a:pt x="138" y="426"/>
                    </a:lnTo>
                    <a:lnTo>
                      <a:pt x="142" y="430"/>
                    </a:lnTo>
                    <a:lnTo>
                      <a:pt x="148" y="432"/>
                    </a:lnTo>
                    <a:lnTo>
                      <a:pt x="148" y="434"/>
                    </a:lnTo>
                    <a:lnTo>
                      <a:pt x="154" y="434"/>
                    </a:lnTo>
                    <a:lnTo>
                      <a:pt x="156" y="434"/>
                    </a:lnTo>
                    <a:lnTo>
                      <a:pt x="160" y="436"/>
                    </a:lnTo>
                    <a:lnTo>
                      <a:pt x="176" y="440"/>
                    </a:lnTo>
                    <a:lnTo>
                      <a:pt x="176" y="438"/>
                    </a:lnTo>
                    <a:lnTo>
                      <a:pt x="174" y="438"/>
                    </a:lnTo>
                    <a:lnTo>
                      <a:pt x="172" y="436"/>
                    </a:lnTo>
                    <a:lnTo>
                      <a:pt x="174" y="436"/>
                    </a:lnTo>
                    <a:lnTo>
                      <a:pt x="174" y="438"/>
                    </a:lnTo>
                    <a:lnTo>
                      <a:pt x="176" y="438"/>
                    </a:lnTo>
                    <a:lnTo>
                      <a:pt x="178" y="436"/>
                    </a:lnTo>
                    <a:lnTo>
                      <a:pt x="180" y="434"/>
                    </a:lnTo>
                    <a:lnTo>
                      <a:pt x="182" y="432"/>
                    </a:lnTo>
                    <a:lnTo>
                      <a:pt x="184" y="430"/>
                    </a:lnTo>
                    <a:lnTo>
                      <a:pt x="186" y="428"/>
                    </a:lnTo>
                    <a:lnTo>
                      <a:pt x="184" y="426"/>
                    </a:lnTo>
                    <a:lnTo>
                      <a:pt x="182" y="426"/>
                    </a:lnTo>
                    <a:close/>
                    <a:moveTo>
                      <a:pt x="202" y="138"/>
                    </a:moveTo>
                    <a:lnTo>
                      <a:pt x="202" y="138"/>
                    </a:lnTo>
                    <a:lnTo>
                      <a:pt x="202" y="140"/>
                    </a:lnTo>
                    <a:lnTo>
                      <a:pt x="204" y="140"/>
                    </a:lnTo>
                    <a:lnTo>
                      <a:pt x="206" y="140"/>
                    </a:lnTo>
                    <a:lnTo>
                      <a:pt x="206" y="138"/>
                    </a:lnTo>
                    <a:lnTo>
                      <a:pt x="204" y="138"/>
                    </a:lnTo>
                    <a:lnTo>
                      <a:pt x="202" y="138"/>
                    </a:lnTo>
                    <a:close/>
                    <a:moveTo>
                      <a:pt x="208" y="140"/>
                    </a:moveTo>
                    <a:lnTo>
                      <a:pt x="208" y="140"/>
                    </a:lnTo>
                    <a:lnTo>
                      <a:pt x="210" y="140"/>
                    </a:lnTo>
                    <a:lnTo>
                      <a:pt x="208" y="140"/>
                    </a:lnTo>
                    <a:close/>
                    <a:moveTo>
                      <a:pt x="192" y="128"/>
                    </a:moveTo>
                    <a:lnTo>
                      <a:pt x="192" y="128"/>
                    </a:lnTo>
                    <a:lnTo>
                      <a:pt x="192" y="130"/>
                    </a:lnTo>
                    <a:lnTo>
                      <a:pt x="194" y="130"/>
                    </a:lnTo>
                    <a:lnTo>
                      <a:pt x="194" y="128"/>
                    </a:lnTo>
                    <a:lnTo>
                      <a:pt x="192" y="128"/>
                    </a:lnTo>
                    <a:close/>
                    <a:moveTo>
                      <a:pt x="214" y="140"/>
                    </a:moveTo>
                    <a:lnTo>
                      <a:pt x="214" y="140"/>
                    </a:lnTo>
                    <a:close/>
                    <a:moveTo>
                      <a:pt x="218" y="136"/>
                    </a:moveTo>
                    <a:lnTo>
                      <a:pt x="216" y="136"/>
                    </a:lnTo>
                    <a:lnTo>
                      <a:pt x="216" y="138"/>
                    </a:lnTo>
                    <a:lnTo>
                      <a:pt x="218" y="138"/>
                    </a:lnTo>
                    <a:lnTo>
                      <a:pt x="220" y="138"/>
                    </a:lnTo>
                    <a:lnTo>
                      <a:pt x="220" y="136"/>
                    </a:lnTo>
                    <a:lnTo>
                      <a:pt x="218" y="136"/>
                    </a:lnTo>
                    <a:close/>
                    <a:moveTo>
                      <a:pt x="98" y="326"/>
                    </a:moveTo>
                    <a:lnTo>
                      <a:pt x="96" y="324"/>
                    </a:lnTo>
                    <a:lnTo>
                      <a:pt x="94" y="326"/>
                    </a:lnTo>
                    <a:lnTo>
                      <a:pt x="96" y="328"/>
                    </a:lnTo>
                    <a:lnTo>
                      <a:pt x="94" y="330"/>
                    </a:lnTo>
                    <a:lnTo>
                      <a:pt x="96" y="332"/>
                    </a:lnTo>
                    <a:lnTo>
                      <a:pt x="98" y="334"/>
                    </a:lnTo>
                    <a:lnTo>
                      <a:pt x="96" y="338"/>
                    </a:lnTo>
                    <a:lnTo>
                      <a:pt x="98" y="338"/>
                    </a:lnTo>
                    <a:lnTo>
                      <a:pt x="98" y="336"/>
                    </a:lnTo>
                    <a:lnTo>
                      <a:pt x="98" y="334"/>
                    </a:lnTo>
                    <a:lnTo>
                      <a:pt x="100" y="334"/>
                    </a:lnTo>
                    <a:lnTo>
                      <a:pt x="100" y="336"/>
                    </a:lnTo>
                    <a:lnTo>
                      <a:pt x="100" y="338"/>
                    </a:lnTo>
                    <a:lnTo>
                      <a:pt x="102" y="336"/>
                    </a:lnTo>
                    <a:lnTo>
                      <a:pt x="102" y="338"/>
                    </a:lnTo>
                    <a:lnTo>
                      <a:pt x="104" y="338"/>
                    </a:lnTo>
                    <a:lnTo>
                      <a:pt x="106" y="338"/>
                    </a:lnTo>
                    <a:lnTo>
                      <a:pt x="104" y="336"/>
                    </a:lnTo>
                    <a:lnTo>
                      <a:pt x="104" y="334"/>
                    </a:lnTo>
                    <a:lnTo>
                      <a:pt x="104" y="332"/>
                    </a:lnTo>
                    <a:lnTo>
                      <a:pt x="104" y="330"/>
                    </a:lnTo>
                    <a:lnTo>
                      <a:pt x="102" y="328"/>
                    </a:lnTo>
                    <a:lnTo>
                      <a:pt x="98" y="330"/>
                    </a:lnTo>
                    <a:lnTo>
                      <a:pt x="98" y="328"/>
                    </a:lnTo>
                    <a:lnTo>
                      <a:pt x="98" y="326"/>
                    </a:lnTo>
                    <a:close/>
                    <a:moveTo>
                      <a:pt x="96" y="338"/>
                    </a:moveTo>
                    <a:lnTo>
                      <a:pt x="96" y="338"/>
                    </a:lnTo>
                    <a:close/>
                    <a:moveTo>
                      <a:pt x="80" y="286"/>
                    </a:moveTo>
                    <a:lnTo>
                      <a:pt x="80" y="284"/>
                    </a:lnTo>
                    <a:lnTo>
                      <a:pt x="78" y="284"/>
                    </a:lnTo>
                    <a:lnTo>
                      <a:pt x="76" y="284"/>
                    </a:lnTo>
                    <a:lnTo>
                      <a:pt x="76" y="286"/>
                    </a:lnTo>
                    <a:lnTo>
                      <a:pt x="74" y="286"/>
                    </a:lnTo>
                    <a:lnTo>
                      <a:pt x="72" y="286"/>
                    </a:lnTo>
                    <a:lnTo>
                      <a:pt x="70" y="288"/>
                    </a:lnTo>
                    <a:lnTo>
                      <a:pt x="68" y="288"/>
                    </a:lnTo>
                    <a:lnTo>
                      <a:pt x="66" y="290"/>
                    </a:lnTo>
                    <a:lnTo>
                      <a:pt x="66" y="292"/>
                    </a:lnTo>
                    <a:lnTo>
                      <a:pt x="68" y="294"/>
                    </a:lnTo>
                    <a:lnTo>
                      <a:pt x="70" y="292"/>
                    </a:lnTo>
                    <a:lnTo>
                      <a:pt x="72" y="292"/>
                    </a:lnTo>
                    <a:lnTo>
                      <a:pt x="70" y="296"/>
                    </a:lnTo>
                    <a:lnTo>
                      <a:pt x="72" y="296"/>
                    </a:lnTo>
                    <a:lnTo>
                      <a:pt x="74" y="296"/>
                    </a:lnTo>
                    <a:lnTo>
                      <a:pt x="74" y="298"/>
                    </a:lnTo>
                    <a:lnTo>
                      <a:pt x="72" y="300"/>
                    </a:lnTo>
                    <a:lnTo>
                      <a:pt x="72" y="302"/>
                    </a:lnTo>
                    <a:lnTo>
                      <a:pt x="74" y="300"/>
                    </a:lnTo>
                    <a:lnTo>
                      <a:pt x="76" y="300"/>
                    </a:lnTo>
                    <a:lnTo>
                      <a:pt x="82" y="298"/>
                    </a:lnTo>
                    <a:lnTo>
                      <a:pt x="82" y="296"/>
                    </a:lnTo>
                    <a:lnTo>
                      <a:pt x="82" y="294"/>
                    </a:lnTo>
                    <a:lnTo>
                      <a:pt x="84" y="292"/>
                    </a:lnTo>
                    <a:lnTo>
                      <a:pt x="84" y="290"/>
                    </a:lnTo>
                    <a:lnTo>
                      <a:pt x="82" y="290"/>
                    </a:lnTo>
                    <a:lnTo>
                      <a:pt x="80" y="288"/>
                    </a:lnTo>
                    <a:lnTo>
                      <a:pt x="80" y="286"/>
                    </a:lnTo>
                    <a:close/>
                    <a:moveTo>
                      <a:pt x="166" y="170"/>
                    </a:moveTo>
                    <a:lnTo>
                      <a:pt x="166" y="170"/>
                    </a:lnTo>
                    <a:lnTo>
                      <a:pt x="166" y="164"/>
                    </a:lnTo>
                    <a:lnTo>
                      <a:pt x="164" y="164"/>
                    </a:lnTo>
                    <a:lnTo>
                      <a:pt x="164" y="168"/>
                    </a:lnTo>
                    <a:lnTo>
                      <a:pt x="164" y="170"/>
                    </a:lnTo>
                    <a:lnTo>
                      <a:pt x="166" y="170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lnTo>
                      <a:pt x="220" y="98"/>
                    </a:lnTo>
                    <a:lnTo>
                      <a:pt x="222" y="98"/>
                    </a:lnTo>
                    <a:close/>
                    <a:moveTo>
                      <a:pt x="226" y="86"/>
                    </a:moveTo>
                    <a:lnTo>
                      <a:pt x="226" y="88"/>
                    </a:lnTo>
                    <a:lnTo>
                      <a:pt x="228" y="88"/>
                    </a:lnTo>
                    <a:lnTo>
                      <a:pt x="228" y="86"/>
                    </a:lnTo>
                    <a:lnTo>
                      <a:pt x="226" y="86"/>
                    </a:lnTo>
                    <a:close/>
                    <a:moveTo>
                      <a:pt x="212" y="82"/>
                    </a:moveTo>
                    <a:lnTo>
                      <a:pt x="212" y="82"/>
                    </a:lnTo>
                    <a:lnTo>
                      <a:pt x="214" y="82"/>
                    </a:lnTo>
                    <a:lnTo>
                      <a:pt x="214" y="80"/>
                    </a:lnTo>
                    <a:lnTo>
                      <a:pt x="208" y="80"/>
                    </a:lnTo>
                    <a:lnTo>
                      <a:pt x="208" y="82"/>
                    </a:lnTo>
                    <a:lnTo>
                      <a:pt x="212" y="82"/>
                    </a:lnTo>
                    <a:close/>
                    <a:moveTo>
                      <a:pt x="230" y="264"/>
                    </a:moveTo>
                    <a:lnTo>
                      <a:pt x="228" y="264"/>
                    </a:lnTo>
                    <a:lnTo>
                      <a:pt x="228" y="266"/>
                    </a:lnTo>
                    <a:lnTo>
                      <a:pt x="230" y="266"/>
                    </a:lnTo>
                    <a:lnTo>
                      <a:pt x="230" y="26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Text" lastClr="000000"/>
                  </a:gs>
                  <a:gs pos="74000">
                    <a:sysClr val="windowText" lastClr="000000"/>
                  </a:gs>
                  <a:gs pos="0">
                    <a:sysClr val="windowText" lastClr="000000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miter lim="800000"/>
                <a:headEnd/>
                <a:tailEnd/>
              </a:ln>
              <a:effectLst>
                <a:outerShdw blurRad="50800" dist="12700" dir="2700000" algn="tl" rotWithShape="0">
                  <a:srgbClr val="000000">
                    <a:alpha val="43000"/>
                  </a:srgbClr>
                </a:outerShdw>
              </a:effec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sng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46" name="Ellipse 45"/>
              <p:cNvSpPr>
                <a:spLocks noChangeArrowheads="1"/>
              </p:cNvSpPr>
              <p:nvPr/>
            </p:nvSpPr>
            <p:spPr bwMode="auto">
              <a:xfrm rot="21374326" flipH="1">
                <a:off x="5439913" y="2212421"/>
                <a:ext cx="2054861" cy="1681448"/>
              </a:xfrm>
              <a:prstGeom prst="ellipse">
                <a:avLst/>
              </a:prstGeom>
              <a:gradFill rotWithShape="1">
                <a:gsLst>
                  <a:gs pos="0">
                    <a:srgbClr val="FFFCF9">
                      <a:alpha val="76999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/>
              </a:gradFill>
              <a:ln w="9525">
                <a:noFill/>
                <a:round/>
                <a:headEnd/>
                <a:tailEnd/>
              </a:ln>
              <a:effectLst>
                <a:softEdge rad="50800"/>
              </a:effec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sng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charset="0"/>
                  <a:ea typeface="ＭＳ Ｐゴシック" charset="0"/>
                </a:endParaRPr>
              </a:p>
            </p:txBody>
          </p:sp>
        </p:grpSp>
        <p:sp>
          <p:nvSpPr>
            <p:cNvPr id="40" name="Oval 10"/>
            <p:cNvSpPr>
              <a:spLocks noChangeArrowheads="1"/>
            </p:cNvSpPr>
            <p:nvPr/>
          </p:nvSpPr>
          <p:spPr bwMode="auto">
            <a:xfrm flipH="1">
              <a:off x="2757488" y="4954818"/>
              <a:ext cx="3270250" cy="1073150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41" name="Freeform 46"/>
            <p:cNvSpPr>
              <a:spLocks/>
            </p:cNvSpPr>
            <p:nvPr/>
          </p:nvSpPr>
          <p:spPr bwMode="auto">
            <a:xfrm>
              <a:off x="2655888" y="3199043"/>
              <a:ext cx="1027112" cy="1435100"/>
            </a:xfrm>
            <a:custGeom>
              <a:avLst/>
              <a:gdLst/>
              <a:ahLst/>
              <a:cxnLst>
                <a:cxn ang="0">
                  <a:pos x="52" y="50"/>
                </a:cxn>
                <a:cxn ang="0">
                  <a:pos x="0" y="16"/>
                </a:cxn>
                <a:cxn ang="0">
                  <a:pos x="175" y="0"/>
                </a:cxn>
                <a:cxn ang="0">
                  <a:pos x="273" y="152"/>
                </a:cxn>
                <a:cxn ang="0">
                  <a:pos x="215" y="128"/>
                </a:cxn>
                <a:cxn ang="0">
                  <a:pos x="147" y="256"/>
                </a:cxn>
                <a:cxn ang="0">
                  <a:pos x="147" y="256"/>
                </a:cxn>
                <a:cxn ang="0">
                  <a:pos x="141" y="268"/>
                </a:cxn>
                <a:cxn ang="0">
                  <a:pos x="135" y="282"/>
                </a:cxn>
                <a:cxn ang="0">
                  <a:pos x="131" y="298"/>
                </a:cxn>
                <a:cxn ang="0">
                  <a:pos x="129" y="318"/>
                </a:cxn>
                <a:cxn ang="0">
                  <a:pos x="129" y="338"/>
                </a:cxn>
                <a:cxn ang="0">
                  <a:pos x="131" y="350"/>
                </a:cxn>
                <a:cxn ang="0">
                  <a:pos x="135" y="360"/>
                </a:cxn>
                <a:cxn ang="0">
                  <a:pos x="139" y="372"/>
                </a:cxn>
                <a:cxn ang="0">
                  <a:pos x="147" y="382"/>
                </a:cxn>
                <a:cxn ang="0">
                  <a:pos x="147" y="382"/>
                </a:cxn>
                <a:cxn ang="0">
                  <a:pos x="82" y="294"/>
                </a:cxn>
                <a:cxn ang="0">
                  <a:pos x="38" y="230"/>
                </a:cxn>
                <a:cxn ang="0">
                  <a:pos x="14" y="198"/>
                </a:cxn>
                <a:cxn ang="0">
                  <a:pos x="14" y="198"/>
                </a:cxn>
                <a:cxn ang="0">
                  <a:pos x="12" y="186"/>
                </a:cxn>
                <a:cxn ang="0">
                  <a:pos x="10" y="168"/>
                </a:cxn>
                <a:cxn ang="0">
                  <a:pos x="10" y="156"/>
                </a:cxn>
                <a:cxn ang="0">
                  <a:pos x="12" y="144"/>
                </a:cxn>
                <a:cxn ang="0">
                  <a:pos x="16" y="130"/>
                </a:cxn>
                <a:cxn ang="0">
                  <a:pos x="22" y="116"/>
                </a:cxn>
                <a:cxn ang="0">
                  <a:pos x="22" y="116"/>
                </a:cxn>
                <a:cxn ang="0">
                  <a:pos x="44" y="68"/>
                </a:cxn>
                <a:cxn ang="0">
                  <a:pos x="52" y="50"/>
                </a:cxn>
                <a:cxn ang="0">
                  <a:pos x="52" y="50"/>
                </a:cxn>
              </a:cxnLst>
              <a:rect l="0" t="0" r="r" b="b"/>
              <a:pathLst>
                <a:path w="273" h="382">
                  <a:moveTo>
                    <a:pt x="52" y="50"/>
                  </a:moveTo>
                  <a:lnTo>
                    <a:pt x="0" y="16"/>
                  </a:lnTo>
                  <a:lnTo>
                    <a:pt x="175" y="0"/>
                  </a:lnTo>
                  <a:lnTo>
                    <a:pt x="273" y="152"/>
                  </a:lnTo>
                  <a:lnTo>
                    <a:pt x="215" y="128"/>
                  </a:lnTo>
                  <a:lnTo>
                    <a:pt x="147" y="256"/>
                  </a:lnTo>
                  <a:lnTo>
                    <a:pt x="147" y="256"/>
                  </a:lnTo>
                  <a:lnTo>
                    <a:pt x="141" y="268"/>
                  </a:lnTo>
                  <a:lnTo>
                    <a:pt x="135" y="282"/>
                  </a:lnTo>
                  <a:lnTo>
                    <a:pt x="131" y="298"/>
                  </a:lnTo>
                  <a:lnTo>
                    <a:pt x="129" y="318"/>
                  </a:lnTo>
                  <a:lnTo>
                    <a:pt x="129" y="338"/>
                  </a:lnTo>
                  <a:lnTo>
                    <a:pt x="131" y="350"/>
                  </a:lnTo>
                  <a:lnTo>
                    <a:pt x="135" y="360"/>
                  </a:lnTo>
                  <a:lnTo>
                    <a:pt x="139" y="372"/>
                  </a:lnTo>
                  <a:lnTo>
                    <a:pt x="147" y="382"/>
                  </a:lnTo>
                  <a:lnTo>
                    <a:pt x="147" y="382"/>
                  </a:lnTo>
                  <a:lnTo>
                    <a:pt x="82" y="294"/>
                  </a:lnTo>
                  <a:lnTo>
                    <a:pt x="38" y="230"/>
                  </a:lnTo>
                  <a:lnTo>
                    <a:pt x="14" y="198"/>
                  </a:lnTo>
                  <a:lnTo>
                    <a:pt x="14" y="198"/>
                  </a:lnTo>
                  <a:lnTo>
                    <a:pt x="12" y="186"/>
                  </a:lnTo>
                  <a:lnTo>
                    <a:pt x="10" y="168"/>
                  </a:lnTo>
                  <a:lnTo>
                    <a:pt x="10" y="156"/>
                  </a:lnTo>
                  <a:lnTo>
                    <a:pt x="12" y="144"/>
                  </a:lnTo>
                  <a:lnTo>
                    <a:pt x="16" y="130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44" y="68"/>
                  </a:lnTo>
                  <a:lnTo>
                    <a:pt x="52" y="50"/>
                  </a:lnTo>
                  <a:lnTo>
                    <a:pt x="52" y="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F81BD">
                    <a:lumMod val="60000"/>
                    <a:lumOff val="4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911600" y="1860781"/>
              <a:ext cx="1466850" cy="920750"/>
            </a:xfrm>
            <a:custGeom>
              <a:avLst/>
              <a:gdLst/>
              <a:ahLst/>
              <a:cxnLst>
                <a:cxn ang="0">
                  <a:pos x="332" y="107"/>
                </a:cxn>
                <a:cxn ang="0">
                  <a:pos x="390" y="79"/>
                </a:cxn>
                <a:cxn ang="0">
                  <a:pos x="312" y="239"/>
                </a:cxn>
                <a:cxn ang="0">
                  <a:pos x="130" y="245"/>
                </a:cxn>
                <a:cxn ang="0">
                  <a:pos x="182" y="207"/>
                </a:cxn>
                <a:cxn ang="0">
                  <a:pos x="108" y="83"/>
                </a:cxn>
                <a:cxn ang="0">
                  <a:pos x="108" y="83"/>
                </a:cxn>
                <a:cxn ang="0">
                  <a:pos x="100" y="73"/>
                </a:cxn>
                <a:cxn ang="0">
                  <a:pos x="92" y="62"/>
                </a:cxn>
                <a:cxn ang="0">
                  <a:pos x="80" y="48"/>
                </a:cxn>
                <a:cxn ang="0">
                  <a:pos x="64" y="36"/>
                </a:cxn>
                <a:cxn ang="0">
                  <a:pos x="46" y="26"/>
                </a:cxn>
                <a:cxn ang="0">
                  <a:pos x="36" y="22"/>
                </a:cxn>
                <a:cxn ang="0">
                  <a:pos x="24" y="20"/>
                </a:cxn>
                <a:cxn ang="0">
                  <a:pos x="12" y="1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10" y="8"/>
                </a:cxn>
                <a:cxn ang="0">
                  <a:pos x="186" y="2"/>
                </a:cxn>
                <a:cxn ang="0">
                  <a:pos x="226" y="0"/>
                </a:cxn>
                <a:cxn ang="0">
                  <a:pos x="226" y="0"/>
                </a:cxn>
                <a:cxn ang="0">
                  <a:pos x="236" y="2"/>
                </a:cxn>
                <a:cxn ang="0">
                  <a:pos x="254" y="10"/>
                </a:cxn>
                <a:cxn ang="0">
                  <a:pos x="264" y="18"/>
                </a:cxn>
                <a:cxn ang="0">
                  <a:pos x="274" y="26"/>
                </a:cxn>
                <a:cxn ang="0">
                  <a:pos x="284" y="36"/>
                </a:cxn>
                <a:cxn ang="0">
                  <a:pos x="292" y="48"/>
                </a:cxn>
                <a:cxn ang="0">
                  <a:pos x="292" y="48"/>
                </a:cxn>
                <a:cxn ang="0">
                  <a:pos x="322" y="91"/>
                </a:cxn>
                <a:cxn ang="0">
                  <a:pos x="332" y="107"/>
                </a:cxn>
                <a:cxn ang="0">
                  <a:pos x="332" y="107"/>
                </a:cxn>
              </a:cxnLst>
              <a:rect l="0" t="0" r="r" b="b"/>
              <a:pathLst>
                <a:path w="390" h="245">
                  <a:moveTo>
                    <a:pt x="332" y="107"/>
                  </a:moveTo>
                  <a:lnTo>
                    <a:pt x="390" y="79"/>
                  </a:lnTo>
                  <a:lnTo>
                    <a:pt x="312" y="239"/>
                  </a:lnTo>
                  <a:lnTo>
                    <a:pt x="130" y="245"/>
                  </a:lnTo>
                  <a:lnTo>
                    <a:pt x="182" y="207"/>
                  </a:lnTo>
                  <a:lnTo>
                    <a:pt x="108" y="83"/>
                  </a:lnTo>
                  <a:lnTo>
                    <a:pt x="108" y="83"/>
                  </a:lnTo>
                  <a:lnTo>
                    <a:pt x="100" y="73"/>
                  </a:lnTo>
                  <a:lnTo>
                    <a:pt x="92" y="62"/>
                  </a:lnTo>
                  <a:lnTo>
                    <a:pt x="80" y="48"/>
                  </a:lnTo>
                  <a:lnTo>
                    <a:pt x="64" y="36"/>
                  </a:lnTo>
                  <a:lnTo>
                    <a:pt x="46" y="26"/>
                  </a:lnTo>
                  <a:lnTo>
                    <a:pt x="36" y="22"/>
                  </a:lnTo>
                  <a:lnTo>
                    <a:pt x="24" y="20"/>
                  </a:lnTo>
                  <a:lnTo>
                    <a:pt x="12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10" y="8"/>
                  </a:lnTo>
                  <a:lnTo>
                    <a:pt x="186" y="2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6" y="2"/>
                  </a:lnTo>
                  <a:lnTo>
                    <a:pt x="254" y="10"/>
                  </a:lnTo>
                  <a:lnTo>
                    <a:pt x="264" y="18"/>
                  </a:lnTo>
                  <a:lnTo>
                    <a:pt x="274" y="26"/>
                  </a:lnTo>
                  <a:lnTo>
                    <a:pt x="284" y="36"/>
                  </a:lnTo>
                  <a:lnTo>
                    <a:pt x="292" y="48"/>
                  </a:lnTo>
                  <a:lnTo>
                    <a:pt x="292" y="48"/>
                  </a:lnTo>
                  <a:lnTo>
                    <a:pt x="322" y="91"/>
                  </a:lnTo>
                  <a:lnTo>
                    <a:pt x="332" y="107"/>
                  </a:lnTo>
                  <a:lnTo>
                    <a:pt x="332" y="10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F81BD">
                    <a:lumMod val="60000"/>
                    <a:lumOff val="4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4691063" y="3857856"/>
              <a:ext cx="1308100" cy="1154112"/>
            </a:xfrm>
            <a:custGeom>
              <a:avLst/>
              <a:gdLst/>
              <a:ahLst/>
              <a:cxnLst>
                <a:cxn ang="0">
                  <a:pos x="102" y="244"/>
                </a:cxn>
                <a:cxn ang="0">
                  <a:pos x="98" y="307"/>
                </a:cxn>
                <a:cxn ang="0">
                  <a:pos x="0" y="160"/>
                </a:cxn>
                <a:cxn ang="0">
                  <a:pos x="86" y="0"/>
                </a:cxn>
                <a:cxn ang="0">
                  <a:pos x="92" y="64"/>
                </a:cxn>
                <a:cxn ang="0">
                  <a:pos x="238" y="62"/>
                </a:cxn>
                <a:cxn ang="0">
                  <a:pos x="238" y="62"/>
                </a:cxn>
                <a:cxn ang="0">
                  <a:pos x="250" y="62"/>
                </a:cxn>
                <a:cxn ang="0">
                  <a:pos x="266" y="60"/>
                </a:cxn>
                <a:cxn ang="0">
                  <a:pos x="282" y="56"/>
                </a:cxn>
                <a:cxn ang="0">
                  <a:pos x="300" y="48"/>
                </a:cxn>
                <a:cxn ang="0">
                  <a:pos x="320" y="38"/>
                </a:cxn>
                <a:cxn ang="0">
                  <a:pos x="328" y="30"/>
                </a:cxn>
                <a:cxn ang="0">
                  <a:pos x="336" y="22"/>
                </a:cxn>
                <a:cxn ang="0">
                  <a:pos x="342" y="14"/>
                </a:cxn>
                <a:cxn ang="0">
                  <a:pos x="348" y="2"/>
                </a:cxn>
                <a:cxn ang="0">
                  <a:pos x="348" y="2"/>
                </a:cxn>
                <a:cxn ang="0">
                  <a:pos x="302" y="102"/>
                </a:cxn>
                <a:cxn ang="0">
                  <a:pos x="268" y="172"/>
                </a:cxn>
                <a:cxn ang="0">
                  <a:pos x="250" y="206"/>
                </a:cxn>
                <a:cxn ang="0">
                  <a:pos x="250" y="206"/>
                </a:cxn>
                <a:cxn ang="0">
                  <a:pos x="242" y="214"/>
                </a:cxn>
                <a:cxn ang="0">
                  <a:pos x="226" y="226"/>
                </a:cxn>
                <a:cxn ang="0">
                  <a:pos x="216" y="230"/>
                </a:cxn>
                <a:cxn ang="0">
                  <a:pos x="204" y="234"/>
                </a:cxn>
                <a:cxn ang="0">
                  <a:pos x="190" y="238"/>
                </a:cxn>
                <a:cxn ang="0">
                  <a:pos x="174" y="240"/>
                </a:cxn>
                <a:cxn ang="0">
                  <a:pos x="174" y="240"/>
                </a:cxn>
                <a:cxn ang="0">
                  <a:pos x="122" y="242"/>
                </a:cxn>
                <a:cxn ang="0">
                  <a:pos x="102" y="244"/>
                </a:cxn>
                <a:cxn ang="0">
                  <a:pos x="102" y="244"/>
                </a:cxn>
              </a:cxnLst>
              <a:rect l="0" t="0" r="r" b="b"/>
              <a:pathLst>
                <a:path w="348" h="307">
                  <a:moveTo>
                    <a:pt x="102" y="244"/>
                  </a:moveTo>
                  <a:lnTo>
                    <a:pt x="98" y="307"/>
                  </a:lnTo>
                  <a:lnTo>
                    <a:pt x="0" y="160"/>
                  </a:lnTo>
                  <a:lnTo>
                    <a:pt x="86" y="0"/>
                  </a:lnTo>
                  <a:lnTo>
                    <a:pt x="92" y="64"/>
                  </a:lnTo>
                  <a:lnTo>
                    <a:pt x="238" y="62"/>
                  </a:lnTo>
                  <a:lnTo>
                    <a:pt x="238" y="62"/>
                  </a:lnTo>
                  <a:lnTo>
                    <a:pt x="250" y="62"/>
                  </a:lnTo>
                  <a:lnTo>
                    <a:pt x="266" y="60"/>
                  </a:lnTo>
                  <a:lnTo>
                    <a:pt x="282" y="56"/>
                  </a:lnTo>
                  <a:lnTo>
                    <a:pt x="300" y="48"/>
                  </a:lnTo>
                  <a:lnTo>
                    <a:pt x="320" y="38"/>
                  </a:lnTo>
                  <a:lnTo>
                    <a:pt x="328" y="30"/>
                  </a:lnTo>
                  <a:lnTo>
                    <a:pt x="336" y="22"/>
                  </a:lnTo>
                  <a:lnTo>
                    <a:pt x="342" y="14"/>
                  </a:lnTo>
                  <a:lnTo>
                    <a:pt x="348" y="2"/>
                  </a:lnTo>
                  <a:lnTo>
                    <a:pt x="348" y="2"/>
                  </a:lnTo>
                  <a:lnTo>
                    <a:pt x="302" y="102"/>
                  </a:lnTo>
                  <a:lnTo>
                    <a:pt x="268" y="172"/>
                  </a:lnTo>
                  <a:lnTo>
                    <a:pt x="250" y="206"/>
                  </a:lnTo>
                  <a:lnTo>
                    <a:pt x="250" y="206"/>
                  </a:lnTo>
                  <a:lnTo>
                    <a:pt x="242" y="214"/>
                  </a:lnTo>
                  <a:lnTo>
                    <a:pt x="226" y="226"/>
                  </a:lnTo>
                  <a:lnTo>
                    <a:pt x="216" y="230"/>
                  </a:lnTo>
                  <a:lnTo>
                    <a:pt x="204" y="234"/>
                  </a:lnTo>
                  <a:lnTo>
                    <a:pt x="190" y="238"/>
                  </a:lnTo>
                  <a:lnTo>
                    <a:pt x="174" y="240"/>
                  </a:lnTo>
                  <a:lnTo>
                    <a:pt x="174" y="240"/>
                  </a:lnTo>
                  <a:lnTo>
                    <a:pt x="122" y="242"/>
                  </a:lnTo>
                  <a:lnTo>
                    <a:pt x="102" y="244"/>
                  </a:lnTo>
                  <a:lnTo>
                    <a:pt x="102" y="2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F81BD">
                    <a:lumMod val="60000"/>
                    <a:lumOff val="40000"/>
                  </a:srgbClr>
                </a:gs>
                <a:gs pos="100000">
                  <a:srgbClr val="4F81BD">
                    <a:lumMod val="75000"/>
                  </a:srgb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a-DK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587582" y="2324994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 </a:t>
            </a:r>
            <a:r>
              <a:rPr lang="en-US" sz="105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cxnSp>
        <p:nvCxnSpPr>
          <p:cNvPr id="48" name="Straight Connector 18"/>
          <p:cNvCxnSpPr/>
          <p:nvPr/>
        </p:nvCxnSpPr>
        <p:spPr>
          <a:xfrm flipV="1">
            <a:off x="5130775" y="2731733"/>
            <a:ext cx="2973258" cy="13836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headEnd type="triangle"/>
            <a:tailEnd type="diamon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6748449" y="4277731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105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cxnSp>
        <p:nvCxnSpPr>
          <p:cNvPr id="50" name="Straight Connector 20"/>
          <p:cNvCxnSpPr/>
          <p:nvPr/>
        </p:nvCxnSpPr>
        <p:spPr>
          <a:xfrm flipV="1">
            <a:off x="5291642" y="4684470"/>
            <a:ext cx="2973258" cy="13836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headEnd type="triangle"/>
            <a:tailEnd type="diamon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691998" y="3358838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105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cxnSp>
        <p:nvCxnSpPr>
          <p:cNvPr id="52" name="Straight Connector 22"/>
          <p:cNvCxnSpPr/>
          <p:nvPr/>
        </p:nvCxnSpPr>
        <p:spPr>
          <a:xfrm flipV="1">
            <a:off x="761995" y="3757965"/>
            <a:ext cx="2609858" cy="2144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headEnd type="diamond"/>
            <a:tailEnd type="triangle"/>
          </a:ln>
          <a:effectLst/>
        </p:spPr>
      </p:cxnSp>
      <p:cxnSp>
        <p:nvCxnSpPr>
          <p:cNvPr id="53" name="Straight Connector 39"/>
          <p:cNvCxnSpPr/>
          <p:nvPr/>
        </p:nvCxnSpPr>
        <p:spPr>
          <a:xfrm>
            <a:off x="761995" y="2324994"/>
            <a:ext cx="2097089" cy="0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headEnd type="diamond"/>
            <a:tailEnd type="none"/>
          </a:ln>
          <a:effectLst/>
        </p:spPr>
      </p:cxnSp>
      <p:cxnSp>
        <p:nvCxnSpPr>
          <p:cNvPr id="54" name="Straight Connector 38"/>
          <p:cNvCxnSpPr/>
          <p:nvPr/>
        </p:nvCxnSpPr>
        <p:spPr>
          <a:xfrm>
            <a:off x="2859084" y="2324994"/>
            <a:ext cx="1822983" cy="1600921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headEnd type="none"/>
            <a:tailEnd type="none"/>
          </a:ln>
          <a:effectLst/>
        </p:spPr>
      </p:cxnSp>
      <p:sp>
        <p:nvSpPr>
          <p:cNvPr id="55" name="Freeform 95"/>
          <p:cNvSpPr>
            <a:spLocks/>
          </p:cNvSpPr>
          <p:nvPr/>
        </p:nvSpPr>
        <p:spPr bwMode="auto">
          <a:xfrm>
            <a:off x="4603749" y="3770946"/>
            <a:ext cx="156635" cy="210483"/>
          </a:xfrm>
          <a:custGeom>
            <a:avLst/>
            <a:gdLst>
              <a:gd name="T0" fmla="*/ 0 w 182"/>
              <a:gd name="T1" fmla="*/ 2147483647 h 278"/>
              <a:gd name="T2" fmla="*/ 2147483647 w 182"/>
              <a:gd name="T3" fmla="*/ 2147483647 h 278"/>
              <a:gd name="T4" fmla="*/ 2147483647 w 182"/>
              <a:gd name="T5" fmla="*/ 0 h 278"/>
              <a:gd name="T6" fmla="*/ 2147483647 w 182"/>
              <a:gd name="T7" fmla="*/ 2147483647 h 278"/>
              <a:gd name="T8" fmla="*/ 0 w 182"/>
              <a:gd name="T9" fmla="*/ 2147483647 h 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"/>
              <a:gd name="T16" fmla="*/ 0 h 278"/>
              <a:gd name="T17" fmla="*/ 182 w 182"/>
              <a:gd name="T18" fmla="*/ 278 h 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" h="278">
                <a:moveTo>
                  <a:pt x="0" y="39"/>
                </a:moveTo>
                <a:lnTo>
                  <a:pt x="92" y="278"/>
                </a:lnTo>
                <a:lnTo>
                  <a:pt x="182" y="0"/>
                </a:lnTo>
                <a:lnTo>
                  <a:pt x="93" y="98"/>
                </a:lnTo>
                <a:lnTo>
                  <a:pt x="0" y="39"/>
                </a:lnTo>
                <a:close/>
              </a:path>
            </a:pathLst>
          </a:custGeom>
          <a:solidFill>
            <a:srgbClr val="1F497D">
              <a:lumMod val="75000"/>
            </a:srgbClr>
          </a:solidFill>
          <a:ln w="9525">
            <a:noFill/>
            <a:round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25864" y="1904419"/>
            <a:ext cx="16725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  <a:p>
            <a:pPr defTabSz="457200"/>
            <a:r>
              <a:rPr lang="en-US" sz="1050" b="1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Lorem Ipsum</a:t>
            </a:r>
            <a:r>
              <a:rPr lang="en-US" sz="1050" dirty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1050" dirty="0" smtClean="0">
                <a:solidFill>
                  <a:prstClr val="black"/>
                </a:solidFill>
                <a:latin typeface="Calibri" charset="0"/>
                <a:ea typeface="ＭＳ Ｐゴシック" charset="0"/>
              </a:rPr>
              <a:t>replace text</a:t>
            </a:r>
            <a:endParaRPr lang="en-US" sz="1050" dirty="0">
              <a:solidFill>
                <a:prstClr val="black"/>
              </a:solidFill>
              <a:latin typeface="Calibri" charset="0"/>
              <a:ea typeface="ＭＳ Ｐゴシック" charset="0"/>
            </a:endParaRPr>
          </a:p>
        </p:txBody>
      </p:sp>
      <p:sp>
        <p:nvSpPr>
          <p:cNvPr id="57" name="Rounded Rectangular Callout 117"/>
          <p:cNvSpPr/>
          <p:nvPr/>
        </p:nvSpPr>
        <p:spPr>
          <a:xfrm>
            <a:off x="6801504" y="4161278"/>
            <a:ext cx="1546575" cy="882009"/>
          </a:xfrm>
          <a:prstGeom prst="wedgeRoundRectCallout">
            <a:avLst>
              <a:gd name="adj1" fmla="val 31721"/>
              <a:gd name="adj2" fmla="val 66340"/>
              <a:gd name="adj3" fmla="val 16667"/>
            </a:avLst>
          </a:prstGeom>
          <a:gradFill rotWithShape="1">
            <a:gsLst>
              <a:gs pos="0">
                <a:srgbClr val="26628D"/>
              </a:gs>
              <a:gs pos="100000">
                <a:srgbClr val="3BA0E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57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26506" y="4293709"/>
            <a:ext cx="14861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1050" dirty="0" smtClean="0"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Calibri" charset="0"/>
                <a:ea typeface="ＭＳ Ｐゴシック" charset="0"/>
              </a:rPr>
              <a:t>If you have one main object place it in the center for attention</a:t>
            </a:r>
            <a:endParaRPr lang="en-US" sz="1050" dirty="0"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latin typeface="Calibri" charset="0"/>
              <a:ea typeface="ＭＳ Ｐゴシック" charset="0"/>
            </a:endParaRPr>
          </a:p>
        </p:txBody>
      </p:sp>
      <p:pic>
        <p:nvPicPr>
          <p:cNvPr id="59" name="Picture 4" descr="H:\SLIDESHOP\3D man\rev1\3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761" y="4950584"/>
            <a:ext cx="855870" cy="122890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rotWithShape="0">
              <a:srgbClr val="00000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矩形 60"/>
          <p:cNvSpPr/>
          <p:nvPr/>
        </p:nvSpPr>
        <p:spPr>
          <a:xfrm>
            <a:off x="4321987" y="3358838"/>
            <a:ext cx="7622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32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22978</TotalTime>
  <Words>258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1410</cp:revision>
  <dcterms:created xsi:type="dcterms:W3CDTF">2009-02-11T05:37:22Z</dcterms:created>
  <dcterms:modified xsi:type="dcterms:W3CDTF">2014-02-02T12:55:42Z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