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8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5" d="100"/>
          <a:sy n="85" d="100"/>
        </p:scale>
        <p:origin x="-17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6"/>
          <p:cNvSpPr/>
          <p:nvPr/>
        </p:nvSpPr>
        <p:spPr>
          <a:xfrm>
            <a:off x="721332" y="1724085"/>
            <a:ext cx="2683652" cy="2277382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218175" y="2164666"/>
            <a:ext cx="16725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  <a:p>
            <a:pPr defTabSz="457200"/>
            <a:r>
              <a:rPr lang="en-US" sz="1050" b="1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Lorem Ipsum</a:t>
            </a:r>
            <a:r>
              <a:rPr lang="en-US" sz="105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replace text</a:t>
            </a:r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 rot="5400000">
            <a:off x="1090610" y="2456417"/>
            <a:ext cx="95179" cy="52363"/>
          </a:xfrm>
          <a:custGeom>
            <a:avLst/>
            <a:gdLst>
              <a:gd name="T0" fmla="*/ 2147483647 w 252"/>
              <a:gd name="T1" fmla="*/ 2147483647 h 126"/>
              <a:gd name="T2" fmla="*/ 2147483647 w 252"/>
              <a:gd name="T3" fmla="*/ 0 h 126"/>
              <a:gd name="T4" fmla="*/ 0 w 252"/>
              <a:gd name="T5" fmla="*/ 2147483647 h 126"/>
              <a:gd name="T6" fmla="*/ 2147483647 w 252"/>
              <a:gd name="T7" fmla="*/ 2147483647 h 126"/>
              <a:gd name="T8" fmla="*/ 0 60000 65536"/>
              <a:gd name="T9" fmla="*/ 0 60000 65536"/>
              <a:gd name="T10" fmla="*/ 0 60000 65536"/>
              <a:gd name="T11" fmla="*/ 0 60000 65536"/>
              <a:gd name="T12" fmla="*/ 0 w 252"/>
              <a:gd name="T13" fmla="*/ 0 h 126"/>
              <a:gd name="T14" fmla="*/ 252 w 252"/>
              <a:gd name="T15" fmla="*/ 126 h 1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2" h="126">
                <a:moveTo>
                  <a:pt x="252" y="126"/>
                </a:moveTo>
                <a:lnTo>
                  <a:pt x="126" y="0"/>
                </a:lnTo>
                <a:lnTo>
                  <a:pt x="0" y="126"/>
                </a:lnTo>
                <a:lnTo>
                  <a:pt x="252" y="126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21251" y="1988895"/>
            <a:ext cx="1764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400" b="1" dirty="0" smtClean="0">
                <a:solidFill>
                  <a:srgbClr val="4F81BD">
                    <a:lumMod val="75000"/>
                  </a:srgbClr>
                </a:solidFill>
                <a:latin typeface="Calibri" charset="0"/>
                <a:ea typeface="ＭＳ Ｐゴシック" charset="0"/>
              </a:rPr>
              <a:t>REPLACE TEXT:		</a:t>
            </a:r>
            <a:endParaRPr lang="en-US" sz="1400" b="1" dirty="0">
              <a:solidFill>
                <a:srgbClr val="4F81BD">
                  <a:lumMod val="75000"/>
                </a:srgbClr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218175" y="2397815"/>
            <a:ext cx="16725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  <a:p>
            <a:pPr defTabSz="457200"/>
            <a:r>
              <a:rPr lang="en-US" sz="1050" b="1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Lorem Ipsum</a:t>
            </a:r>
            <a:r>
              <a:rPr lang="en-US" sz="105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replace text</a:t>
            </a:r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61" name="Freeform 12"/>
          <p:cNvSpPr>
            <a:spLocks/>
          </p:cNvSpPr>
          <p:nvPr/>
        </p:nvSpPr>
        <p:spPr bwMode="auto">
          <a:xfrm rot="5400000">
            <a:off x="1090610" y="2676866"/>
            <a:ext cx="95179" cy="52363"/>
          </a:xfrm>
          <a:custGeom>
            <a:avLst/>
            <a:gdLst>
              <a:gd name="T0" fmla="*/ 2147483647 w 252"/>
              <a:gd name="T1" fmla="*/ 2147483647 h 126"/>
              <a:gd name="T2" fmla="*/ 2147483647 w 252"/>
              <a:gd name="T3" fmla="*/ 0 h 126"/>
              <a:gd name="T4" fmla="*/ 0 w 252"/>
              <a:gd name="T5" fmla="*/ 2147483647 h 126"/>
              <a:gd name="T6" fmla="*/ 2147483647 w 252"/>
              <a:gd name="T7" fmla="*/ 2147483647 h 126"/>
              <a:gd name="T8" fmla="*/ 0 60000 65536"/>
              <a:gd name="T9" fmla="*/ 0 60000 65536"/>
              <a:gd name="T10" fmla="*/ 0 60000 65536"/>
              <a:gd name="T11" fmla="*/ 0 60000 65536"/>
              <a:gd name="T12" fmla="*/ 0 w 252"/>
              <a:gd name="T13" fmla="*/ 0 h 126"/>
              <a:gd name="T14" fmla="*/ 252 w 252"/>
              <a:gd name="T15" fmla="*/ 126 h 1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2" h="126">
                <a:moveTo>
                  <a:pt x="252" y="126"/>
                </a:moveTo>
                <a:lnTo>
                  <a:pt x="126" y="0"/>
                </a:lnTo>
                <a:lnTo>
                  <a:pt x="0" y="126"/>
                </a:lnTo>
                <a:lnTo>
                  <a:pt x="252" y="126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218175" y="2602111"/>
            <a:ext cx="16725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  <a:p>
            <a:pPr defTabSz="457200"/>
            <a:r>
              <a:rPr lang="en-US" sz="1050" b="1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Lorem Ipsum</a:t>
            </a:r>
            <a:r>
              <a:rPr lang="en-US" sz="105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replace text</a:t>
            </a:r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63" name="Freeform 12"/>
          <p:cNvSpPr>
            <a:spLocks/>
          </p:cNvSpPr>
          <p:nvPr/>
        </p:nvSpPr>
        <p:spPr bwMode="auto">
          <a:xfrm rot="5400000">
            <a:off x="1090610" y="2893862"/>
            <a:ext cx="95179" cy="52363"/>
          </a:xfrm>
          <a:custGeom>
            <a:avLst/>
            <a:gdLst>
              <a:gd name="T0" fmla="*/ 2147483647 w 252"/>
              <a:gd name="T1" fmla="*/ 2147483647 h 126"/>
              <a:gd name="T2" fmla="*/ 2147483647 w 252"/>
              <a:gd name="T3" fmla="*/ 0 h 126"/>
              <a:gd name="T4" fmla="*/ 0 w 252"/>
              <a:gd name="T5" fmla="*/ 2147483647 h 126"/>
              <a:gd name="T6" fmla="*/ 2147483647 w 252"/>
              <a:gd name="T7" fmla="*/ 2147483647 h 126"/>
              <a:gd name="T8" fmla="*/ 0 60000 65536"/>
              <a:gd name="T9" fmla="*/ 0 60000 65536"/>
              <a:gd name="T10" fmla="*/ 0 60000 65536"/>
              <a:gd name="T11" fmla="*/ 0 60000 65536"/>
              <a:gd name="T12" fmla="*/ 0 w 252"/>
              <a:gd name="T13" fmla="*/ 0 h 126"/>
              <a:gd name="T14" fmla="*/ 252 w 252"/>
              <a:gd name="T15" fmla="*/ 126 h 1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2" h="126">
                <a:moveTo>
                  <a:pt x="252" y="126"/>
                </a:moveTo>
                <a:lnTo>
                  <a:pt x="126" y="0"/>
                </a:lnTo>
                <a:lnTo>
                  <a:pt x="0" y="126"/>
                </a:lnTo>
                <a:lnTo>
                  <a:pt x="252" y="126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218175" y="2835260"/>
            <a:ext cx="16725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  <a:p>
            <a:pPr defTabSz="457200"/>
            <a:r>
              <a:rPr lang="en-US" sz="1050" b="1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Lorem Ipsum</a:t>
            </a:r>
            <a:r>
              <a:rPr lang="en-US" sz="105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replace text</a:t>
            </a:r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65" name="Freeform 12"/>
          <p:cNvSpPr>
            <a:spLocks/>
          </p:cNvSpPr>
          <p:nvPr/>
        </p:nvSpPr>
        <p:spPr bwMode="auto">
          <a:xfrm rot="5400000">
            <a:off x="1090610" y="3114311"/>
            <a:ext cx="95179" cy="52363"/>
          </a:xfrm>
          <a:custGeom>
            <a:avLst/>
            <a:gdLst>
              <a:gd name="T0" fmla="*/ 2147483647 w 252"/>
              <a:gd name="T1" fmla="*/ 2147483647 h 126"/>
              <a:gd name="T2" fmla="*/ 2147483647 w 252"/>
              <a:gd name="T3" fmla="*/ 0 h 126"/>
              <a:gd name="T4" fmla="*/ 0 w 252"/>
              <a:gd name="T5" fmla="*/ 2147483647 h 126"/>
              <a:gd name="T6" fmla="*/ 2147483647 w 252"/>
              <a:gd name="T7" fmla="*/ 2147483647 h 126"/>
              <a:gd name="T8" fmla="*/ 0 60000 65536"/>
              <a:gd name="T9" fmla="*/ 0 60000 65536"/>
              <a:gd name="T10" fmla="*/ 0 60000 65536"/>
              <a:gd name="T11" fmla="*/ 0 60000 65536"/>
              <a:gd name="T12" fmla="*/ 0 w 252"/>
              <a:gd name="T13" fmla="*/ 0 h 126"/>
              <a:gd name="T14" fmla="*/ 252 w 252"/>
              <a:gd name="T15" fmla="*/ 126 h 1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2" h="126">
                <a:moveTo>
                  <a:pt x="252" y="126"/>
                </a:moveTo>
                <a:lnTo>
                  <a:pt x="126" y="0"/>
                </a:lnTo>
                <a:lnTo>
                  <a:pt x="0" y="126"/>
                </a:lnTo>
                <a:lnTo>
                  <a:pt x="252" y="126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66" name="Freeform 12"/>
          <p:cNvSpPr>
            <a:spLocks/>
          </p:cNvSpPr>
          <p:nvPr/>
        </p:nvSpPr>
        <p:spPr bwMode="auto">
          <a:xfrm rot="5400000">
            <a:off x="1090610" y="3320652"/>
            <a:ext cx="95179" cy="52363"/>
          </a:xfrm>
          <a:custGeom>
            <a:avLst/>
            <a:gdLst>
              <a:gd name="T0" fmla="*/ 2147483647 w 252"/>
              <a:gd name="T1" fmla="*/ 2147483647 h 126"/>
              <a:gd name="T2" fmla="*/ 2147483647 w 252"/>
              <a:gd name="T3" fmla="*/ 0 h 126"/>
              <a:gd name="T4" fmla="*/ 0 w 252"/>
              <a:gd name="T5" fmla="*/ 2147483647 h 126"/>
              <a:gd name="T6" fmla="*/ 2147483647 w 252"/>
              <a:gd name="T7" fmla="*/ 2147483647 h 126"/>
              <a:gd name="T8" fmla="*/ 0 60000 65536"/>
              <a:gd name="T9" fmla="*/ 0 60000 65536"/>
              <a:gd name="T10" fmla="*/ 0 60000 65536"/>
              <a:gd name="T11" fmla="*/ 0 60000 65536"/>
              <a:gd name="T12" fmla="*/ 0 w 252"/>
              <a:gd name="T13" fmla="*/ 0 h 126"/>
              <a:gd name="T14" fmla="*/ 252 w 252"/>
              <a:gd name="T15" fmla="*/ 126 h 1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2" h="126">
                <a:moveTo>
                  <a:pt x="252" y="126"/>
                </a:moveTo>
                <a:lnTo>
                  <a:pt x="126" y="0"/>
                </a:lnTo>
                <a:lnTo>
                  <a:pt x="0" y="126"/>
                </a:lnTo>
                <a:lnTo>
                  <a:pt x="252" y="126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18175" y="3039869"/>
            <a:ext cx="16725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  <a:p>
            <a:pPr defTabSz="457200"/>
            <a:r>
              <a:rPr lang="en-US" sz="1050" b="1" dirty="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Lorem Ipsum</a:t>
            </a:r>
            <a:r>
              <a:rPr lang="en-US" sz="1050" dirty="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replace text</a:t>
            </a:r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grpSp>
        <p:nvGrpSpPr>
          <p:cNvPr id="79" name="Group 1"/>
          <p:cNvGrpSpPr/>
          <p:nvPr/>
        </p:nvGrpSpPr>
        <p:grpSpPr>
          <a:xfrm>
            <a:off x="2411760" y="1451539"/>
            <a:ext cx="6194389" cy="4007656"/>
            <a:chOff x="2539996" y="1943100"/>
            <a:chExt cx="6451600" cy="4174067"/>
          </a:xfrm>
        </p:grpSpPr>
        <p:cxnSp>
          <p:nvCxnSpPr>
            <p:cNvPr id="80" name="Straight Connector 57"/>
            <p:cNvCxnSpPr/>
            <p:nvPr/>
          </p:nvCxnSpPr>
          <p:spPr>
            <a:xfrm>
              <a:off x="6968075" y="3793068"/>
              <a:ext cx="1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</p:cxnSp>
        <p:grpSp>
          <p:nvGrpSpPr>
            <p:cNvPr id="81" name="Group 54"/>
            <p:cNvGrpSpPr/>
            <p:nvPr/>
          </p:nvGrpSpPr>
          <p:grpSpPr>
            <a:xfrm>
              <a:off x="3654421" y="1943100"/>
              <a:ext cx="2085975" cy="1966913"/>
              <a:chOff x="3451225" y="1943100"/>
              <a:chExt cx="2085975" cy="1966913"/>
            </a:xfrm>
          </p:grpSpPr>
          <p:sp>
            <p:nvSpPr>
              <p:cNvPr id="105" name="Freeform 71"/>
              <p:cNvSpPr>
                <a:spLocks/>
              </p:cNvSpPr>
              <p:nvPr/>
            </p:nvSpPr>
            <p:spPr bwMode="auto">
              <a:xfrm rot="376969">
                <a:off x="3451225" y="1943100"/>
                <a:ext cx="1635125" cy="1895475"/>
              </a:xfrm>
              <a:custGeom>
                <a:avLst/>
                <a:gdLst/>
                <a:ahLst/>
                <a:cxnLst>
                  <a:cxn ang="0">
                    <a:pos x="0" y="1194"/>
                  </a:cxn>
                  <a:cxn ang="0">
                    <a:pos x="638" y="1194"/>
                  </a:cxn>
                  <a:cxn ang="0">
                    <a:pos x="638" y="1194"/>
                  </a:cxn>
                  <a:cxn ang="0">
                    <a:pos x="638" y="1184"/>
                  </a:cxn>
                  <a:cxn ang="0">
                    <a:pos x="638" y="1138"/>
                  </a:cxn>
                  <a:cxn ang="0">
                    <a:pos x="638" y="1138"/>
                  </a:cxn>
                  <a:cxn ang="0">
                    <a:pos x="636" y="1128"/>
                  </a:cxn>
                  <a:cxn ang="0">
                    <a:pos x="632" y="1122"/>
                  </a:cxn>
                  <a:cxn ang="0">
                    <a:pos x="632" y="1122"/>
                  </a:cxn>
                  <a:cxn ang="0">
                    <a:pos x="624" y="1114"/>
                  </a:cxn>
                  <a:cxn ang="0">
                    <a:pos x="608" y="1094"/>
                  </a:cxn>
                  <a:cxn ang="0">
                    <a:pos x="600" y="1080"/>
                  </a:cxn>
                  <a:cxn ang="0">
                    <a:pos x="592" y="1066"/>
                  </a:cxn>
                  <a:cxn ang="0">
                    <a:pos x="586" y="1052"/>
                  </a:cxn>
                  <a:cxn ang="0">
                    <a:pos x="584" y="1036"/>
                  </a:cxn>
                  <a:cxn ang="0">
                    <a:pos x="584" y="1036"/>
                  </a:cxn>
                  <a:cxn ang="0">
                    <a:pos x="586" y="1014"/>
                  </a:cxn>
                  <a:cxn ang="0">
                    <a:pos x="590" y="992"/>
                  </a:cxn>
                  <a:cxn ang="0">
                    <a:pos x="598" y="972"/>
                  </a:cxn>
                  <a:cxn ang="0">
                    <a:pos x="608" y="954"/>
                  </a:cxn>
                  <a:cxn ang="0">
                    <a:pos x="616" y="944"/>
                  </a:cxn>
                  <a:cxn ang="0">
                    <a:pos x="622" y="936"/>
                  </a:cxn>
                  <a:cxn ang="0">
                    <a:pos x="632" y="930"/>
                  </a:cxn>
                  <a:cxn ang="0">
                    <a:pos x="640" y="924"/>
                  </a:cxn>
                  <a:cxn ang="0">
                    <a:pos x="652" y="918"/>
                  </a:cxn>
                  <a:cxn ang="0">
                    <a:pos x="662" y="914"/>
                  </a:cxn>
                  <a:cxn ang="0">
                    <a:pos x="676" y="912"/>
                  </a:cxn>
                  <a:cxn ang="0">
                    <a:pos x="688" y="910"/>
                  </a:cxn>
                  <a:cxn ang="0">
                    <a:pos x="688" y="910"/>
                  </a:cxn>
                  <a:cxn ang="0">
                    <a:pos x="700" y="910"/>
                  </a:cxn>
                  <a:cxn ang="0">
                    <a:pos x="710" y="912"/>
                  </a:cxn>
                  <a:cxn ang="0">
                    <a:pos x="720" y="916"/>
                  </a:cxn>
                  <a:cxn ang="0">
                    <a:pos x="730" y="920"/>
                  </a:cxn>
                  <a:cxn ang="0">
                    <a:pos x="740" y="926"/>
                  </a:cxn>
                  <a:cxn ang="0">
                    <a:pos x="748" y="934"/>
                  </a:cxn>
                  <a:cxn ang="0">
                    <a:pos x="764" y="950"/>
                  </a:cxn>
                  <a:cxn ang="0">
                    <a:pos x="776" y="970"/>
                  </a:cxn>
                  <a:cxn ang="0">
                    <a:pos x="786" y="992"/>
                  </a:cxn>
                  <a:cxn ang="0">
                    <a:pos x="794" y="1014"/>
                  </a:cxn>
                  <a:cxn ang="0">
                    <a:pos x="796" y="1036"/>
                  </a:cxn>
                  <a:cxn ang="0">
                    <a:pos x="796" y="1036"/>
                  </a:cxn>
                  <a:cxn ang="0">
                    <a:pos x="794" y="1052"/>
                  </a:cxn>
                  <a:cxn ang="0">
                    <a:pos x="788" y="1066"/>
                  </a:cxn>
                  <a:cxn ang="0">
                    <a:pos x="780" y="1080"/>
                  </a:cxn>
                  <a:cxn ang="0">
                    <a:pos x="772" y="1094"/>
                  </a:cxn>
                  <a:cxn ang="0">
                    <a:pos x="756" y="1114"/>
                  </a:cxn>
                  <a:cxn ang="0">
                    <a:pos x="748" y="1122"/>
                  </a:cxn>
                  <a:cxn ang="0">
                    <a:pos x="748" y="1122"/>
                  </a:cxn>
                  <a:cxn ang="0">
                    <a:pos x="744" y="1128"/>
                  </a:cxn>
                  <a:cxn ang="0">
                    <a:pos x="742" y="1138"/>
                  </a:cxn>
                  <a:cxn ang="0">
                    <a:pos x="742" y="1184"/>
                  </a:cxn>
                  <a:cxn ang="0">
                    <a:pos x="742" y="1184"/>
                  </a:cxn>
                  <a:cxn ang="0">
                    <a:pos x="742" y="1194"/>
                  </a:cxn>
                  <a:cxn ang="0">
                    <a:pos x="1378" y="1194"/>
                  </a:cxn>
                  <a:cxn ang="0">
                    <a:pos x="690" y="0"/>
                  </a:cxn>
                  <a:cxn ang="0">
                    <a:pos x="0" y="1194"/>
                  </a:cxn>
                  <a:cxn ang="0">
                    <a:pos x="0" y="1194"/>
                  </a:cxn>
                  <a:cxn ang="0">
                    <a:pos x="0" y="1194"/>
                  </a:cxn>
                  <a:cxn ang="0">
                    <a:pos x="0" y="1194"/>
                  </a:cxn>
                </a:cxnLst>
                <a:rect l="0" t="0" r="r" b="b"/>
                <a:pathLst>
                  <a:path w="1378" h="1194">
                    <a:moveTo>
                      <a:pt x="0" y="1194"/>
                    </a:moveTo>
                    <a:lnTo>
                      <a:pt x="638" y="1194"/>
                    </a:lnTo>
                    <a:lnTo>
                      <a:pt x="638" y="1194"/>
                    </a:lnTo>
                    <a:lnTo>
                      <a:pt x="638" y="1184"/>
                    </a:lnTo>
                    <a:lnTo>
                      <a:pt x="638" y="1138"/>
                    </a:lnTo>
                    <a:lnTo>
                      <a:pt x="638" y="1138"/>
                    </a:lnTo>
                    <a:lnTo>
                      <a:pt x="636" y="1128"/>
                    </a:lnTo>
                    <a:lnTo>
                      <a:pt x="632" y="1122"/>
                    </a:lnTo>
                    <a:lnTo>
                      <a:pt x="632" y="1122"/>
                    </a:lnTo>
                    <a:lnTo>
                      <a:pt x="624" y="1114"/>
                    </a:lnTo>
                    <a:lnTo>
                      <a:pt x="608" y="1094"/>
                    </a:lnTo>
                    <a:lnTo>
                      <a:pt x="600" y="1080"/>
                    </a:lnTo>
                    <a:lnTo>
                      <a:pt x="592" y="1066"/>
                    </a:lnTo>
                    <a:lnTo>
                      <a:pt x="586" y="1052"/>
                    </a:lnTo>
                    <a:lnTo>
                      <a:pt x="584" y="1036"/>
                    </a:lnTo>
                    <a:lnTo>
                      <a:pt x="584" y="1036"/>
                    </a:lnTo>
                    <a:lnTo>
                      <a:pt x="586" y="1014"/>
                    </a:lnTo>
                    <a:lnTo>
                      <a:pt x="590" y="992"/>
                    </a:lnTo>
                    <a:lnTo>
                      <a:pt x="598" y="972"/>
                    </a:lnTo>
                    <a:lnTo>
                      <a:pt x="608" y="954"/>
                    </a:lnTo>
                    <a:lnTo>
                      <a:pt x="616" y="944"/>
                    </a:lnTo>
                    <a:lnTo>
                      <a:pt x="622" y="936"/>
                    </a:lnTo>
                    <a:lnTo>
                      <a:pt x="632" y="930"/>
                    </a:lnTo>
                    <a:lnTo>
                      <a:pt x="640" y="924"/>
                    </a:lnTo>
                    <a:lnTo>
                      <a:pt x="652" y="918"/>
                    </a:lnTo>
                    <a:lnTo>
                      <a:pt x="662" y="914"/>
                    </a:lnTo>
                    <a:lnTo>
                      <a:pt x="676" y="912"/>
                    </a:lnTo>
                    <a:lnTo>
                      <a:pt x="688" y="910"/>
                    </a:lnTo>
                    <a:lnTo>
                      <a:pt x="688" y="910"/>
                    </a:lnTo>
                    <a:lnTo>
                      <a:pt x="700" y="910"/>
                    </a:lnTo>
                    <a:lnTo>
                      <a:pt x="710" y="912"/>
                    </a:lnTo>
                    <a:lnTo>
                      <a:pt x="720" y="916"/>
                    </a:lnTo>
                    <a:lnTo>
                      <a:pt x="730" y="920"/>
                    </a:lnTo>
                    <a:lnTo>
                      <a:pt x="740" y="926"/>
                    </a:lnTo>
                    <a:lnTo>
                      <a:pt x="748" y="934"/>
                    </a:lnTo>
                    <a:lnTo>
                      <a:pt x="764" y="950"/>
                    </a:lnTo>
                    <a:lnTo>
                      <a:pt x="776" y="970"/>
                    </a:lnTo>
                    <a:lnTo>
                      <a:pt x="786" y="992"/>
                    </a:lnTo>
                    <a:lnTo>
                      <a:pt x="794" y="1014"/>
                    </a:lnTo>
                    <a:lnTo>
                      <a:pt x="796" y="1036"/>
                    </a:lnTo>
                    <a:lnTo>
                      <a:pt x="796" y="1036"/>
                    </a:lnTo>
                    <a:lnTo>
                      <a:pt x="794" y="1052"/>
                    </a:lnTo>
                    <a:lnTo>
                      <a:pt x="788" y="1066"/>
                    </a:lnTo>
                    <a:lnTo>
                      <a:pt x="780" y="1080"/>
                    </a:lnTo>
                    <a:lnTo>
                      <a:pt x="772" y="1094"/>
                    </a:lnTo>
                    <a:lnTo>
                      <a:pt x="756" y="1114"/>
                    </a:lnTo>
                    <a:lnTo>
                      <a:pt x="748" y="1122"/>
                    </a:lnTo>
                    <a:lnTo>
                      <a:pt x="748" y="1122"/>
                    </a:lnTo>
                    <a:lnTo>
                      <a:pt x="744" y="1128"/>
                    </a:lnTo>
                    <a:lnTo>
                      <a:pt x="742" y="1138"/>
                    </a:lnTo>
                    <a:lnTo>
                      <a:pt x="742" y="1184"/>
                    </a:lnTo>
                    <a:lnTo>
                      <a:pt x="742" y="1184"/>
                    </a:lnTo>
                    <a:lnTo>
                      <a:pt x="742" y="1194"/>
                    </a:lnTo>
                    <a:lnTo>
                      <a:pt x="1378" y="1194"/>
                    </a:lnTo>
                    <a:lnTo>
                      <a:pt x="690" y="0"/>
                    </a:lnTo>
                    <a:lnTo>
                      <a:pt x="0" y="1194"/>
                    </a:lnTo>
                    <a:lnTo>
                      <a:pt x="0" y="1194"/>
                    </a:lnTo>
                    <a:lnTo>
                      <a:pt x="0" y="1194"/>
                    </a:lnTo>
                    <a:lnTo>
                      <a:pt x="0" y="1194"/>
                    </a:lnTo>
                    <a:close/>
                  </a:path>
                </a:pathLst>
              </a:custGeom>
              <a:solidFill>
                <a:srgbClr val="4F81BD">
                  <a:lumMod val="75000"/>
                </a:srgbClr>
              </a:solidFill>
              <a:ln w="19050" cap="flat" cmpd="sng">
                <a:solidFill>
                  <a:srgbClr val="1F497D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106" name="Freeform 72"/>
              <p:cNvSpPr>
                <a:spLocks/>
              </p:cNvSpPr>
              <p:nvPr/>
            </p:nvSpPr>
            <p:spPr bwMode="auto">
              <a:xfrm rot="376969">
                <a:off x="4259263" y="2011363"/>
                <a:ext cx="1277937" cy="1898650"/>
              </a:xfrm>
              <a:custGeom>
                <a:avLst/>
                <a:gdLst/>
                <a:ahLst/>
                <a:cxnLst>
                  <a:cxn ang="0">
                    <a:pos x="694" y="1196"/>
                  </a:cxn>
                  <a:cxn ang="0">
                    <a:pos x="870" y="1108"/>
                  </a:cxn>
                  <a:cxn ang="0">
                    <a:pos x="870" y="1108"/>
                  </a:cxn>
                  <a:cxn ang="0">
                    <a:pos x="864" y="1098"/>
                  </a:cxn>
                  <a:cxn ang="0">
                    <a:pos x="828" y="1056"/>
                  </a:cxn>
                  <a:cxn ang="0">
                    <a:pos x="828" y="1056"/>
                  </a:cxn>
                  <a:cxn ang="0">
                    <a:pos x="814" y="1040"/>
                  </a:cxn>
                  <a:cxn ang="0">
                    <a:pos x="814" y="1040"/>
                  </a:cxn>
                  <a:cxn ang="0">
                    <a:pos x="788" y="1018"/>
                  </a:cxn>
                  <a:cxn ang="0">
                    <a:pos x="762" y="996"/>
                  </a:cxn>
                  <a:cxn ang="0">
                    <a:pos x="738" y="970"/>
                  </a:cxn>
                  <a:cxn ang="0">
                    <a:pos x="738" y="970"/>
                  </a:cxn>
                  <a:cxn ang="0">
                    <a:pos x="708" y="928"/>
                  </a:cxn>
                  <a:cxn ang="0">
                    <a:pos x="694" y="908"/>
                  </a:cxn>
                  <a:cxn ang="0">
                    <a:pos x="684" y="890"/>
                  </a:cxn>
                  <a:cxn ang="0">
                    <a:pos x="676" y="872"/>
                  </a:cxn>
                  <a:cxn ang="0">
                    <a:pos x="670" y="858"/>
                  </a:cxn>
                  <a:cxn ang="0">
                    <a:pos x="670" y="846"/>
                  </a:cxn>
                  <a:cxn ang="0">
                    <a:pos x="672" y="842"/>
                  </a:cxn>
                  <a:cxn ang="0">
                    <a:pos x="674" y="838"/>
                  </a:cxn>
                  <a:cxn ang="0">
                    <a:pos x="674" y="838"/>
                  </a:cxn>
                  <a:cxn ang="0">
                    <a:pos x="678" y="838"/>
                  </a:cxn>
                  <a:cxn ang="0">
                    <a:pos x="682" y="838"/>
                  </a:cxn>
                  <a:cxn ang="0">
                    <a:pos x="694" y="842"/>
                  </a:cxn>
                  <a:cxn ang="0">
                    <a:pos x="708" y="852"/>
                  </a:cxn>
                  <a:cxn ang="0">
                    <a:pos x="724" y="866"/>
                  </a:cxn>
                  <a:cxn ang="0">
                    <a:pos x="742" y="882"/>
                  </a:cxn>
                  <a:cxn ang="0">
                    <a:pos x="762" y="900"/>
                  </a:cxn>
                  <a:cxn ang="0">
                    <a:pos x="780" y="920"/>
                  </a:cxn>
                  <a:cxn ang="0">
                    <a:pos x="798" y="940"/>
                  </a:cxn>
                  <a:cxn ang="0">
                    <a:pos x="798" y="940"/>
                  </a:cxn>
                  <a:cxn ang="0">
                    <a:pos x="818" y="968"/>
                  </a:cxn>
                  <a:cxn ang="0">
                    <a:pos x="832" y="996"/>
                  </a:cxn>
                  <a:cxn ang="0">
                    <a:pos x="846" y="1024"/>
                  </a:cxn>
                  <a:cxn ang="0">
                    <a:pos x="846" y="1024"/>
                  </a:cxn>
                  <a:cxn ang="0">
                    <a:pos x="858" y="1040"/>
                  </a:cxn>
                  <a:cxn ang="0">
                    <a:pos x="892" y="1084"/>
                  </a:cxn>
                  <a:cxn ang="0">
                    <a:pos x="892" y="1084"/>
                  </a:cxn>
                  <a:cxn ang="0">
                    <a:pos x="898" y="1092"/>
                  </a:cxn>
                  <a:cxn ang="0">
                    <a:pos x="1076" y="1002"/>
                  </a:cxn>
                  <a:cxn ang="0">
                    <a:pos x="0" y="0"/>
                  </a:cxn>
                  <a:cxn ang="0">
                    <a:pos x="694" y="1196"/>
                  </a:cxn>
                  <a:cxn ang="0">
                    <a:pos x="694" y="1196"/>
                  </a:cxn>
                  <a:cxn ang="0">
                    <a:pos x="694" y="1196"/>
                  </a:cxn>
                  <a:cxn ang="0">
                    <a:pos x="694" y="1196"/>
                  </a:cxn>
                </a:cxnLst>
                <a:rect l="0" t="0" r="r" b="b"/>
                <a:pathLst>
                  <a:path w="1076" h="1196">
                    <a:moveTo>
                      <a:pt x="694" y="1196"/>
                    </a:moveTo>
                    <a:lnTo>
                      <a:pt x="870" y="1108"/>
                    </a:lnTo>
                    <a:lnTo>
                      <a:pt x="870" y="1108"/>
                    </a:lnTo>
                    <a:lnTo>
                      <a:pt x="864" y="1098"/>
                    </a:lnTo>
                    <a:lnTo>
                      <a:pt x="828" y="1056"/>
                    </a:lnTo>
                    <a:lnTo>
                      <a:pt x="828" y="1056"/>
                    </a:lnTo>
                    <a:lnTo>
                      <a:pt x="814" y="1040"/>
                    </a:lnTo>
                    <a:lnTo>
                      <a:pt x="814" y="1040"/>
                    </a:lnTo>
                    <a:lnTo>
                      <a:pt x="788" y="1018"/>
                    </a:lnTo>
                    <a:lnTo>
                      <a:pt x="762" y="996"/>
                    </a:lnTo>
                    <a:lnTo>
                      <a:pt x="738" y="970"/>
                    </a:lnTo>
                    <a:lnTo>
                      <a:pt x="738" y="970"/>
                    </a:lnTo>
                    <a:lnTo>
                      <a:pt x="708" y="928"/>
                    </a:lnTo>
                    <a:lnTo>
                      <a:pt x="694" y="908"/>
                    </a:lnTo>
                    <a:lnTo>
                      <a:pt x="684" y="890"/>
                    </a:lnTo>
                    <a:lnTo>
                      <a:pt x="676" y="872"/>
                    </a:lnTo>
                    <a:lnTo>
                      <a:pt x="670" y="858"/>
                    </a:lnTo>
                    <a:lnTo>
                      <a:pt x="670" y="846"/>
                    </a:lnTo>
                    <a:lnTo>
                      <a:pt x="672" y="842"/>
                    </a:lnTo>
                    <a:lnTo>
                      <a:pt x="674" y="838"/>
                    </a:lnTo>
                    <a:lnTo>
                      <a:pt x="674" y="838"/>
                    </a:lnTo>
                    <a:lnTo>
                      <a:pt x="678" y="838"/>
                    </a:lnTo>
                    <a:lnTo>
                      <a:pt x="682" y="838"/>
                    </a:lnTo>
                    <a:lnTo>
                      <a:pt x="694" y="842"/>
                    </a:lnTo>
                    <a:lnTo>
                      <a:pt x="708" y="852"/>
                    </a:lnTo>
                    <a:lnTo>
                      <a:pt x="724" y="866"/>
                    </a:lnTo>
                    <a:lnTo>
                      <a:pt x="742" y="882"/>
                    </a:lnTo>
                    <a:lnTo>
                      <a:pt x="762" y="900"/>
                    </a:lnTo>
                    <a:lnTo>
                      <a:pt x="780" y="920"/>
                    </a:lnTo>
                    <a:lnTo>
                      <a:pt x="798" y="940"/>
                    </a:lnTo>
                    <a:lnTo>
                      <a:pt x="798" y="940"/>
                    </a:lnTo>
                    <a:lnTo>
                      <a:pt x="818" y="968"/>
                    </a:lnTo>
                    <a:lnTo>
                      <a:pt x="832" y="996"/>
                    </a:lnTo>
                    <a:lnTo>
                      <a:pt x="846" y="1024"/>
                    </a:lnTo>
                    <a:lnTo>
                      <a:pt x="846" y="1024"/>
                    </a:lnTo>
                    <a:lnTo>
                      <a:pt x="858" y="1040"/>
                    </a:lnTo>
                    <a:lnTo>
                      <a:pt x="892" y="1084"/>
                    </a:lnTo>
                    <a:lnTo>
                      <a:pt x="892" y="1084"/>
                    </a:lnTo>
                    <a:lnTo>
                      <a:pt x="898" y="1092"/>
                    </a:lnTo>
                    <a:lnTo>
                      <a:pt x="1076" y="1002"/>
                    </a:lnTo>
                    <a:lnTo>
                      <a:pt x="0" y="0"/>
                    </a:lnTo>
                    <a:lnTo>
                      <a:pt x="694" y="1196"/>
                    </a:lnTo>
                    <a:lnTo>
                      <a:pt x="694" y="1196"/>
                    </a:lnTo>
                    <a:lnTo>
                      <a:pt x="694" y="1196"/>
                    </a:lnTo>
                    <a:lnTo>
                      <a:pt x="694" y="1196"/>
                    </a:lnTo>
                    <a:close/>
                  </a:path>
                </a:pathLst>
              </a:custGeom>
              <a:solidFill>
                <a:srgbClr val="1F497D">
                  <a:lumMod val="75000"/>
                </a:srgbClr>
              </a:solidFill>
              <a:ln w="19050" cap="flat" cmpd="sng">
                <a:solidFill>
                  <a:srgbClr val="1F497D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</p:grpSp>
        <p:grpSp>
          <p:nvGrpSpPr>
            <p:cNvPr id="82" name="Group 55"/>
            <p:cNvGrpSpPr/>
            <p:nvPr/>
          </p:nvGrpSpPr>
          <p:grpSpPr>
            <a:xfrm>
              <a:off x="2630483" y="3378200"/>
              <a:ext cx="4211638" cy="2466715"/>
              <a:chOff x="2427287" y="3378200"/>
              <a:chExt cx="4211638" cy="2466715"/>
            </a:xfrm>
          </p:grpSpPr>
          <p:sp>
            <p:nvSpPr>
              <p:cNvPr id="86" name="Freeform 63"/>
              <p:cNvSpPr>
                <a:spLocks/>
              </p:cNvSpPr>
              <p:nvPr/>
            </p:nvSpPr>
            <p:spPr bwMode="auto">
              <a:xfrm rot="376969">
                <a:off x="2427287" y="3744913"/>
                <a:ext cx="1638299" cy="1895475"/>
              </a:xfrm>
              <a:custGeom>
                <a:avLst/>
                <a:gdLst/>
                <a:ahLst/>
                <a:cxnLst>
                  <a:cxn ang="0">
                    <a:pos x="1046" y="634"/>
                  </a:cxn>
                  <a:cxn ang="0">
                    <a:pos x="1006" y="658"/>
                  </a:cxn>
                  <a:cxn ang="0">
                    <a:pos x="1006" y="658"/>
                  </a:cxn>
                  <a:cxn ang="0">
                    <a:pos x="1000" y="664"/>
                  </a:cxn>
                  <a:cxn ang="0">
                    <a:pos x="996" y="672"/>
                  </a:cxn>
                  <a:cxn ang="0">
                    <a:pos x="996" y="672"/>
                  </a:cxn>
                  <a:cxn ang="0">
                    <a:pos x="992" y="684"/>
                  </a:cxn>
                  <a:cxn ang="0">
                    <a:pos x="984" y="706"/>
                  </a:cxn>
                  <a:cxn ang="0">
                    <a:pos x="976" y="720"/>
                  </a:cxn>
                  <a:cxn ang="0">
                    <a:pos x="968" y="734"/>
                  </a:cxn>
                  <a:cxn ang="0">
                    <a:pos x="958" y="746"/>
                  </a:cxn>
                  <a:cxn ang="0">
                    <a:pos x="946" y="756"/>
                  </a:cxn>
                  <a:cxn ang="0">
                    <a:pos x="946" y="756"/>
                  </a:cxn>
                  <a:cxn ang="0">
                    <a:pos x="926" y="766"/>
                  </a:cxn>
                  <a:cxn ang="0">
                    <a:pos x="902" y="772"/>
                  </a:cxn>
                  <a:cxn ang="0">
                    <a:pos x="880" y="774"/>
                  </a:cxn>
                  <a:cxn ang="0">
                    <a:pos x="856" y="772"/>
                  </a:cxn>
                  <a:cxn ang="0">
                    <a:pos x="832" y="766"/>
                  </a:cxn>
                  <a:cxn ang="0">
                    <a:pos x="822" y="762"/>
                  </a:cxn>
                  <a:cxn ang="0">
                    <a:pos x="812" y="758"/>
                  </a:cxn>
                  <a:cxn ang="0">
                    <a:pos x="804" y="752"/>
                  </a:cxn>
                  <a:cxn ang="0">
                    <a:pos x="796" y="744"/>
                  </a:cxn>
                  <a:cxn ang="0">
                    <a:pos x="788" y="736"/>
                  </a:cxn>
                  <a:cxn ang="0">
                    <a:pos x="782" y="728"/>
                  </a:cxn>
                  <a:cxn ang="0">
                    <a:pos x="782" y="728"/>
                  </a:cxn>
                  <a:cxn ang="0">
                    <a:pos x="778" y="714"/>
                  </a:cxn>
                  <a:cxn ang="0">
                    <a:pos x="774" y="702"/>
                  </a:cxn>
                  <a:cxn ang="0">
                    <a:pos x="770" y="690"/>
                  </a:cxn>
                  <a:cxn ang="0">
                    <a:pos x="770" y="680"/>
                  </a:cxn>
                  <a:cxn ang="0">
                    <a:pos x="770" y="668"/>
                  </a:cxn>
                  <a:cxn ang="0">
                    <a:pos x="772" y="658"/>
                  </a:cxn>
                  <a:cxn ang="0">
                    <a:pos x="776" y="646"/>
                  </a:cxn>
                  <a:cxn ang="0">
                    <a:pos x="780" y="636"/>
                  </a:cxn>
                  <a:cxn ang="0">
                    <a:pos x="790" y="618"/>
                  </a:cxn>
                  <a:cxn ang="0">
                    <a:pos x="804" y="600"/>
                  </a:cxn>
                  <a:cxn ang="0">
                    <a:pos x="822" y="586"/>
                  </a:cxn>
                  <a:cxn ang="0">
                    <a:pos x="840" y="574"/>
                  </a:cxn>
                  <a:cxn ang="0">
                    <a:pos x="840" y="574"/>
                  </a:cxn>
                  <a:cxn ang="0">
                    <a:pos x="854" y="568"/>
                  </a:cxn>
                  <a:cxn ang="0">
                    <a:pos x="870" y="566"/>
                  </a:cxn>
                  <a:cxn ang="0">
                    <a:pos x="886" y="564"/>
                  </a:cxn>
                  <a:cxn ang="0">
                    <a:pos x="900" y="566"/>
                  </a:cxn>
                  <a:cxn ang="0">
                    <a:pos x="926" y="570"/>
                  </a:cxn>
                  <a:cxn ang="0">
                    <a:pos x="936" y="572"/>
                  </a:cxn>
                  <a:cxn ang="0">
                    <a:pos x="936" y="572"/>
                  </a:cxn>
                  <a:cxn ang="0">
                    <a:pos x="946" y="572"/>
                  </a:cxn>
                  <a:cxn ang="0">
                    <a:pos x="954" y="570"/>
                  </a:cxn>
                  <a:cxn ang="0">
                    <a:pos x="994" y="546"/>
                  </a:cxn>
                  <a:cxn ang="0">
                    <a:pos x="994" y="546"/>
                  </a:cxn>
                  <a:cxn ang="0">
                    <a:pos x="1002" y="542"/>
                  </a:cxn>
                  <a:cxn ang="0">
                    <a:pos x="688" y="0"/>
                  </a:cxn>
                  <a:cxn ang="0">
                    <a:pos x="0" y="1194"/>
                  </a:cxn>
                  <a:cxn ang="0">
                    <a:pos x="1378" y="1194"/>
                  </a:cxn>
                  <a:cxn ang="0">
                    <a:pos x="1052" y="630"/>
                  </a:cxn>
                  <a:cxn ang="0">
                    <a:pos x="1052" y="630"/>
                  </a:cxn>
                  <a:cxn ang="0">
                    <a:pos x="1046" y="634"/>
                  </a:cxn>
                  <a:cxn ang="0">
                    <a:pos x="1046" y="634"/>
                  </a:cxn>
                </a:cxnLst>
                <a:rect l="0" t="0" r="r" b="b"/>
                <a:pathLst>
                  <a:path w="1378" h="1194">
                    <a:moveTo>
                      <a:pt x="1046" y="634"/>
                    </a:moveTo>
                    <a:lnTo>
                      <a:pt x="1006" y="658"/>
                    </a:lnTo>
                    <a:lnTo>
                      <a:pt x="1006" y="658"/>
                    </a:lnTo>
                    <a:lnTo>
                      <a:pt x="1000" y="664"/>
                    </a:lnTo>
                    <a:lnTo>
                      <a:pt x="996" y="672"/>
                    </a:lnTo>
                    <a:lnTo>
                      <a:pt x="996" y="672"/>
                    </a:lnTo>
                    <a:lnTo>
                      <a:pt x="992" y="684"/>
                    </a:lnTo>
                    <a:lnTo>
                      <a:pt x="984" y="706"/>
                    </a:lnTo>
                    <a:lnTo>
                      <a:pt x="976" y="720"/>
                    </a:lnTo>
                    <a:lnTo>
                      <a:pt x="968" y="734"/>
                    </a:lnTo>
                    <a:lnTo>
                      <a:pt x="958" y="746"/>
                    </a:lnTo>
                    <a:lnTo>
                      <a:pt x="946" y="756"/>
                    </a:lnTo>
                    <a:lnTo>
                      <a:pt x="946" y="756"/>
                    </a:lnTo>
                    <a:lnTo>
                      <a:pt x="926" y="766"/>
                    </a:lnTo>
                    <a:lnTo>
                      <a:pt x="902" y="772"/>
                    </a:lnTo>
                    <a:lnTo>
                      <a:pt x="880" y="774"/>
                    </a:lnTo>
                    <a:lnTo>
                      <a:pt x="856" y="772"/>
                    </a:lnTo>
                    <a:lnTo>
                      <a:pt x="832" y="766"/>
                    </a:lnTo>
                    <a:lnTo>
                      <a:pt x="822" y="762"/>
                    </a:lnTo>
                    <a:lnTo>
                      <a:pt x="812" y="758"/>
                    </a:lnTo>
                    <a:lnTo>
                      <a:pt x="804" y="752"/>
                    </a:lnTo>
                    <a:lnTo>
                      <a:pt x="796" y="744"/>
                    </a:lnTo>
                    <a:lnTo>
                      <a:pt x="788" y="736"/>
                    </a:lnTo>
                    <a:lnTo>
                      <a:pt x="782" y="728"/>
                    </a:lnTo>
                    <a:lnTo>
                      <a:pt x="782" y="728"/>
                    </a:lnTo>
                    <a:lnTo>
                      <a:pt x="778" y="714"/>
                    </a:lnTo>
                    <a:lnTo>
                      <a:pt x="774" y="702"/>
                    </a:lnTo>
                    <a:lnTo>
                      <a:pt x="770" y="690"/>
                    </a:lnTo>
                    <a:lnTo>
                      <a:pt x="770" y="680"/>
                    </a:lnTo>
                    <a:lnTo>
                      <a:pt x="770" y="668"/>
                    </a:lnTo>
                    <a:lnTo>
                      <a:pt x="772" y="658"/>
                    </a:lnTo>
                    <a:lnTo>
                      <a:pt x="776" y="646"/>
                    </a:lnTo>
                    <a:lnTo>
                      <a:pt x="780" y="636"/>
                    </a:lnTo>
                    <a:lnTo>
                      <a:pt x="790" y="618"/>
                    </a:lnTo>
                    <a:lnTo>
                      <a:pt x="804" y="600"/>
                    </a:lnTo>
                    <a:lnTo>
                      <a:pt x="822" y="586"/>
                    </a:lnTo>
                    <a:lnTo>
                      <a:pt x="840" y="574"/>
                    </a:lnTo>
                    <a:lnTo>
                      <a:pt x="840" y="574"/>
                    </a:lnTo>
                    <a:lnTo>
                      <a:pt x="854" y="568"/>
                    </a:lnTo>
                    <a:lnTo>
                      <a:pt x="870" y="566"/>
                    </a:lnTo>
                    <a:lnTo>
                      <a:pt x="886" y="564"/>
                    </a:lnTo>
                    <a:lnTo>
                      <a:pt x="900" y="566"/>
                    </a:lnTo>
                    <a:lnTo>
                      <a:pt x="926" y="570"/>
                    </a:lnTo>
                    <a:lnTo>
                      <a:pt x="936" y="572"/>
                    </a:lnTo>
                    <a:lnTo>
                      <a:pt x="936" y="572"/>
                    </a:lnTo>
                    <a:lnTo>
                      <a:pt x="946" y="572"/>
                    </a:lnTo>
                    <a:lnTo>
                      <a:pt x="954" y="570"/>
                    </a:lnTo>
                    <a:lnTo>
                      <a:pt x="994" y="546"/>
                    </a:lnTo>
                    <a:lnTo>
                      <a:pt x="994" y="546"/>
                    </a:lnTo>
                    <a:lnTo>
                      <a:pt x="1002" y="542"/>
                    </a:lnTo>
                    <a:lnTo>
                      <a:pt x="688" y="0"/>
                    </a:lnTo>
                    <a:lnTo>
                      <a:pt x="0" y="1194"/>
                    </a:lnTo>
                    <a:lnTo>
                      <a:pt x="1378" y="1194"/>
                    </a:lnTo>
                    <a:lnTo>
                      <a:pt x="1052" y="630"/>
                    </a:lnTo>
                    <a:lnTo>
                      <a:pt x="1052" y="630"/>
                    </a:lnTo>
                    <a:lnTo>
                      <a:pt x="1046" y="634"/>
                    </a:lnTo>
                    <a:lnTo>
                      <a:pt x="1046" y="6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6200000" scaled="0"/>
                <a:tileRect/>
              </a:gradFill>
              <a:ln w="3175" cap="flat" cmpd="sng">
                <a:solidFill>
                  <a:sysClr val="window" lastClr="FFFFFF">
                    <a:lumMod val="85000"/>
                  </a:sys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87" name="Rectangle 64"/>
              <p:cNvSpPr>
                <a:spLocks noChangeArrowheads="1"/>
              </p:cNvSpPr>
              <p:nvPr/>
            </p:nvSpPr>
            <p:spPr bwMode="auto">
              <a:xfrm rot="376969">
                <a:off x="3963356" y="5725178"/>
                <a:ext cx="1189" cy="1588"/>
              </a:xfrm>
              <a:prstGeom prst="rect">
                <a:avLst/>
              </a:prstGeom>
              <a:solidFill>
                <a:srgbClr val="FFFFFF"/>
              </a:solidFill>
              <a:ln w="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88" name="Rectangle 65"/>
              <p:cNvSpPr>
                <a:spLocks noChangeArrowheads="1"/>
              </p:cNvSpPr>
              <p:nvPr/>
            </p:nvSpPr>
            <p:spPr bwMode="auto">
              <a:xfrm rot="376969">
                <a:off x="3963356" y="5725178"/>
                <a:ext cx="1189" cy="1588"/>
              </a:xfrm>
              <a:prstGeom prst="rect">
                <a:avLst/>
              </a:prstGeom>
              <a:solidFill>
                <a:srgbClr val="FFFFFF"/>
              </a:solidFill>
              <a:ln w="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89" name="Rectangle 66"/>
              <p:cNvSpPr>
                <a:spLocks noChangeArrowheads="1"/>
              </p:cNvSpPr>
              <p:nvPr/>
            </p:nvSpPr>
            <p:spPr bwMode="auto">
              <a:xfrm rot="376969">
                <a:off x="3355738" y="3751353"/>
                <a:ext cx="1189" cy="1588"/>
              </a:xfrm>
              <a:prstGeom prst="rect">
                <a:avLst/>
              </a:prstGeom>
              <a:solidFill>
                <a:srgbClr val="C151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90" name="Rectangle 67"/>
              <p:cNvSpPr>
                <a:spLocks noChangeArrowheads="1"/>
              </p:cNvSpPr>
              <p:nvPr/>
            </p:nvSpPr>
            <p:spPr bwMode="auto">
              <a:xfrm rot="376969">
                <a:off x="3355738" y="3751353"/>
                <a:ext cx="1189" cy="1588"/>
              </a:xfrm>
              <a:prstGeom prst="rect">
                <a:avLst/>
              </a:prstGeom>
              <a:solidFill>
                <a:srgbClr val="C151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91" name="Rectangle 68"/>
              <p:cNvSpPr>
                <a:spLocks noChangeArrowheads="1"/>
              </p:cNvSpPr>
              <p:nvPr/>
            </p:nvSpPr>
            <p:spPr bwMode="auto">
              <a:xfrm rot="376969">
                <a:off x="3355738" y="3751353"/>
                <a:ext cx="1189" cy="1588"/>
              </a:xfrm>
              <a:prstGeom prst="rect">
                <a:avLst/>
              </a:prstGeom>
              <a:solidFill>
                <a:srgbClr val="C151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92" name="Freeform 69"/>
              <p:cNvSpPr>
                <a:spLocks/>
              </p:cNvSpPr>
              <p:nvPr/>
            </p:nvSpPr>
            <p:spPr bwMode="auto">
              <a:xfrm rot="376969">
                <a:off x="3271838" y="3378200"/>
                <a:ext cx="1638300" cy="2346325"/>
              </a:xfrm>
              <a:custGeom>
                <a:avLst/>
                <a:gdLst/>
                <a:ahLst/>
                <a:cxnLst>
                  <a:cxn ang="0">
                    <a:pos x="1212" y="854"/>
                  </a:cxn>
                  <a:cxn ang="0">
                    <a:pos x="1166" y="850"/>
                  </a:cxn>
                  <a:cxn ang="0">
                    <a:pos x="1130" y="858"/>
                  </a:cxn>
                  <a:cxn ang="0">
                    <a:pos x="1072" y="832"/>
                  </a:cxn>
                  <a:cxn ang="0">
                    <a:pos x="1378" y="284"/>
                  </a:cxn>
                  <a:cxn ang="0">
                    <a:pos x="742" y="284"/>
                  </a:cxn>
                  <a:cxn ang="0">
                    <a:pos x="742" y="228"/>
                  </a:cxn>
                  <a:cxn ang="0">
                    <a:pos x="748" y="212"/>
                  </a:cxn>
                  <a:cxn ang="0">
                    <a:pos x="772" y="184"/>
                  </a:cxn>
                  <a:cxn ang="0">
                    <a:pos x="794" y="142"/>
                  </a:cxn>
                  <a:cxn ang="0">
                    <a:pos x="794" y="104"/>
                  </a:cxn>
                  <a:cxn ang="0">
                    <a:pos x="764" y="40"/>
                  </a:cxn>
                  <a:cxn ang="0">
                    <a:pos x="730" y="10"/>
                  </a:cxn>
                  <a:cxn ang="0">
                    <a:pos x="700" y="0"/>
                  </a:cxn>
                  <a:cxn ang="0">
                    <a:pos x="676" y="2"/>
                  </a:cxn>
                  <a:cxn ang="0">
                    <a:pos x="640" y="14"/>
                  </a:cxn>
                  <a:cxn ang="0">
                    <a:pos x="616" y="34"/>
                  </a:cxn>
                  <a:cxn ang="0">
                    <a:pos x="590" y="82"/>
                  </a:cxn>
                  <a:cxn ang="0">
                    <a:pos x="584" y="126"/>
                  </a:cxn>
                  <a:cxn ang="0">
                    <a:pos x="600" y="170"/>
                  </a:cxn>
                  <a:cxn ang="0">
                    <a:pos x="632" y="212"/>
                  </a:cxn>
                  <a:cxn ang="0">
                    <a:pos x="638" y="228"/>
                  </a:cxn>
                  <a:cxn ang="0">
                    <a:pos x="638" y="284"/>
                  </a:cxn>
                  <a:cxn ang="0">
                    <a:pos x="0" y="284"/>
                  </a:cxn>
                  <a:cxn ang="0">
                    <a:pos x="314" y="826"/>
                  </a:cxn>
                  <a:cxn ang="0">
                    <a:pos x="266" y="854"/>
                  </a:cxn>
                  <a:cxn ang="0">
                    <a:pos x="248" y="856"/>
                  </a:cxn>
                  <a:cxn ang="0">
                    <a:pos x="198" y="848"/>
                  </a:cxn>
                  <a:cxn ang="0">
                    <a:pos x="152" y="858"/>
                  </a:cxn>
                  <a:cxn ang="0">
                    <a:pos x="116" y="884"/>
                  </a:cxn>
                  <a:cxn ang="0">
                    <a:pos x="88" y="930"/>
                  </a:cxn>
                  <a:cxn ang="0">
                    <a:pos x="82" y="964"/>
                  </a:cxn>
                  <a:cxn ang="0">
                    <a:pos x="90" y="998"/>
                  </a:cxn>
                  <a:cxn ang="0">
                    <a:pos x="100" y="1020"/>
                  </a:cxn>
                  <a:cxn ang="0">
                    <a:pos x="124" y="1042"/>
                  </a:cxn>
                  <a:cxn ang="0">
                    <a:pos x="168" y="1056"/>
                  </a:cxn>
                  <a:cxn ang="0">
                    <a:pos x="238" y="1050"/>
                  </a:cxn>
                  <a:cxn ang="0">
                    <a:pos x="270" y="1030"/>
                  </a:cxn>
                  <a:cxn ang="0">
                    <a:pos x="296" y="990"/>
                  </a:cxn>
                  <a:cxn ang="0">
                    <a:pos x="308" y="956"/>
                  </a:cxn>
                  <a:cxn ang="0">
                    <a:pos x="358" y="918"/>
                  </a:cxn>
                  <a:cxn ang="0">
                    <a:pos x="690" y="1478"/>
                  </a:cxn>
                  <a:cxn ang="0">
                    <a:pos x="690" y="1478"/>
                  </a:cxn>
                  <a:cxn ang="0">
                    <a:pos x="1014" y="916"/>
                  </a:cxn>
                  <a:cxn ang="0">
                    <a:pos x="1060" y="944"/>
                  </a:cxn>
                  <a:cxn ang="0">
                    <a:pos x="1070" y="958"/>
                  </a:cxn>
                  <a:cxn ang="0">
                    <a:pos x="1090" y="1006"/>
                  </a:cxn>
                  <a:cxn ang="0">
                    <a:pos x="1120" y="1042"/>
                  </a:cxn>
                  <a:cxn ang="0">
                    <a:pos x="1164" y="1056"/>
                  </a:cxn>
                  <a:cxn ang="0">
                    <a:pos x="1234" y="1052"/>
                  </a:cxn>
                  <a:cxn ang="0">
                    <a:pos x="1262" y="1038"/>
                  </a:cxn>
                  <a:cxn ang="0">
                    <a:pos x="1284" y="1012"/>
                  </a:cxn>
                  <a:cxn ang="0">
                    <a:pos x="1292" y="988"/>
                  </a:cxn>
                  <a:cxn ang="0">
                    <a:pos x="1296" y="954"/>
                  </a:cxn>
                  <a:cxn ang="0">
                    <a:pos x="1286" y="922"/>
                  </a:cxn>
                  <a:cxn ang="0">
                    <a:pos x="1244" y="872"/>
                  </a:cxn>
                </a:cxnLst>
                <a:rect l="0" t="0" r="r" b="b"/>
                <a:pathLst>
                  <a:path w="1378" h="1478">
                    <a:moveTo>
                      <a:pt x="1226" y="860"/>
                    </a:moveTo>
                    <a:lnTo>
                      <a:pt x="1226" y="860"/>
                    </a:lnTo>
                    <a:lnTo>
                      <a:pt x="1212" y="854"/>
                    </a:lnTo>
                    <a:lnTo>
                      <a:pt x="1196" y="850"/>
                    </a:lnTo>
                    <a:lnTo>
                      <a:pt x="1180" y="850"/>
                    </a:lnTo>
                    <a:lnTo>
                      <a:pt x="1166" y="850"/>
                    </a:lnTo>
                    <a:lnTo>
                      <a:pt x="1140" y="854"/>
                    </a:lnTo>
                    <a:lnTo>
                      <a:pt x="1130" y="858"/>
                    </a:lnTo>
                    <a:lnTo>
                      <a:pt x="1130" y="858"/>
                    </a:lnTo>
                    <a:lnTo>
                      <a:pt x="1120" y="858"/>
                    </a:lnTo>
                    <a:lnTo>
                      <a:pt x="1112" y="856"/>
                    </a:lnTo>
                    <a:lnTo>
                      <a:pt x="1072" y="832"/>
                    </a:lnTo>
                    <a:lnTo>
                      <a:pt x="1072" y="832"/>
                    </a:lnTo>
                    <a:lnTo>
                      <a:pt x="1066" y="828"/>
                    </a:lnTo>
                    <a:lnTo>
                      <a:pt x="1378" y="284"/>
                    </a:lnTo>
                    <a:lnTo>
                      <a:pt x="1378" y="284"/>
                    </a:lnTo>
                    <a:lnTo>
                      <a:pt x="1378" y="284"/>
                    </a:lnTo>
                    <a:lnTo>
                      <a:pt x="742" y="284"/>
                    </a:lnTo>
                    <a:lnTo>
                      <a:pt x="742" y="284"/>
                    </a:lnTo>
                    <a:lnTo>
                      <a:pt x="742" y="274"/>
                    </a:lnTo>
                    <a:lnTo>
                      <a:pt x="742" y="228"/>
                    </a:lnTo>
                    <a:lnTo>
                      <a:pt x="742" y="228"/>
                    </a:lnTo>
                    <a:lnTo>
                      <a:pt x="744" y="218"/>
                    </a:lnTo>
                    <a:lnTo>
                      <a:pt x="748" y="212"/>
                    </a:lnTo>
                    <a:lnTo>
                      <a:pt x="748" y="212"/>
                    </a:lnTo>
                    <a:lnTo>
                      <a:pt x="756" y="204"/>
                    </a:lnTo>
                    <a:lnTo>
                      <a:pt x="772" y="184"/>
                    </a:lnTo>
                    <a:lnTo>
                      <a:pt x="780" y="170"/>
                    </a:lnTo>
                    <a:lnTo>
                      <a:pt x="788" y="156"/>
                    </a:lnTo>
                    <a:lnTo>
                      <a:pt x="794" y="142"/>
                    </a:lnTo>
                    <a:lnTo>
                      <a:pt x="796" y="126"/>
                    </a:lnTo>
                    <a:lnTo>
                      <a:pt x="796" y="126"/>
                    </a:lnTo>
                    <a:lnTo>
                      <a:pt x="794" y="104"/>
                    </a:lnTo>
                    <a:lnTo>
                      <a:pt x="786" y="82"/>
                    </a:lnTo>
                    <a:lnTo>
                      <a:pt x="776" y="60"/>
                    </a:lnTo>
                    <a:lnTo>
                      <a:pt x="764" y="40"/>
                    </a:lnTo>
                    <a:lnTo>
                      <a:pt x="748" y="24"/>
                    </a:lnTo>
                    <a:lnTo>
                      <a:pt x="740" y="16"/>
                    </a:lnTo>
                    <a:lnTo>
                      <a:pt x="730" y="10"/>
                    </a:lnTo>
                    <a:lnTo>
                      <a:pt x="720" y="6"/>
                    </a:lnTo>
                    <a:lnTo>
                      <a:pt x="710" y="2"/>
                    </a:lnTo>
                    <a:lnTo>
                      <a:pt x="700" y="0"/>
                    </a:lnTo>
                    <a:lnTo>
                      <a:pt x="688" y="0"/>
                    </a:lnTo>
                    <a:lnTo>
                      <a:pt x="688" y="0"/>
                    </a:lnTo>
                    <a:lnTo>
                      <a:pt x="676" y="2"/>
                    </a:lnTo>
                    <a:lnTo>
                      <a:pt x="662" y="4"/>
                    </a:lnTo>
                    <a:lnTo>
                      <a:pt x="652" y="8"/>
                    </a:lnTo>
                    <a:lnTo>
                      <a:pt x="640" y="14"/>
                    </a:lnTo>
                    <a:lnTo>
                      <a:pt x="632" y="20"/>
                    </a:lnTo>
                    <a:lnTo>
                      <a:pt x="622" y="26"/>
                    </a:lnTo>
                    <a:lnTo>
                      <a:pt x="616" y="34"/>
                    </a:lnTo>
                    <a:lnTo>
                      <a:pt x="608" y="44"/>
                    </a:lnTo>
                    <a:lnTo>
                      <a:pt x="598" y="62"/>
                    </a:lnTo>
                    <a:lnTo>
                      <a:pt x="590" y="82"/>
                    </a:lnTo>
                    <a:lnTo>
                      <a:pt x="586" y="104"/>
                    </a:lnTo>
                    <a:lnTo>
                      <a:pt x="584" y="126"/>
                    </a:lnTo>
                    <a:lnTo>
                      <a:pt x="584" y="126"/>
                    </a:lnTo>
                    <a:lnTo>
                      <a:pt x="586" y="142"/>
                    </a:lnTo>
                    <a:lnTo>
                      <a:pt x="592" y="156"/>
                    </a:lnTo>
                    <a:lnTo>
                      <a:pt x="600" y="170"/>
                    </a:lnTo>
                    <a:lnTo>
                      <a:pt x="608" y="184"/>
                    </a:lnTo>
                    <a:lnTo>
                      <a:pt x="624" y="204"/>
                    </a:lnTo>
                    <a:lnTo>
                      <a:pt x="632" y="212"/>
                    </a:lnTo>
                    <a:lnTo>
                      <a:pt x="632" y="212"/>
                    </a:lnTo>
                    <a:lnTo>
                      <a:pt x="636" y="218"/>
                    </a:lnTo>
                    <a:lnTo>
                      <a:pt x="638" y="228"/>
                    </a:lnTo>
                    <a:lnTo>
                      <a:pt x="638" y="274"/>
                    </a:lnTo>
                    <a:lnTo>
                      <a:pt x="638" y="274"/>
                    </a:lnTo>
                    <a:lnTo>
                      <a:pt x="638" y="284"/>
                    </a:lnTo>
                    <a:lnTo>
                      <a:pt x="0" y="284"/>
                    </a:lnTo>
                    <a:lnTo>
                      <a:pt x="0" y="284"/>
                    </a:lnTo>
                    <a:lnTo>
                      <a:pt x="0" y="284"/>
                    </a:lnTo>
                    <a:lnTo>
                      <a:pt x="0" y="284"/>
                    </a:lnTo>
                    <a:lnTo>
                      <a:pt x="314" y="826"/>
                    </a:lnTo>
                    <a:lnTo>
                      <a:pt x="314" y="826"/>
                    </a:lnTo>
                    <a:lnTo>
                      <a:pt x="306" y="830"/>
                    </a:lnTo>
                    <a:lnTo>
                      <a:pt x="266" y="854"/>
                    </a:lnTo>
                    <a:lnTo>
                      <a:pt x="266" y="854"/>
                    </a:lnTo>
                    <a:lnTo>
                      <a:pt x="258" y="856"/>
                    </a:lnTo>
                    <a:lnTo>
                      <a:pt x="248" y="856"/>
                    </a:lnTo>
                    <a:lnTo>
                      <a:pt x="248" y="856"/>
                    </a:lnTo>
                    <a:lnTo>
                      <a:pt x="238" y="854"/>
                    </a:lnTo>
                    <a:lnTo>
                      <a:pt x="212" y="850"/>
                    </a:lnTo>
                    <a:lnTo>
                      <a:pt x="198" y="848"/>
                    </a:lnTo>
                    <a:lnTo>
                      <a:pt x="182" y="850"/>
                    </a:lnTo>
                    <a:lnTo>
                      <a:pt x="166" y="852"/>
                    </a:lnTo>
                    <a:lnTo>
                      <a:pt x="152" y="858"/>
                    </a:lnTo>
                    <a:lnTo>
                      <a:pt x="152" y="858"/>
                    </a:lnTo>
                    <a:lnTo>
                      <a:pt x="134" y="870"/>
                    </a:lnTo>
                    <a:lnTo>
                      <a:pt x="116" y="884"/>
                    </a:lnTo>
                    <a:lnTo>
                      <a:pt x="102" y="902"/>
                    </a:lnTo>
                    <a:lnTo>
                      <a:pt x="92" y="920"/>
                    </a:lnTo>
                    <a:lnTo>
                      <a:pt x="88" y="930"/>
                    </a:lnTo>
                    <a:lnTo>
                      <a:pt x="84" y="942"/>
                    </a:lnTo>
                    <a:lnTo>
                      <a:pt x="82" y="952"/>
                    </a:lnTo>
                    <a:lnTo>
                      <a:pt x="82" y="964"/>
                    </a:lnTo>
                    <a:lnTo>
                      <a:pt x="82" y="974"/>
                    </a:lnTo>
                    <a:lnTo>
                      <a:pt x="86" y="986"/>
                    </a:lnTo>
                    <a:lnTo>
                      <a:pt x="90" y="998"/>
                    </a:lnTo>
                    <a:lnTo>
                      <a:pt x="94" y="1012"/>
                    </a:lnTo>
                    <a:lnTo>
                      <a:pt x="94" y="1012"/>
                    </a:lnTo>
                    <a:lnTo>
                      <a:pt x="100" y="1020"/>
                    </a:lnTo>
                    <a:lnTo>
                      <a:pt x="108" y="1028"/>
                    </a:lnTo>
                    <a:lnTo>
                      <a:pt x="116" y="1036"/>
                    </a:lnTo>
                    <a:lnTo>
                      <a:pt x="124" y="1042"/>
                    </a:lnTo>
                    <a:lnTo>
                      <a:pt x="134" y="1046"/>
                    </a:lnTo>
                    <a:lnTo>
                      <a:pt x="144" y="1050"/>
                    </a:lnTo>
                    <a:lnTo>
                      <a:pt x="168" y="1056"/>
                    </a:lnTo>
                    <a:lnTo>
                      <a:pt x="192" y="1058"/>
                    </a:lnTo>
                    <a:lnTo>
                      <a:pt x="214" y="1056"/>
                    </a:lnTo>
                    <a:lnTo>
                      <a:pt x="238" y="1050"/>
                    </a:lnTo>
                    <a:lnTo>
                      <a:pt x="258" y="1040"/>
                    </a:lnTo>
                    <a:lnTo>
                      <a:pt x="258" y="1040"/>
                    </a:lnTo>
                    <a:lnTo>
                      <a:pt x="270" y="1030"/>
                    </a:lnTo>
                    <a:lnTo>
                      <a:pt x="280" y="1018"/>
                    </a:lnTo>
                    <a:lnTo>
                      <a:pt x="288" y="1004"/>
                    </a:lnTo>
                    <a:lnTo>
                      <a:pt x="296" y="990"/>
                    </a:lnTo>
                    <a:lnTo>
                      <a:pt x="304" y="968"/>
                    </a:lnTo>
                    <a:lnTo>
                      <a:pt x="308" y="956"/>
                    </a:lnTo>
                    <a:lnTo>
                      <a:pt x="308" y="956"/>
                    </a:lnTo>
                    <a:lnTo>
                      <a:pt x="312" y="948"/>
                    </a:lnTo>
                    <a:lnTo>
                      <a:pt x="318" y="942"/>
                    </a:lnTo>
                    <a:lnTo>
                      <a:pt x="358" y="918"/>
                    </a:lnTo>
                    <a:lnTo>
                      <a:pt x="358" y="918"/>
                    </a:lnTo>
                    <a:lnTo>
                      <a:pt x="364" y="914"/>
                    </a:lnTo>
                    <a:lnTo>
                      <a:pt x="690" y="1478"/>
                    </a:lnTo>
                    <a:lnTo>
                      <a:pt x="690" y="1478"/>
                    </a:lnTo>
                    <a:lnTo>
                      <a:pt x="690" y="1478"/>
                    </a:lnTo>
                    <a:lnTo>
                      <a:pt x="690" y="1478"/>
                    </a:lnTo>
                    <a:lnTo>
                      <a:pt x="690" y="1478"/>
                    </a:lnTo>
                    <a:lnTo>
                      <a:pt x="1014" y="916"/>
                    </a:lnTo>
                    <a:lnTo>
                      <a:pt x="1014" y="916"/>
                    </a:lnTo>
                    <a:lnTo>
                      <a:pt x="1020" y="920"/>
                    </a:lnTo>
                    <a:lnTo>
                      <a:pt x="1060" y="944"/>
                    </a:lnTo>
                    <a:lnTo>
                      <a:pt x="1060" y="944"/>
                    </a:lnTo>
                    <a:lnTo>
                      <a:pt x="1066" y="950"/>
                    </a:lnTo>
                    <a:lnTo>
                      <a:pt x="1070" y="958"/>
                    </a:lnTo>
                    <a:lnTo>
                      <a:pt x="1070" y="958"/>
                    </a:lnTo>
                    <a:lnTo>
                      <a:pt x="1074" y="968"/>
                    </a:lnTo>
                    <a:lnTo>
                      <a:pt x="1082" y="992"/>
                    </a:lnTo>
                    <a:lnTo>
                      <a:pt x="1090" y="1006"/>
                    </a:lnTo>
                    <a:lnTo>
                      <a:pt x="1098" y="1020"/>
                    </a:lnTo>
                    <a:lnTo>
                      <a:pt x="1108" y="1032"/>
                    </a:lnTo>
                    <a:lnTo>
                      <a:pt x="1120" y="1042"/>
                    </a:lnTo>
                    <a:lnTo>
                      <a:pt x="1120" y="1042"/>
                    </a:lnTo>
                    <a:lnTo>
                      <a:pt x="1140" y="1050"/>
                    </a:lnTo>
                    <a:lnTo>
                      <a:pt x="1164" y="1056"/>
                    </a:lnTo>
                    <a:lnTo>
                      <a:pt x="1186" y="1058"/>
                    </a:lnTo>
                    <a:lnTo>
                      <a:pt x="1210" y="1058"/>
                    </a:lnTo>
                    <a:lnTo>
                      <a:pt x="1234" y="1052"/>
                    </a:lnTo>
                    <a:lnTo>
                      <a:pt x="1244" y="1048"/>
                    </a:lnTo>
                    <a:lnTo>
                      <a:pt x="1254" y="1044"/>
                    </a:lnTo>
                    <a:lnTo>
                      <a:pt x="1262" y="1038"/>
                    </a:lnTo>
                    <a:lnTo>
                      <a:pt x="1270" y="1030"/>
                    </a:lnTo>
                    <a:lnTo>
                      <a:pt x="1278" y="1022"/>
                    </a:lnTo>
                    <a:lnTo>
                      <a:pt x="1284" y="1012"/>
                    </a:lnTo>
                    <a:lnTo>
                      <a:pt x="1284" y="1012"/>
                    </a:lnTo>
                    <a:lnTo>
                      <a:pt x="1288" y="1000"/>
                    </a:lnTo>
                    <a:lnTo>
                      <a:pt x="1292" y="988"/>
                    </a:lnTo>
                    <a:lnTo>
                      <a:pt x="1296" y="976"/>
                    </a:lnTo>
                    <a:lnTo>
                      <a:pt x="1296" y="964"/>
                    </a:lnTo>
                    <a:lnTo>
                      <a:pt x="1296" y="954"/>
                    </a:lnTo>
                    <a:lnTo>
                      <a:pt x="1294" y="942"/>
                    </a:lnTo>
                    <a:lnTo>
                      <a:pt x="1290" y="932"/>
                    </a:lnTo>
                    <a:lnTo>
                      <a:pt x="1286" y="922"/>
                    </a:lnTo>
                    <a:lnTo>
                      <a:pt x="1276" y="904"/>
                    </a:lnTo>
                    <a:lnTo>
                      <a:pt x="1262" y="886"/>
                    </a:lnTo>
                    <a:lnTo>
                      <a:pt x="1244" y="872"/>
                    </a:lnTo>
                    <a:lnTo>
                      <a:pt x="1226" y="860"/>
                    </a:lnTo>
                    <a:lnTo>
                      <a:pt x="1226" y="8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6200000" scaled="0"/>
                <a:tileRect/>
              </a:gradFill>
              <a:ln w="3175" cap="flat" cmpd="sng">
                <a:solidFill>
                  <a:sysClr val="window" lastClr="FFFFFF">
                    <a:lumMod val="85000"/>
                  </a:sys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93" name="Rectangle 70"/>
              <p:cNvSpPr>
                <a:spLocks noChangeArrowheads="1"/>
              </p:cNvSpPr>
              <p:nvPr/>
            </p:nvSpPr>
            <p:spPr bwMode="auto">
              <a:xfrm rot="376969">
                <a:off x="3963356" y="5725178"/>
                <a:ext cx="1189" cy="1588"/>
              </a:xfrm>
              <a:prstGeom prst="rect">
                <a:avLst/>
              </a:prstGeom>
              <a:solidFill>
                <a:srgbClr val="C151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grpSp>
            <p:nvGrpSpPr>
              <p:cNvPr id="94" name="Gruppe 55"/>
              <p:cNvGrpSpPr>
                <a:grpSpLocks/>
              </p:cNvGrpSpPr>
              <p:nvPr/>
            </p:nvGrpSpPr>
            <p:grpSpPr bwMode="auto">
              <a:xfrm rot="376969">
                <a:off x="4058214" y="3942961"/>
                <a:ext cx="2095803" cy="1901954"/>
                <a:chOff x="3793217" y="3222236"/>
                <a:chExt cx="2799701" cy="1901955"/>
              </a:xfrm>
            </p:grpSpPr>
            <p:sp>
              <p:nvSpPr>
                <p:cNvPr id="103" name="Freeform 73"/>
                <p:cNvSpPr>
                  <a:spLocks/>
                </p:cNvSpPr>
                <p:nvPr/>
              </p:nvSpPr>
              <p:spPr bwMode="auto">
                <a:xfrm>
                  <a:off x="3786892" y="3229236"/>
                  <a:ext cx="2186421" cy="1895476"/>
                </a:xfrm>
                <a:custGeom>
                  <a:avLst/>
                  <a:gdLst/>
                  <a:ahLst/>
                  <a:cxnLst>
                    <a:cxn ang="0">
                      <a:pos x="376" y="544"/>
                    </a:cxn>
                    <a:cxn ang="0">
                      <a:pos x="376" y="544"/>
                    </a:cxn>
                    <a:cxn ang="0">
                      <a:pos x="382" y="548"/>
                    </a:cxn>
                    <a:cxn ang="0">
                      <a:pos x="422" y="572"/>
                    </a:cxn>
                    <a:cxn ang="0">
                      <a:pos x="422" y="572"/>
                    </a:cxn>
                    <a:cxn ang="0">
                      <a:pos x="430" y="574"/>
                    </a:cxn>
                    <a:cxn ang="0">
                      <a:pos x="440" y="574"/>
                    </a:cxn>
                    <a:cxn ang="0">
                      <a:pos x="440" y="574"/>
                    </a:cxn>
                    <a:cxn ang="0">
                      <a:pos x="450" y="570"/>
                    </a:cxn>
                    <a:cxn ang="0">
                      <a:pos x="476" y="566"/>
                    </a:cxn>
                    <a:cxn ang="0">
                      <a:pos x="490" y="566"/>
                    </a:cxn>
                    <a:cxn ang="0">
                      <a:pos x="506" y="566"/>
                    </a:cxn>
                    <a:cxn ang="0">
                      <a:pos x="522" y="570"/>
                    </a:cxn>
                    <a:cxn ang="0">
                      <a:pos x="536" y="576"/>
                    </a:cxn>
                    <a:cxn ang="0">
                      <a:pos x="536" y="576"/>
                    </a:cxn>
                    <a:cxn ang="0">
                      <a:pos x="554" y="588"/>
                    </a:cxn>
                    <a:cxn ang="0">
                      <a:pos x="572" y="602"/>
                    </a:cxn>
                    <a:cxn ang="0">
                      <a:pos x="586" y="620"/>
                    </a:cxn>
                    <a:cxn ang="0">
                      <a:pos x="596" y="638"/>
                    </a:cxn>
                    <a:cxn ang="0">
                      <a:pos x="600" y="648"/>
                    </a:cxn>
                    <a:cxn ang="0">
                      <a:pos x="604" y="658"/>
                    </a:cxn>
                    <a:cxn ang="0">
                      <a:pos x="606" y="670"/>
                    </a:cxn>
                    <a:cxn ang="0">
                      <a:pos x="606" y="680"/>
                    </a:cxn>
                    <a:cxn ang="0">
                      <a:pos x="606" y="692"/>
                    </a:cxn>
                    <a:cxn ang="0">
                      <a:pos x="602" y="704"/>
                    </a:cxn>
                    <a:cxn ang="0">
                      <a:pos x="598" y="716"/>
                    </a:cxn>
                    <a:cxn ang="0">
                      <a:pos x="594" y="728"/>
                    </a:cxn>
                    <a:cxn ang="0">
                      <a:pos x="594" y="728"/>
                    </a:cxn>
                    <a:cxn ang="0">
                      <a:pos x="588" y="738"/>
                    </a:cxn>
                    <a:cxn ang="0">
                      <a:pos x="580" y="746"/>
                    </a:cxn>
                    <a:cxn ang="0">
                      <a:pos x="572" y="754"/>
                    </a:cxn>
                    <a:cxn ang="0">
                      <a:pos x="564" y="760"/>
                    </a:cxn>
                    <a:cxn ang="0">
                      <a:pos x="554" y="764"/>
                    </a:cxn>
                    <a:cxn ang="0">
                      <a:pos x="544" y="768"/>
                    </a:cxn>
                    <a:cxn ang="0">
                      <a:pos x="520" y="774"/>
                    </a:cxn>
                    <a:cxn ang="0">
                      <a:pos x="496" y="774"/>
                    </a:cxn>
                    <a:cxn ang="0">
                      <a:pos x="474" y="772"/>
                    </a:cxn>
                    <a:cxn ang="0">
                      <a:pos x="450" y="766"/>
                    </a:cxn>
                    <a:cxn ang="0">
                      <a:pos x="430" y="758"/>
                    </a:cxn>
                    <a:cxn ang="0">
                      <a:pos x="430" y="758"/>
                    </a:cxn>
                    <a:cxn ang="0">
                      <a:pos x="418" y="748"/>
                    </a:cxn>
                    <a:cxn ang="0">
                      <a:pos x="408" y="736"/>
                    </a:cxn>
                    <a:cxn ang="0">
                      <a:pos x="400" y="722"/>
                    </a:cxn>
                    <a:cxn ang="0">
                      <a:pos x="392" y="708"/>
                    </a:cxn>
                    <a:cxn ang="0">
                      <a:pos x="384" y="684"/>
                    </a:cxn>
                    <a:cxn ang="0">
                      <a:pos x="380" y="674"/>
                    </a:cxn>
                    <a:cxn ang="0">
                      <a:pos x="380" y="674"/>
                    </a:cxn>
                    <a:cxn ang="0">
                      <a:pos x="376" y="666"/>
                    </a:cxn>
                    <a:cxn ang="0">
                      <a:pos x="370" y="660"/>
                    </a:cxn>
                    <a:cxn ang="0">
                      <a:pos x="330" y="636"/>
                    </a:cxn>
                    <a:cxn ang="0">
                      <a:pos x="330" y="636"/>
                    </a:cxn>
                    <a:cxn ang="0">
                      <a:pos x="324" y="632"/>
                    </a:cxn>
                    <a:cxn ang="0">
                      <a:pos x="0" y="1194"/>
                    </a:cxn>
                    <a:cxn ang="0">
                      <a:pos x="0" y="1194"/>
                    </a:cxn>
                    <a:cxn ang="0">
                      <a:pos x="1378" y="1194"/>
                    </a:cxn>
                    <a:cxn ang="0">
                      <a:pos x="688" y="0"/>
                    </a:cxn>
                    <a:cxn ang="0">
                      <a:pos x="688" y="0"/>
                    </a:cxn>
                    <a:cxn ang="0">
                      <a:pos x="688" y="0"/>
                    </a:cxn>
                    <a:cxn ang="0">
                      <a:pos x="376" y="544"/>
                    </a:cxn>
                  </a:cxnLst>
                  <a:rect l="0" t="0" r="r" b="b"/>
                  <a:pathLst>
                    <a:path w="1378" h="1194">
                      <a:moveTo>
                        <a:pt x="376" y="544"/>
                      </a:moveTo>
                      <a:lnTo>
                        <a:pt x="376" y="544"/>
                      </a:lnTo>
                      <a:lnTo>
                        <a:pt x="382" y="548"/>
                      </a:lnTo>
                      <a:lnTo>
                        <a:pt x="422" y="572"/>
                      </a:lnTo>
                      <a:lnTo>
                        <a:pt x="422" y="572"/>
                      </a:lnTo>
                      <a:lnTo>
                        <a:pt x="430" y="574"/>
                      </a:lnTo>
                      <a:lnTo>
                        <a:pt x="440" y="574"/>
                      </a:lnTo>
                      <a:lnTo>
                        <a:pt x="440" y="574"/>
                      </a:lnTo>
                      <a:lnTo>
                        <a:pt x="450" y="570"/>
                      </a:lnTo>
                      <a:lnTo>
                        <a:pt x="476" y="566"/>
                      </a:lnTo>
                      <a:lnTo>
                        <a:pt x="490" y="566"/>
                      </a:lnTo>
                      <a:lnTo>
                        <a:pt x="506" y="566"/>
                      </a:lnTo>
                      <a:lnTo>
                        <a:pt x="522" y="570"/>
                      </a:lnTo>
                      <a:lnTo>
                        <a:pt x="536" y="576"/>
                      </a:lnTo>
                      <a:lnTo>
                        <a:pt x="536" y="576"/>
                      </a:lnTo>
                      <a:lnTo>
                        <a:pt x="554" y="588"/>
                      </a:lnTo>
                      <a:lnTo>
                        <a:pt x="572" y="602"/>
                      </a:lnTo>
                      <a:lnTo>
                        <a:pt x="586" y="620"/>
                      </a:lnTo>
                      <a:lnTo>
                        <a:pt x="596" y="638"/>
                      </a:lnTo>
                      <a:lnTo>
                        <a:pt x="600" y="648"/>
                      </a:lnTo>
                      <a:lnTo>
                        <a:pt x="604" y="658"/>
                      </a:lnTo>
                      <a:lnTo>
                        <a:pt x="606" y="670"/>
                      </a:lnTo>
                      <a:lnTo>
                        <a:pt x="606" y="680"/>
                      </a:lnTo>
                      <a:lnTo>
                        <a:pt x="606" y="692"/>
                      </a:lnTo>
                      <a:lnTo>
                        <a:pt x="602" y="704"/>
                      </a:lnTo>
                      <a:lnTo>
                        <a:pt x="598" y="716"/>
                      </a:lnTo>
                      <a:lnTo>
                        <a:pt x="594" y="728"/>
                      </a:lnTo>
                      <a:lnTo>
                        <a:pt x="594" y="728"/>
                      </a:lnTo>
                      <a:lnTo>
                        <a:pt x="588" y="738"/>
                      </a:lnTo>
                      <a:lnTo>
                        <a:pt x="580" y="746"/>
                      </a:lnTo>
                      <a:lnTo>
                        <a:pt x="572" y="754"/>
                      </a:lnTo>
                      <a:lnTo>
                        <a:pt x="564" y="760"/>
                      </a:lnTo>
                      <a:lnTo>
                        <a:pt x="554" y="764"/>
                      </a:lnTo>
                      <a:lnTo>
                        <a:pt x="544" y="768"/>
                      </a:lnTo>
                      <a:lnTo>
                        <a:pt x="520" y="774"/>
                      </a:lnTo>
                      <a:lnTo>
                        <a:pt x="496" y="774"/>
                      </a:lnTo>
                      <a:lnTo>
                        <a:pt x="474" y="772"/>
                      </a:lnTo>
                      <a:lnTo>
                        <a:pt x="450" y="766"/>
                      </a:lnTo>
                      <a:lnTo>
                        <a:pt x="430" y="758"/>
                      </a:lnTo>
                      <a:lnTo>
                        <a:pt x="430" y="758"/>
                      </a:lnTo>
                      <a:lnTo>
                        <a:pt x="418" y="748"/>
                      </a:lnTo>
                      <a:lnTo>
                        <a:pt x="408" y="736"/>
                      </a:lnTo>
                      <a:lnTo>
                        <a:pt x="400" y="722"/>
                      </a:lnTo>
                      <a:lnTo>
                        <a:pt x="392" y="708"/>
                      </a:lnTo>
                      <a:lnTo>
                        <a:pt x="384" y="684"/>
                      </a:lnTo>
                      <a:lnTo>
                        <a:pt x="380" y="674"/>
                      </a:lnTo>
                      <a:lnTo>
                        <a:pt x="380" y="674"/>
                      </a:lnTo>
                      <a:lnTo>
                        <a:pt x="376" y="666"/>
                      </a:lnTo>
                      <a:lnTo>
                        <a:pt x="370" y="660"/>
                      </a:lnTo>
                      <a:lnTo>
                        <a:pt x="330" y="636"/>
                      </a:lnTo>
                      <a:lnTo>
                        <a:pt x="330" y="636"/>
                      </a:lnTo>
                      <a:lnTo>
                        <a:pt x="324" y="632"/>
                      </a:lnTo>
                      <a:lnTo>
                        <a:pt x="0" y="1194"/>
                      </a:lnTo>
                      <a:lnTo>
                        <a:pt x="0" y="1194"/>
                      </a:lnTo>
                      <a:lnTo>
                        <a:pt x="1378" y="1194"/>
                      </a:lnTo>
                      <a:lnTo>
                        <a:pt x="688" y="0"/>
                      </a:lnTo>
                      <a:lnTo>
                        <a:pt x="688" y="0"/>
                      </a:lnTo>
                      <a:lnTo>
                        <a:pt x="688" y="0"/>
                      </a:lnTo>
                      <a:lnTo>
                        <a:pt x="376" y="5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6200000" scaled="0"/>
                  <a:tileRect/>
                </a:gradFill>
                <a:ln w="3175" cap="flat" cmpd="sng">
                  <a:solidFill>
                    <a:sysClr val="window" lastClr="FFFFFF">
                      <a:lumMod val="85000"/>
                    </a:sys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  <p:sp>
              <p:nvSpPr>
                <p:cNvPr id="104" name="Freeform 74"/>
                <p:cNvSpPr>
                  <a:spLocks/>
                </p:cNvSpPr>
                <p:nvPr/>
              </p:nvSpPr>
              <p:spPr bwMode="auto">
                <a:xfrm>
                  <a:off x="4881567" y="3222757"/>
                  <a:ext cx="1705026" cy="1901826"/>
                </a:xfrm>
                <a:custGeom>
                  <a:avLst/>
                  <a:gdLst/>
                  <a:ahLst/>
                  <a:cxnLst>
                    <a:cxn ang="0">
                      <a:pos x="568" y="536"/>
                    </a:cxn>
                    <a:cxn ang="0">
                      <a:pos x="574" y="562"/>
                    </a:cxn>
                    <a:cxn ang="0">
                      <a:pos x="574" y="562"/>
                    </a:cxn>
                    <a:cxn ang="0">
                      <a:pos x="578" y="570"/>
                    </a:cxn>
                    <a:cxn ang="0">
                      <a:pos x="582" y="578"/>
                    </a:cxn>
                    <a:cxn ang="0">
                      <a:pos x="582" y="578"/>
                    </a:cxn>
                    <a:cxn ang="0">
                      <a:pos x="604" y="610"/>
                    </a:cxn>
                    <a:cxn ang="0">
                      <a:pos x="620" y="638"/>
                    </a:cxn>
                    <a:cxn ang="0">
                      <a:pos x="626" y="650"/>
                    </a:cxn>
                    <a:cxn ang="0">
                      <a:pos x="630" y="660"/>
                    </a:cxn>
                    <a:cxn ang="0">
                      <a:pos x="630" y="660"/>
                    </a:cxn>
                    <a:cxn ang="0">
                      <a:pos x="632" y="672"/>
                    </a:cxn>
                    <a:cxn ang="0">
                      <a:pos x="630" y="680"/>
                    </a:cxn>
                    <a:cxn ang="0">
                      <a:pos x="624" y="686"/>
                    </a:cxn>
                    <a:cxn ang="0">
                      <a:pos x="618" y="688"/>
                    </a:cxn>
                    <a:cxn ang="0">
                      <a:pos x="608" y="686"/>
                    </a:cxn>
                    <a:cxn ang="0">
                      <a:pos x="594" y="682"/>
                    </a:cxn>
                    <a:cxn ang="0">
                      <a:pos x="580" y="672"/>
                    </a:cxn>
                    <a:cxn ang="0">
                      <a:pos x="564" y="658"/>
                    </a:cxn>
                    <a:cxn ang="0">
                      <a:pos x="564" y="658"/>
                    </a:cxn>
                    <a:cxn ang="0">
                      <a:pos x="544" y="636"/>
                    </a:cxn>
                    <a:cxn ang="0">
                      <a:pos x="524" y="614"/>
                    </a:cxn>
                    <a:cxn ang="0">
                      <a:pos x="510" y="594"/>
                    </a:cxn>
                    <a:cxn ang="0">
                      <a:pos x="496" y="574"/>
                    </a:cxn>
                    <a:cxn ang="0">
                      <a:pos x="486" y="556"/>
                    </a:cxn>
                    <a:cxn ang="0">
                      <a:pos x="476" y="538"/>
                    </a:cxn>
                    <a:cxn ang="0">
                      <a:pos x="470" y="522"/>
                    </a:cxn>
                    <a:cxn ang="0">
                      <a:pos x="466" y="508"/>
                    </a:cxn>
                    <a:cxn ang="0">
                      <a:pos x="466" y="508"/>
                    </a:cxn>
                    <a:cxn ang="0">
                      <a:pos x="466" y="500"/>
                    </a:cxn>
                    <a:cxn ang="0">
                      <a:pos x="468" y="496"/>
                    </a:cxn>
                    <a:cxn ang="0">
                      <a:pos x="472" y="494"/>
                    </a:cxn>
                    <a:cxn ang="0">
                      <a:pos x="476" y="492"/>
                    </a:cxn>
                    <a:cxn ang="0">
                      <a:pos x="486" y="492"/>
                    </a:cxn>
                    <a:cxn ang="0">
                      <a:pos x="492" y="492"/>
                    </a:cxn>
                    <a:cxn ang="0">
                      <a:pos x="492" y="492"/>
                    </a:cxn>
                    <a:cxn ang="0">
                      <a:pos x="494" y="492"/>
                    </a:cxn>
                    <a:cxn ang="0">
                      <a:pos x="494" y="488"/>
                    </a:cxn>
                    <a:cxn ang="0">
                      <a:pos x="488" y="460"/>
                    </a:cxn>
                    <a:cxn ang="0">
                      <a:pos x="488" y="460"/>
                    </a:cxn>
                    <a:cxn ang="0">
                      <a:pos x="488" y="456"/>
                    </a:cxn>
                    <a:cxn ang="0">
                      <a:pos x="0" y="0"/>
                    </a:cxn>
                    <a:cxn ang="0">
                      <a:pos x="692" y="1198"/>
                    </a:cxn>
                    <a:cxn ang="0">
                      <a:pos x="1074" y="1004"/>
                    </a:cxn>
                    <a:cxn ang="0">
                      <a:pos x="568" y="530"/>
                    </a:cxn>
                    <a:cxn ang="0">
                      <a:pos x="568" y="530"/>
                    </a:cxn>
                    <a:cxn ang="0">
                      <a:pos x="568" y="536"/>
                    </a:cxn>
                    <a:cxn ang="0">
                      <a:pos x="568" y="536"/>
                    </a:cxn>
                  </a:cxnLst>
                  <a:rect l="0" t="0" r="r" b="b"/>
                  <a:pathLst>
                    <a:path w="1074" h="1198">
                      <a:moveTo>
                        <a:pt x="568" y="536"/>
                      </a:moveTo>
                      <a:lnTo>
                        <a:pt x="574" y="562"/>
                      </a:lnTo>
                      <a:lnTo>
                        <a:pt x="574" y="562"/>
                      </a:lnTo>
                      <a:lnTo>
                        <a:pt x="578" y="570"/>
                      </a:lnTo>
                      <a:lnTo>
                        <a:pt x="582" y="578"/>
                      </a:lnTo>
                      <a:lnTo>
                        <a:pt x="582" y="578"/>
                      </a:lnTo>
                      <a:lnTo>
                        <a:pt x="604" y="610"/>
                      </a:lnTo>
                      <a:lnTo>
                        <a:pt x="620" y="638"/>
                      </a:lnTo>
                      <a:lnTo>
                        <a:pt x="626" y="650"/>
                      </a:lnTo>
                      <a:lnTo>
                        <a:pt x="630" y="660"/>
                      </a:lnTo>
                      <a:lnTo>
                        <a:pt x="630" y="660"/>
                      </a:lnTo>
                      <a:lnTo>
                        <a:pt x="632" y="672"/>
                      </a:lnTo>
                      <a:lnTo>
                        <a:pt x="630" y="680"/>
                      </a:lnTo>
                      <a:lnTo>
                        <a:pt x="624" y="686"/>
                      </a:lnTo>
                      <a:lnTo>
                        <a:pt x="618" y="688"/>
                      </a:lnTo>
                      <a:lnTo>
                        <a:pt x="608" y="686"/>
                      </a:lnTo>
                      <a:lnTo>
                        <a:pt x="594" y="682"/>
                      </a:lnTo>
                      <a:lnTo>
                        <a:pt x="580" y="672"/>
                      </a:lnTo>
                      <a:lnTo>
                        <a:pt x="564" y="658"/>
                      </a:lnTo>
                      <a:lnTo>
                        <a:pt x="564" y="658"/>
                      </a:lnTo>
                      <a:lnTo>
                        <a:pt x="544" y="636"/>
                      </a:lnTo>
                      <a:lnTo>
                        <a:pt x="524" y="614"/>
                      </a:lnTo>
                      <a:lnTo>
                        <a:pt x="510" y="594"/>
                      </a:lnTo>
                      <a:lnTo>
                        <a:pt x="496" y="574"/>
                      </a:lnTo>
                      <a:lnTo>
                        <a:pt x="486" y="556"/>
                      </a:lnTo>
                      <a:lnTo>
                        <a:pt x="476" y="538"/>
                      </a:lnTo>
                      <a:lnTo>
                        <a:pt x="470" y="522"/>
                      </a:lnTo>
                      <a:lnTo>
                        <a:pt x="466" y="508"/>
                      </a:lnTo>
                      <a:lnTo>
                        <a:pt x="466" y="508"/>
                      </a:lnTo>
                      <a:lnTo>
                        <a:pt x="466" y="500"/>
                      </a:lnTo>
                      <a:lnTo>
                        <a:pt x="468" y="496"/>
                      </a:lnTo>
                      <a:lnTo>
                        <a:pt x="472" y="494"/>
                      </a:lnTo>
                      <a:lnTo>
                        <a:pt x="476" y="492"/>
                      </a:lnTo>
                      <a:lnTo>
                        <a:pt x="486" y="492"/>
                      </a:lnTo>
                      <a:lnTo>
                        <a:pt x="492" y="492"/>
                      </a:lnTo>
                      <a:lnTo>
                        <a:pt x="492" y="492"/>
                      </a:lnTo>
                      <a:lnTo>
                        <a:pt x="494" y="492"/>
                      </a:lnTo>
                      <a:lnTo>
                        <a:pt x="494" y="488"/>
                      </a:lnTo>
                      <a:lnTo>
                        <a:pt x="488" y="460"/>
                      </a:lnTo>
                      <a:lnTo>
                        <a:pt x="488" y="460"/>
                      </a:lnTo>
                      <a:lnTo>
                        <a:pt x="488" y="456"/>
                      </a:lnTo>
                      <a:lnTo>
                        <a:pt x="0" y="0"/>
                      </a:lnTo>
                      <a:lnTo>
                        <a:pt x="692" y="1198"/>
                      </a:lnTo>
                      <a:lnTo>
                        <a:pt x="1074" y="1004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68" y="536"/>
                      </a:lnTo>
                      <a:lnTo>
                        <a:pt x="568" y="53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400000" scaled="1"/>
                  <a:tileRect/>
                </a:gradFill>
                <a:ln w="3175" cap="flat" cmpd="sng">
                  <a:solidFill>
                    <a:sysClr val="window" lastClr="FFFFFF">
                      <a:lumMod val="65000"/>
                    </a:sys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95000"/>
                        <a:lumOff val="5000"/>
                      </a:sysClr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</p:grpSp>
          <p:sp>
            <p:nvSpPr>
              <p:cNvPr id="95" name="Rectangle 75"/>
              <p:cNvSpPr>
                <a:spLocks noChangeArrowheads="1"/>
              </p:cNvSpPr>
              <p:nvPr/>
            </p:nvSpPr>
            <p:spPr bwMode="auto">
              <a:xfrm rot="376969">
                <a:off x="6086803" y="5658711"/>
                <a:ext cx="1189" cy="1588"/>
              </a:xfrm>
              <a:prstGeom prst="rect">
                <a:avLst/>
              </a:prstGeom>
              <a:solidFill>
                <a:srgbClr val="FFFFFF"/>
              </a:solidFill>
              <a:ln w="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96" name="Freeform 76"/>
              <p:cNvSpPr>
                <a:spLocks/>
              </p:cNvSpPr>
              <p:nvPr/>
            </p:nvSpPr>
            <p:spPr bwMode="auto">
              <a:xfrm rot="376969">
                <a:off x="5362575" y="3733800"/>
                <a:ext cx="1276350" cy="1901825"/>
              </a:xfrm>
              <a:custGeom>
                <a:avLst/>
                <a:gdLst/>
                <a:ahLst/>
                <a:cxnLst>
                  <a:cxn ang="0">
                    <a:pos x="316" y="546"/>
                  </a:cxn>
                  <a:cxn ang="0">
                    <a:pos x="316" y="546"/>
                  </a:cxn>
                  <a:cxn ang="0">
                    <a:pos x="320" y="548"/>
                  </a:cxn>
                  <a:cxn ang="0">
                    <a:pos x="348" y="564"/>
                  </a:cxn>
                  <a:cxn ang="0">
                    <a:pos x="348" y="564"/>
                  </a:cxn>
                  <a:cxn ang="0">
                    <a:pos x="352" y="566"/>
                  </a:cxn>
                  <a:cxn ang="0">
                    <a:pos x="356" y="564"/>
                  </a:cxn>
                  <a:cxn ang="0">
                    <a:pos x="356" y="564"/>
                  </a:cxn>
                  <a:cxn ang="0">
                    <a:pos x="356" y="560"/>
                  </a:cxn>
                  <a:cxn ang="0">
                    <a:pos x="360" y="552"/>
                  </a:cxn>
                  <a:cxn ang="0">
                    <a:pos x="364" y="550"/>
                  </a:cxn>
                  <a:cxn ang="0">
                    <a:pos x="368" y="548"/>
                  </a:cxn>
                  <a:cxn ang="0">
                    <a:pos x="376" y="548"/>
                  </a:cxn>
                  <a:cxn ang="0">
                    <a:pos x="384" y="552"/>
                  </a:cxn>
                  <a:cxn ang="0">
                    <a:pos x="384" y="552"/>
                  </a:cxn>
                  <a:cxn ang="0">
                    <a:pos x="398" y="560"/>
                  </a:cxn>
                  <a:cxn ang="0">
                    <a:pos x="412" y="572"/>
                  </a:cxn>
                  <a:cxn ang="0">
                    <a:pos x="430" y="586"/>
                  </a:cxn>
                  <a:cxn ang="0">
                    <a:pos x="446" y="602"/>
                  </a:cxn>
                  <a:cxn ang="0">
                    <a:pos x="464" y="620"/>
                  </a:cxn>
                  <a:cxn ang="0">
                    <a:pos x="480" y="640"/>
                  </a:cxn>
                  <a:cxn ang="0">
                    <a:pos x="498" y="662"/>
                  </a:cxn>
                  <a:cxn ang="0">
                    <a:pos x="512" y="686"/>
                  </a:cxn>
                  <a:cxn ang="0">
                    <a:pos x="512" y="686"/>
                  </a:cxn>
                  <a:cxn ang="0">
                    <a:pos x="522" y="704"/>
                  </a:cxn>
                  <a:cxn ang="0">
                    <a:pos x="526" y="718"/>
                  </a:cxn>
                  <a:cxn ang="0">
                    <a:pos x="528" y="728"/>
                  </a:cxn>
                  <a:cxn ang="0">
                    <a:pos x="526" y="736"/>
                  </a:cxn>
                  <a:cxn ang="0">
                    <a:pos x="520" y="742"/>
                  </a:cxn>
                  <a:cxn ang="0">
                    <a:pos x="512" y="742"/>
                  </a:cxn>
                  <a:cxn ang="0">
                    <a:pos x="502" y="740"/>
                  </a:cxn>
                  <a:cxn ang="0">
                    <a:pos x="488" y="734"/>
                  </a:cxn>
                  <a:cxn ang="0">
                    <a:pos x="488" y="734"/>
                  </a:cxn>
                  <a:cxn ang="0">
                    <a:pos x="478" y="728"/>
                  </a:cxn>
                  <a:cxn ang="0">
                    <a:pos x="466" y="718"/>
                  </a:cxn>
                  <a:cxn ang="0">
                    <a:pos x="442" y="694"/>
                  </a:cxn>
                  <a:cxn ang="0">
                    <a:pos x="414" y="666"/>
                  </a:cxn>
                  <a:cxn ang="0">
                    <a:pos x="414" y="666"/>
                  </a:cxn>
                  <a:cxn ang="0">
                    <a:pos x="400" y="654"/>
                  </a:cxn>
                  <a:cxn ang="0">
                    <a:pos x="372" y="638"/>
                  </a:cxn>
                  <a:cxn ang="0">
                    <a:pos x="372" y="638"/>
                  </a:cxn>
                  <a:cxn ang="0">
                    <a:pos x="366" y="634"/>
                  </a:cxn>
                  <a:cxn ang="0">
                    <a:pos x="692" y="1198"/>
                  </a:cxn>
                  <a:cxn ang="0">
                    <a:pos x="692" y="1198"/>
                  </a:cxn>
                  <a:cxn ang="0">
                    <a:pos x="1074" y="100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16" y="546"/>
                  </a:cxn>
                </a:cxnLst>
                <a:rect l="0" t="0" r="r" b="b"/>
                <a:pathLst>
                  <a:path w="1074" h="1198">
                    <a:moveTo>
                      <a:pt x="316" y="546"/>
                    </a:moveTo>
                    <a:lnTo>
                      <a:pt x="316" y="546"/>
                    </a:lnTo>
                    <a:lnTo>
                      <a:pt x="320" y="548"/>
                    </a:lnTo>
                    <a:lnTo>
                      <a:pt x="348" y="564"/>
                    </a:lnTo>
                    <a:lnTo>
                      <a:pt x="348" y="564"/>
                    </a:lnTo>
                    <a:lnTo>
                      <a:pt x="352" y="566"/>
                    </a:lnTo>
                    <a:lnTo>
                      <a:pt x="356" y="564"/>
                    </a:lnTo>
                    <a:lnTo>
                      <a:pt x="356" y="564"/>
                    </a:lnTo>
                    <a:lnTo>
                      <a:pt x="356" y="560"/>
                    </a:lnTo>
                    <a:lnTo>
                      <a:pt x="360" y="552"/>
                    </a:lnTo>
                    <a:lnTo>
                      <a:pt x="364" y="550"/>
                    </a:lnTo>
                    <a:lnTo>
                      <a:pt x="368" y="548"/>
                    </a:lnTo>
                    <a:lnTo>
                      <a:pt x="376" y="548"/>
                    </a:lnTo>
                    <a:lnTo>
                      <a:pt x="384" y="552"/>
                    </a:lnTo>
                    <a:lnTo>
                      <a:pt x="384" y="552"/>
                    </a:lnTo>
                    <a:lnTo>
                      <a:pt x="398" y="560"/>
                    </a:lnTo>
                    <a:lnTo>
                      <a:pt x="412" y="572"/>
                    </a:lnTo>
                    <a:lnTo>
                      <a:pt x="430" y="586"/>
                    </a:lnTo>
                    <a:lnTo>
                      <a:pt x="446" y="602"/>
                    </a:lnTo>
                    <a:lnTo>
                      <a:pt x="464" y="620"/>
                    </a:lnTo>
                    <a:lnTo>
                      <a:pt x="480" y="640"/>
                    </a:lnTo>
                    <a:lnTo>
                      <a:pt x="498" y="662"/>
                    </a:lnTo>
                    <a:lnTo>
                      <a:pt x="512" y="686"/>
                    </a:lnTo>
                    <a:lnTo>
                      <a:pt x="512" y="686"/>
                    </a:lnTo>
                    <a:lnTo>
                      <a:pt x="522" y="704"/>
                    </a:lnTo>
                    <a:lnTo>
                      <a:pt x="526" y="718"/>
                    </a:lnTo>
                    <a:lnTo>
                      <a:pt x="528" y="728"/>
                    </a:lnTo>
                    <a:lnTo>
                      <a:pt x="526" y="736"/>
                    </a:lnTo>
                    <a:lnTo>
                      <a:pt x="520" y="742"/>
                    </a:lnTo>
                    <a:lnTo>
                      <a:pt x="512" y="742"/>
                    </a:lnTo>
                    <a:lnTo>
                      <a:pt x="502" y="740"/>
                    </a:lnTo>
                    <a:lnTo>
                      <a:pt x="488" y="734"/>
                    </a:lnTo>
                    <a:lnTo>
                      <a:pt x="488" y="734"/>
                    </a:lnTo>
                    <a:lnTo>
                      <a:pt x="478" y="728"/>
                    </a:lnTo>
                    <a:lnTo>
                      <a:pt x="466" y="718"/>
                    </a:lnTo>
                    <a:lnTo>
                      <a:pt x="442" y="694"/>
                    </a:lnTo>
                    <a:lnTo>
                      <a:pt x="414" y="666"/>
                    </a:lnTo>
                    <a:lnTo>
                      <a:pt x="414" y="666"/>
                    </a:lnTo>
                    <a:lnTo>
                      <a:pt x="400" y="654"/>
                    </a:lnTo>
                    <a:lnTo>
                      <a:pt x="372" y="638"/>
                    </a:lnTo>
                    <a:lnTo>
                      <a:pt x="372" y="638"/>
                    </a:lnTo>
                    <a:lnTo>
                      <a:pt x="366" y="634"/>
                    </a:lnTo>
                    <a:lnTo>
                      <a:pt x="692" y="1198"/>
                    </a:lnTo>
                    <a:lnTo>
                      <a:pt x="692" y="1198"/>
                    </a:lnTo>
                    <a:lnTo>
                      <a:pt x="1074" y="100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6" y="54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1"/>
                <a:tileRect/>
              </a:gradFill>
              <a:ln w="3175" cap="flat" cmpd="sng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97" name="Rectangle 77"/>
              <p:cNvSpPr>
                <a:spLocks noChangeArrowheads="1"/>
              </p:cNvSpPr>
              <p:nvPr/>
            </p:nvSpPr>
            <p:spPr bwMode="auto">
              <a:xfrm rot="376969">
                <a:off x="6086803" y="5658711"/>
                <a:ext cx="1189" cy="1588"/>
              </a:xfrm>
              <a:prstGeom prst="rect">
                <a:avLst/>
              </a:prstGeom>
              <a:solidFill>
                <a:srgbClr val="FFFFFF"/>
              </a:solidFill>
              <a:ln w="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98" name="Rectangle 78"/>
              <p:cNvSpPr>
                <a:spLocks noChangeArrowheads="1"/>
              </p:cNvSpPr>
              <p:nvPr/>
            </p:nvSpPr>
            <p:spPr bwMode="auto">
              <a:xfrm rot="376969">
                <a:off x="4992582" y="3934759"/>
                <a:ext cx="1189" cy="1588"/>
              </a:xfrm>
              <a:prstGeom prst="rect">
                <a:avLst/>
              </a:prstGeom>
              <a:solidFill>
                <a:srgbClr val="C151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99" name="Rectangle 79"/>
              <p:cNvSpPr>
                <a:spLocks noChangeArrowheads="1"/>
              </p:cNvSpPr>
              <p:nvPr/>
            </p:nvSpPr>
            <p:spPr bwMode="auto">
              <a:xfrm rot="376969">
                <a:off x="4992582" y="3934759"/>
                <a:ext cx="1189" cy="1588"/>
              </a:xfrm>
              <a:prstGeom prst="rect">
                <a:avLst/>
              </a:prstGeom>
              <a:solidFill>
                <a:srgbClr val="C151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100" name="Rectangle 80"/>
              <p:cNvSpPr>
                <a:spLocks noChangeArrowheads="1"/>
              </p:cNvSpPr>
              <p:nvPr/>
            </p:nvSpPr>
            <p:spPr bwMode="auto">
              <a:xfrm rot="376969">
                <a:off x="4992582" y="3934759"/>
                <a:ext cx="1189" cy="1588"/>
              </a:xfrm>
              <a:prstGeom prst="rect">
                <a:avLst/>
              </a:prstGeom>
              <a:solidFill>
                <a:srgbClr val="C151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101" name="Freeform 81"/>
              <p:cNvSpPr>
                <a:spLocks/>
              </p:cNvSpPr>
              <p:nvPr/>
            </p:nvSpPr>
            <p:spPr bwMode="auto">
              <a:xfrm rot="376969">
                <a:off x="4897438" y="3429000"/>
                <a:ext cx="1304925" cy="2162175"/>
              </a:xfrm>
              <a:custGeom>
                <a:avLst/>
                <a:gdLst/>
                <a:ahLst/>
                <a:cxnLst>
                  <a:cxn ang="0">
                    <a:pos x="782" y="712"/>
                  </a:cxn>
                  <a:cxn ang="0">
                    <a:pos x="766" y="716"/>
                  </a:cxn>
                  <a:cxn ang="0">
                    <a:pos x="762" y="728"/>
                  </a:cxn>
                  <a:cxn ang="0">
                    <a:pos x="726" y="712"/>
                  </a:cxn>
                  <a:cxn ang="0">
                    <a:pos x="406" y="164"/>
                  </a:cxn>
                  <a:cxn ang="0">
                    <a:pos x="228" y="254"/>
                  </a:cxn>
                  <a:cxn ang="0">
                    <a:pos x="188" y="202"/>
                  </a:cxn>
                  <a:cxn ang="0">
                    <a:pos x="176" y="186"/>
                  </a:cxn>
                  <a:cxn ang="0">
                    <a:pos x="128" y="102"/>
                  </a:cxn>
                  <a:cxn ang="0">
                    <a:pos x="92" y="62"/>
                  </a:cxn>
                  <a:cxn ang="0">
                    <a:pos x="38" y="14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6" y="34"/>
                  </a:cxn>
                  <a:cxn ang="0">
                    <a:pos x="38" y="90"/>
                  </a:cxn>
                  <a:cxn ang="0">
                    <a:pos x="92" y="158"/>
                  </a:cxn>
                  <a:cxn ang="0">
                    <a:pos x="144" y="202"/>
                  </a:cxn>
                  <a:cxn ang="0">
                    <a:pos x="194" y="260"/>
                  </a:cxn>
                  <a:cxn ang="0">
                    <a:pos x="24" y="358"/>
                  </a:cxn>
                  <a:cxn ang="0">
                    <a:pos x="512" y="814"/>
                  </a:cxn>
                  <a:cxn ang="0">
                    <a:pos x="518" y="846"/>
                  </a:cxn>
                  <a:cxn ang="0">
                    <a:pos x="516" y="850"/>
                  </a:cxn>
                  <a:cxn ang="0">
                    <a:pos x="500" y="850"/>
                  </a:cxn>
                  <a:cxn ang="0">
                    <a:pos x="490" y="858"/>
                  </a:cxn>
                  <a:cxn ang="0">
                    <a:pos x="494" y="880"/>
                  </a:cxn>
                  <a:cxn ang="0">
                    <a:pos x="520" y="932"/>
                  </a:cxn>
                  <a:cxn ang="0">
                    <a:pos x="568" y="994"/>
                  </a:cxn>
                  <a:cxn ang="0">
                    <a:pos x="604" y="1030"/>
                  </a:cxn>
                  <a:cxn ang="0">
                    <a:pos x="642" y="1046"/>
                  </a:cxn>
                  <a:cxn ang="0">
                    <a:pos x="656" y="1030"/>
                  </a:cxn>
                  <a:cxn ang="0">
                    <a:pos x="650" y="1008"/>
                  </a:cxn>
                  <a:cxn ang="0">
                    <a:pos x="606" y="936"/>
                  </a:cxn>
                  <a:cxn ang="0">
                    <a:pos x="598" y="920"/>
                  </a:cxn>
                  <a:cxn ang="0">
                    <a:pos x="592" y="888"/>
                  </a:cxn>
                  <a:cxn ang="0">
                    <a:pos x="1098" y="1362"/>
                  </a:cxn>
                  <a:cxn ang="0">
                    <a:pos x="772" y="798"/>
                  </a:cxn>
                  <a:cxn ang="0">
                    <a:pos x="806" y="818"/>
                  </a:cxn>
                  <a:cxn ang="0">
                    <a:pos x="820" y="830"/>
                  </a:cxn>
                  <a:cxn ang="0">
                    <a:pos x="884" y="892"/>
                  </a:cxn>
                  <a:cxn ang="0">
                    <a:pos x="908" y="904"/>
                  </a:cxn>
                  <a:cxn ang="0">
                    <a:pos x="932" y="900"/>
                  </a:cxn>
                  <a:cxn ang="0">
                    <a:pos x="928" y="868"/>
                  </a:cxn>
                  <a:cxn ang="0">
                    <a:pos x="904" y="826"/>
                  </a:cxn>
                  <a:cxn ang="0">
                    <a:pos x="852" y="766"/>
                  </a:cxn>
                  <a:cxn ang="0">
                    <a:pos x="804" y="724"/>
                  </a:cxn>
                </a:cxnLst>
                <a:rect l="0" t="0" r="r" b="b"/>
                <a:pathLst>
                  <a:path w="1098" h="1362">
                    <a:moveTo>
                      <a:pt x="790" y="716"/>
                    </a:moveTo>
                    <a:lnTo>
                      <a:pt x="790" y="716"/>
                    </a:lnTo>
                    <a:lnTo>
                      <a:pt x="782" y="712"/>
                    </a:lnTo>
                    <a:lnTo>
                      <a:pt x="774" y="712"/>
                    </a:lnTo>
                    <a:lnTo>
                      <a:pt x="770" y="714"/>
                    </a:lnTo>
                    <a:lnTo>
                      <a:pt x="766" y="716"/>
                    </a:lnTo>
                    <a:lnTo>
                      <a:pt x="762" y="724"/>
                    </a:lnTo>
                    <a:lnTo>
                      <a:pt x="762" y="728"/>
                    </a:lnTo>
                    <a:lnTo>
                      <a:pt x="762" y="728"/>
                    </a:lnTo>
                    <a:lnTo>
                      <a:pt x="758" y="730"/>
                    </a:lnTo>
                    <a:lnTo>
                      <a:pt x="754" y="728"/>
                    </a:lnTo>
                    <a:lnTo>
                      <a:pt x="726" y="712"/>
                    </a:lnTo>
                    <a:lnTo>
                      <a:pt x="726" y="712"/>
                    </a:lnTo>
                    <a:lnTo>
                      <a:pt x="722" y="710"/>
                    </a:lnTo>
                    <a:lnTo>
                      <a:pt x="406" y="164"/>
                    </a:lnTo>
                    <a:lnTo>
                      <a:pt x="406" y="164"/>
                    </a:lnTo>
                    <a:lnTo>
                      <a:pt x="406" y="164"/>
                    </a:lnTo>
                    <a:lnTo>
                      <a:pt x="228" y="254"/>
                    </a:lnTo>
                    <a:lnTo>
                      <a:pt x="228" y="254"/>
                    </a:lnTo>
                    <a:lnTo>
                      <a:pt x="222" y="246"/>
                    </a:lnTo>
                    <a:lnTo>
                      <a:pt x="188" y="202"/>
                    </a:lnTo>
                    <a:lnTo>
                      <a:pt x="188" y="202"/>
                    </a:lnTo>
                    <a:lnTo>
                      <a:pt x="176" y="186"/>
                    </a:lnTo>
                    <a:lnTo>
                      <a:pt x="176" y="186"/>
                    </a:lnTo>
                    <a:lnTo>
                      <a:pt x="162" y="158"/>
                    </a:lnTo>
                    <a:lnTo>
                      <a:pt x="148" y="130"/>
                    </a:lnTo>
                    <a:lnTo>
                      <a:pt x="128" y="102"/>
                    </a:lnTo>
                    <a:lnTo>
                      <a:pt x="128" y="102"/>
                    </a:lnTo>
                    <a:lnTo>
                      <a:pt x="110" y="82"/>
                    </a:lnTo>
                    <a:lnTo>
                      <a:pt x="92" y="62"/>
                    </a:lnTo>
                    <a:lnTo>
                      <a:pt x="72" y="44"/>
                    </a:lnTo>
                    <a:lnTo>
                      <a:pt x="54" y="28"/>
                    </a:lnTo>
                    <a:lnTo>
                      <a:pt x="38" y="14"/>
                    </a:lnTo>
                    <a:lnTo>
                      <a:pt x="24" y="4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20"/>
                    </a:lnTo>
                    <a:lnTo>
                      <a:pt x="6" y="34"/>
                    </a:lnTo>
                    <a:lnTo>
                      <a:pt x="14" y="52"/>
                    </a:lnTo>
                    <a:lnTo>
                      <a:pt x="24" y="70"/>
                    </a:lnTo>
                    <a:lnTo>
                      <a:pt x="38" y="90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92" y="158"/>
                    </a:lnTo>
                    <a:lnTo>
                      <a:pt x="118" y="180"/>
                    </a:lnTo>
                    <a:lnTo>
                      <a:pt x="144" y="202"/>
                    </a:lnTo>
                    <a:lnTo>
                      <a:pt x="144" y="202"/>
                    </a:lnTo>
                    <a:lnTo>
                      <a:pt x="158" y="218"/>
                    </a:lnTo>
                    <a:lnTo>
                      <a:pt x="194" y="260"/>
                    </a:lnTo>
                    <a:lnTo>
                      <a:pt x="194" y="260"/>
                    </a:lnTo>
                    <a:lnTo>
                      <a:pt x="200" y="270"/>
                    </a:lnTo>
                    <a:lnTo>
                      <a:pt x="24" y="358"/>
                    </a:lnTo>
                    <a:lnTo>
                      <a:pt x="24" y="358"/>
                    </a:lnTo>
                    <a:lnTo>
                      <a:pt x="24" y="358"/>
                    </a:lnTo>
                    <a:lnTo>
                      <a:pt x="24" y="358"/>
                    </a:lnTo>
                    <a:lnTo>
                      <a:pt x="512" y="814"/>
                    </a:lnTo>
                    <a:lnTo>
                      <a:pt x="512" y="814"/>
                    </a:lnTo>
                    <a:lnTo>
                      <a:pt x="512" y="818"/>
                    </a:lnTo>
                    <a:lnTo>
                      <a:pt x="518" y="846"/>
                    </a:lnTo>
                    <a:lnTo>
                      <a:pt x="518" y="846"/>
                    </a:lnTo>
                    <a:lnTo>
                      <a:pt x="518" y="850"/>
                    </a:lnTo>
                    <a:lnTo>
                      <a:pt x="516" y="850"/>
                    </a:lnTo>
                    <a:lnTo>
                      <a:pt x="516" y="850"/>
                    </a:lnTo>
                    <a:lnTo>
                      <a:pt x="510" y="850"/>
                    </a:lnTo>
                    <a:lnTo>
                      <a:pt x="500" y="850"/>
                    </a:lnTo>
                    <a:lnTo>
                      <a:pt x="496" y="852"/>
                    </a:lnTo>
                    <a:lnTo>
                      <a:pt x="492" y="854"/>
                    </a:lnTo>
                    <a:lnTo>
                      <a:pt x="490" y="858"/>
                    </a:lnTo>
                    <a:lnTo>
                      <a:pt x="490" y="866"/>
                    </a:lnTo>
                    <a:lnTo>
                      <a:pt x="490" y="866"/>
                    </a:lnTo>
                    <a:lnTo>
                      <a:pt x="494" y="880"/>
                    </a:lnTo>
                    <a:lnTo>
                      <a:pt x="500" y="896"/>
                    </a:lnTo>
                    <a:lnTo>
                      <a:pt x="510" y="914"/>
                    </a:lnTo>
                    <a:lnTo>
                      <a:pt x="520" y="932"/>
                    </a:lnTo>
                    <a:lnTo>
                      <a:pt x="534" y="952"/>
                    </a:lnTo>
                    <a:lnTo>
                      <a:pt x="548" y="972"/>
                    </a:lnTo>
                    <a:lnTo>
                      <a:pt x="568" y="994"/>
                    </a:lnTo>
                    <a:lnTo>
                      <a:pt x="588" y="1016"/>
                    </a:lnTo>
                    <a:lnTo>
                      <a:pt x="588" y="1016"/>
                    </a:lnTo>
                    <a:lnTo>
                      <a:pt x="604" y="1030"/>
                    </a:lnTo>
                    <a:lnTo>
                      <a:pt x="618" y="1040"/>
                    </a:lnTo>
                    <a:lnTo>
                      <a:pt x="632" y="1044"/>
                    </a:lnTo>
                    <a:lnTo>
                      <a:pt x="642" y="1046"/>
                    </a:lnTo>
                    <a:lnTo>
                      <a:pt x="648" y="1044"/>
                    </a:lnTo>
                    <a:lnTo>
                      <a:pt x="654" y="1038"/>
                    </a:lnTo>
                    <a:lnTo>
                      <a:pt x="656" y="1030"/>
                    </a:lnTo>
                    <a:lnTo>
                      <a:pt x="654" y="1018"/>
                    </a:lnTo>
                    <a:lnTo>
                      <a:pt x="654" y="1018"/>
                    </a:lnTo>
                    <a:lnTo>
                      <a:pt x="650" y="1008"/>
                    </a:lnTo>
                    <a:lnTo>
                      <a:pt x="644" y="996"/>
                    </a:lnTo>
                    <a:lnTo>
                      <a:pt x="628" y="968"/>
                    </a:lnTo>
                    <a:lnTo>
                      <a:pt x="606" y="936"/>
                    </a:lnTo>
                    <a:lnTo>
                      <a:pt x="606" y="936"/>
                    </a:lnTo>
                    <a:lnTo>
                      <a:pt x="602" y="928"/>
                    </a:lnTo>
                    <a:lnTo>
                      <a:pt x="598" y="920"/>
                    </a:lnTo>
                    <a:lnTo>
                      <a:pt x="592" y="894"/>
                    </a:lnTo>
                    <a:lnTo>
                      <a:pt x="592" y="894"/>
                    </a:lnTo>
                    <a:lnTo>
                      <a:pt x="592" y="888"/>
                    </a:lnTo>
                    <a:lnTo>
                      <a:pt x="1098" y="1362"/>
                    </a:lnTo>
                    <a:lnTo>
                      <a:pt x="1098" y="1362"/>
                    </a:lnTo>
                    <a:lnTo>
                      <a:pt x="1098" y="1362"/>
                    </a:lnTo>
                    <a:lnTo>
                      <a:pt x="1098" y="1362"/>
                    </a:lnTo>
                    <a:lnTo>
                      <a:pt x="1098" y="1362"/>
                    </a:lnTo>
                    <a:lnTo>
                      <a:pt x="772" y="798"/>
                    </a:lnTo>
                    <a:lnTo>
                      <a:pt x="772" y="798"/>
                    </a:lnTo>
                    <a:lnTo>
                      <a:pt x="778" y="802"/>
                    </a:lnTo>
                    <a:lnTo>
                      <a:pt x="806" y="818"/>
                    </a:lnTo>
                    <a:lnTo>
                      <a:pt x="806" y="818"/>
                    </a:lnTo>
                    <a:lnTo>
                      <a:pt x="820" y="830"/>
                    </a:lnTo>
                    <a:lnTo>
                      <a:pt x="820" y="830"/>
                    </a:lnTo>
                    <a:lnTo>
                      <a:pt x="848" y="858"/>
                    </a:lnTo>
                    <a:lnTo>
                      <a:pt x="872" y="882"/>
                    </a:lnTo>
                    <a:lnTo>
                      <a:pt x="884" y="892"/>
                    </a:lnTo>
                    <a:lnTo>
                      <a:pt x="894" y="898"/>
                    </a:lnTo>
                    <a:lnTo>
                      <a:pt x="894" y="898"/>
                    </a:lnTo>
                    <a:lnTo>
                      <a:pt x="908" y="904"/>
                    </a:lnTo>
                    <a:lnTo>
                      <a:pt x="918" y="906"/>
                    </a:lnTo>
                    <a:lnTo>
                      <a:pt x="926" y="906"/>
                    </a:lnTo>
                    <a:lnTo>
                      <a:pt x="932" y="900"/>
                    </a:lnTo>
                    <a:lnTo>
                      <a:pt x="934" y="892"/>
                    </a:lnTo>
                    <a:lnTo>
                      <a:pt x="932" y="882"/>
                    </a:lnTo>
                    <a:lnTo>
                      <a:pt x="928" y="868"/>
                    </a:lnTo>
                    <a:lnTo>
                      <a:pt x="918" y="850"/>
                    </a:lnTo>
                    <a:lnTo>
                      <a:pt x="918" y="850"/>
                    </a:lnTo>
                    <a:lnTo>
                      <a:pt x="904" y="826"/>
                    </a:lnTo>
                    <a:lnTo>
                      <a:pt x="886" y="804"/>
                    </a:lnTo>
                    <a:lnTo>
                      <a:pt x="870" y="784"/>
                    </a:lnTo>
                    <a:lnTo>
                      <a:pt x="852" y="766"/>
                    </a:lnTo>
                    <a:lnTo>
                      <a:pt x="836" y="750"/>
                    </a:lnTo>
                    <a:lnTo>
                      <a:pt x="818" y="736"/>
                    </a:lnTo>
                    <a:lnTo>
                      <a:pt x="804" y="724"/>
                    </a:lnTo>
                    <a:lnTo>
                      <a:pt x="790" y="716"/>
                    </a:lnTo>
                    <a:lnTo>
                      <a:pt x="790" y="71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1"/>
                <a:tileRect/>
              </a:gradFill>
              <a:ln w="3175" cap="flat" cmpd="sng">
                <a:solidFill>
                  <a:sysClr val="window" lastClr="FFFFFF">
                    <a:lumMod val="65000"/>
                  </a:sys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102" name="Rectangle 82"/>
              <p:cNvSpPr>
                <a:spLocks noChangeArrowheads="1"/>
              </p:cNvSpPr>
              <p:nvPr/>
            </p:nvSpPr>
            <p:spPr bwMode="auto">
              <a:xfrm rot="376969">
                <a:off x="6086803" y="5658711"/>
                <a:ext cx="1189" cy="1588"/>
              </a:xfrm>
              <a:prstGeom prst="rect">
                <a:avLst/>
              </a:prstGeom>
              <a:solidFill>
                <a:srgbClr val="C151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</p:grpSp>
        <p:grpSp>
          <p:nvGrpSpPr>
            <p:cNvPr id="83" name="Gruppe 33"/>
            <p:cNvGrpSpPr>
              <a:grpSpLocks/>
            </p:cNvGrpSpPr>
            <p:nvPr/>
          </p:nvGrpSpPr>
          <p:grpSpPr bwMode="auto">
            <a:xfrm>
              <a:off x="2539996" y="5405967"/>
              <a:ext cx="6451600" cy="711200"/>
              <a:chOff x="2336800" y="5080000"/>
              <a:chExt cx="6451600" cy="711200"/>
            </a:xfrm>
          </p:grpSpPr>
          <p:sp>
            <p:nvSpPr>
              <p:cNvPr id="84" name="Kombinationstegning 35"/>
              <p:cNvSpPr/>
              <p:nvPr/>
            </p:nvSpPr>
            <p:spPr>
              <a:xfrm>
                <a:off x="5575300" y="5080000"/>
                <a:ext cx="3213100" cy="711200"/>
              </a:xfrm>
              <a:custGeom>
                <a:avLst/>
                <a:gdLst>
                  <a:gd name="connsiteX0" fmla="*/ 0 w 3213100"/>
                  <a:gd name="connsiteY0" fmla="*/ 508000 h 520700"/>
                  <a:gd name="connsiteX1" fmla="*/ 3213100 w 3213100"/>
                  <a:gd name="connsiteY1" fmla="*/ 520700 h 520700"/>
                  <a:gd name="connsiteX2" fmla="*/ 952500 w 3213100"/>
                  <a:gd name="connsiteY2" fmla="*/ 0 h 520700"/>
                  <a:gd name="connsiteX3" fmla="*/ 0 w 3213100"/>
                  <a:gd name="connsiteY3" fmla="*/ 508000 h 520700"/>
                  <a:gd name="connsiteX0" fmla="*/ 0 w 3213100"/>
                  <a:gd name="connsiteY0" fmla="*/ 508000 h 711200"/>
                  <a:gd name="connsiteX1" fmla="*/ 3213100 w 3213100"/>
                  <a:gd name="connsiteY1" fmla="*/ 711200 h 711200"/>
                  <a:gd name="connsiteX2" fmla="*/ 952500 w 3213100"/>
                  <a:gd name="connsiteY2" fmla="*/ 0 h 711200"/>
                  <a:gd name="connsiteX3" fmla="*/ 0 w 3213100"/>
                  <a:gd name="connsiteY3" fmla="*/ 508000 h 7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3100" h="711200">
                    <a:moveTo>
                      <a:pt x="0" y="508000"/>
                    </a:moveTo>
                    <a:lnTo>
                      <a:pt x="3213100" y="711200"/>
                    </a:lnTo>
                    <a:lnTo>
                      <a:pt x="952500" y="0"/>
                    </a:lnTo>
                    <a:lnTo>
                      <a:pt x="0" y="508000"/>
                    </a:lnTo>
                    <a:close/>
                  </a:path>
                </a:pathLst>
              </a:custGeom>
              <a:gradFill flip="none" rotWithShape="1">
                <a:gsLst>
                  <a:gs pos="24000">
                    <a:sysClr val="windowText" lastClr="000000">
                      <a:alpha val="51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85" name="Kombinationstegning 40"/>
              <p:cNvSpPr/>
              <p:nvPr/>
            </p:nvSpPr>
            <p:spPr>
              <a:xfrm>
                <a:off x="2336800" y="5207000"/>
                <a:ext cx="3251200" cy="419100"/>
              </a:xfrm>
              <a:custGeom>
                <a:avLst/>
                <a:gdLst>
                  <a:gd name="connsiteX0" fmla="*/ 0 w 3251200"/>
                  <a:gd name="connsiteY0" fmla="*/ 0 h 419100"/>
                  <a:gd name="connsiteX1" fmla="*/ 3238500 w 3251200"/>
                  <a:gd name="connsiteY1" fmla="*/ 368300 h 419100"/>
                  <a:gd name="connsiteX2" fmla="*/ 3251200 w 3251200"/>
                  <a:gd name="connsiteY2" fmla="*/ 419100 h 419100"/>
                  <a:gd name="connsiteX3" fmla="*/ 0 w 3251200"/>
                  <a:gd name="connsiteY3" fmla="*/ 50800 h 419100"/>
                  <a:gd name="connsiteX4" fmla="*/ 0 w 3251200"/>
                  <a:gd name="connsiteY4" fmla="*/ 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1200" h="419100">
                    <a:moveTo>
                      <a:pt x="0" y="0"/>
                    </a:moveTo>
                    <a:lnTo>
                      <a:pt x="3238500" y="368300"/>
                    </a:lnTo>
                    <a:lnTo>
                      <a:pt x="3251200" y="419100"/>
                    </a:lnTo>
                    <a:lnTo>
                      <a:pt x="0" y="508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4000">
                    <a:sysClr val="windowText" lastClr="000000">
                      <a:alpha val="51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</p:grpSp>
      </p:grpSp>
      <p:grpSp>
        <p:nvGrpSpPr>
          <p:cNvPr id="118" name="Group 2"/>
          <p:cNvGrpSpPr/>
          <p:nvPr/>
        </p:nvGrpSpPr>
        <p:grpSpPr>
          <a:xfrm>
            <a:off x="6453889" y="3507749"/>
            <a:ext cx="1546575" cy="882009"/>
            <a:chOff x="6777089" y="3662917"/>
            <a:chExt cx="1546575" cy="882009"/>
          </a:xfrm>
        </p:grpSpPr>
        <p:sp>
          <p:nvSpPr>
            <p:cNvPr id="119" name="Rounded Rectangular Callout 149"/>
            <p:cNvSpPr/>
            <p:nvPr/>
          </p:nvSpPr>
          <p:spPr>
            <a:xfrm>
              <a:off x="6777089" y="3662917"/>
              <a:ext cx="1546575" cy="882009"/>
            </a:xfrm>
            <a:prstGeom prst="wedgeRoundRectCallout">
              <a:avLst>
                <a:gd name="adj1" fmla="val 31721"/>
                <a:gd name="adj2" fmla="val 66340"/>
                <a:gd name="adj3" fmla="val 16667"/>
              </a:avLst>
            </a:prstGeom>
            <a:gradFill rotWithShape="1">
              <a:gsLst>
                <a:gs pos="100000">
                  <a:srgbClr val="84C916"/>
                </a:gs>
                <a:gs pos="0">
                  <a:srgbClr val="507B0E"/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57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6826506" y="3809494"/>
              <a:ext cx="1486190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05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dir="2700000" algn="tl" rotWithShape="0">
                      <a:srgbClr val="000000"/>
                    </a:outerShdw>
                  </a:effectLst>
                </a:defRPr>
              </a:lvl1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>
                    <a:outerShdw blurRad="50800" dist="38100" dir="2700000" algn="tl" rotWithShape="0">
                      <a:srgbClr val="000000"/>
                    </a:outerShdw>
                  </a:effectLst>
                  <a:uLnTx/>
                  <a:uFillTx/>
                  <a:latin typeface="Calibri" charset="0"/>
                  <a:ea typeface="ＭＳ Ｐゴシック" charset="0"/>
                </a:rPr>
                <a:t>The pyramid can be used to show a hierarchy in a company</a:t>
              </a:r>
            </a:p>
          </p:txBody>
        </p:sp>
      </p:grpSp>
      <p:grpSp>
        <p:nvGrpSpPr>
          <p:cNvPr id="121" name="Group 86"/>
          <p:cNvGrpSpPr/>
          <p:nvPr/>
        </p:nvGrpSpPr>
        <p:grpSpPr>
          <a:xfrm>
            <a:off x="7341796" y="4393297"/>
            <a:ext cx="880426" cy="1575004"/>
            <a:chOff x="2924175" y="777875"/>
            <a:chExt cx="2009987" cy="3595688"/>
          </a:xfrm>
        </p:grpSpPr>
        <p:grpSp>
          <p:nvGrpSpPr>
            <p:cNvPr id="122" name="Group 25"/>
            <p:cNvGrpSpPr>
              <a:grpSpLocks/>
            </p:cNvGrpSpPr>
            <p:nvPr/>
          </p:nvGrpSpPr>
          <p:grpSpPr bwMode="auto">
            <a:xfrm>
              <a:off x="3191087" y="906763"/>
              <a:ext cx="1743075" cy="2890837"/>
              <a:chOff x="3200135" y="3346450"/>
              <a:chExt cx="1743075" cy="2890838"/>
            </a:xfrm>
          </p:grpSpPr>
          <p:sp>
            <p:nvSpPr>
              <p:cNvPr id="128" name="Ellipse 68"/>
              <p:cNvSpPr/>
              <p:nvPr/>
            </p:nvSpPr>
            <p:spPr bwMode="auto">
              <a:xfrm>
                <a:off x="3315412" y="5929025"/>
                <a:ext cx="542160" cy="162473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" lastClr="FFFFFF">
                      <a:lumMod val="50000"/>
                      <a:alpha val="49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9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9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9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9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9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9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9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9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9" charset="-128"/>
                  </a:defRPr>
                </a:lvl9pPr>
              </a:lstStyle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9" charset="0"/>
                  <a:ea typeface="ＭＳ Ｐゴシック" pitchFamily="-109" charset="-128"/>
                </a:endParaRPr>
              </a:p>
            </p:txBody>
          </p:sp>
          <p:pic>
            <p:nvPicPr>
              <p:cNvPr id="129" name="Picture 41" descr="BL.png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00135" y="3346450"/>
                <a:ext cx="1743075" cy="289083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25401" dir="2700000" rotWithShape="0">
                  <a:srgbClr val="000000">
                    <a:alpha val="42998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3" name="Group 54"/>
            <p:cNvGrpSpPr>
              <a:grpSpLocks/>
            </p:cNvGrpSpPr>
            <p:nvPr/>
          </p:nvGrpSpPr>
          <p:grpSpPr bwMode="auto">
            <a:xfrm>
              <a:off x="2924175" y="777875"/>
              <a:ext cx="1665288" cy="3595688"/>
              <a:chOff x="2924175" y="837406"/>
              <a:chExt cx="1664566" cy="3595688"/>
            </a:xfrm>
          </p:grpSpPr>
          <p:grpSp>
            <p:nvGrpSpPr>
              <p:cNvPr id="124" name="Group 19"/>
              <p:cNvGrpSpPr>
                <a:grpSpLocks/>
              </p:cNvGrpSpPr>
              <p:nvPr/>
            </p:nvGrpSpPr>
            <p:grpSpPr bwMode="auto">
              <a:xfrm>
                <a:off x="2924175" y="3905994"/>
                <a:ext cx="1400387" cy="427985"/>
                <a:chOff x="3571868" y="5643578"/>
                <a:chExt cx="2165273" cy="662165"/>
              </a:xfrm>
            </p:grpSpPr>
            <p:sp>
              <p:nvSpPr>
                <p:cNvPr id="126" name="Ellipse 68"/>
                <p:cNvSpPr/>
                <p:nvPr/>
              </p:nvSpPr>
              <p:spPr bwMode="auto">
                <a:xfrm>
                  <a:off x="3571868" y="5643578"/>
                  <a:ext cx="1428760" cy="321201"/>
                </a:xfrm>
                <a:prstGeom prst="ellipse">
                  <a:avLst/>
                </a:prstGeom>
                <a:gradFill flip="none" rotWithShape="1">
                  <a:gsLst>
                    <a:gs pos="24000">
                      <a:sysClr val="window" lastClr="FFFFFF">
                        <a:lumMod val="50000"/>
                        <a:alpha val="49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9pPr>
                </a:lstStyle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itchFamily="-109" charset="0"/>
                    <a:ea typeface="ＭＳ Ｐゴシック" pitchFamily="-109" charset="-128"/>
                  </a:endParaRPr>
                </a:p>
              </p:txBody>
            </p:sp>
            <p:sp>
              <p:nvSpPr>
                <p:cNvPr id="127" name="Ellipse 68"/>
                <p:cNvSpPr/>
                <p:nvPr/>
              </p:nvSpPr>
              <p:spPr bwMode="auto">
                <a:xfrm>
                  <a:off x="4857752" y="5643578"/>
                  <a:ext cx="879389" cy="662165"/>
                </a:xfrm>
                <a:prstGeom prst="ellipse">
                  <a:avLst/>
                </a:prstGeom>
                <a:gradFill flip="none" rotWithShape="1">
                  <a:gsLst>
                    <a:gs pos="24000">
                      <a:sysClr val="window" lastClr="FFFFFF">
                        <a:lumMod val="50000"/>
                        <a:alpha val="49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9" charset="-128"/>
                    </a:defRPr>
                  </a:lvl9pPr>
                </a:lstStyle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itchFamily="-109" charset="0"/>
                    <a:ea typeface="ＭＳ Ｐゴシック" pitchFamily="-109" charset="-128"/>
                  </a:endParaRPr>
                </a:p>
              </p:txBody>
            </p:sp>
          </p:grpSp>
          <p:pic>
            <p:nvPicPr>
              <p:cNvPr id="125" name="Picture 48" descr="2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07705" y="837406"/>
                <a:ext cx="1481036" cy="359568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rotWithShape="0">
                  <a:srgbClr val="000000">
                    <a:alpha val="42998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17832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22975</TotalTime>
  <Words>180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1406</cp:revision>
  <dcterms:created xsi:type="dcterms:W3CDTF">2009-02-11T05:37:22Z</dcterms:created>
  <dcterms:modified xsi:type="dcterms:W3CDTF">2014-02-02T12:18:30Z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