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872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Box 127"/>
          <p:cNvSpPr txBox="1"/>
          <p:nvPr/>
        </p:nvSpPr>
        <p:spPr>
          <a:xfrm>
            <a:off x="3327408" y="836955"/>
            <a:ext cx="24892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80000"/>
              </a:lnSpc>
            </a:pPr>
            <a:r>
              <a:rPr lang="en-US" b="1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OBJECT</a:t>
            </a:r>
          </a:p>
          <a:p>
            <a:pPr algn="ctr" defTabSz="457200">
              <a:lnSpc>
                <a:spcPct val="80000"/>
              </a:lnSpc>
            </a:pPr>
            <a:r>
              <a:rPr lang="en-US" sz="120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Replace this text</a:t>
            </a:r>
          </a:p>
          <a:p>
            <a:pPr algn="ctr" defTabSz="457200"/>
            <a:endParaRPr lang="en-US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cxnSp>
        <p:nvCxnSpPr>
          <p:cNvPr id="129" name="Straight Connector 4"/>
          <p:cNvCxnSpPr/>
          <p:nvPr/>
        </p:nvCxnSpPr>
        <p:spPr>
          <a:xfrm>
            <a:off x="2963340" y="1350452"/>
            <a:ext cx="330200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</a:ln>
          <a:effectLst/>
        </p:spPr>
      </p:cxnSp>
      <p:sp>
        <p:nvSpPr>
          <p:cNvPr id="130" name="Curved Down Arrow 145"/>
          <p:cNvSpPr/>
          <p:nvPr/>
        </p:nvSpPr>
        <p:spPr>
          <a:xfrm rot="20520568">
            <a:off x="2493801" y="2173112"/>
            <a:ext cx="4503132" cy="1524724"/>
          </a:xfrm>
          <a:prstGeom prst="curvedDownArrow">
            <a:avLst>
              <a:gd name="adj1" fmla="val 13061"/>
              <a:gd name="adj2" fmla="val 31460"/>
              <a:gd name="adj3" fmla="val 26563"/>
            </a:avLst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2717" y="1876895"/>
            <a:ext cx="8539741" cy="3997964"/>
            <a:chOff x="382717" y="1876895"/>
            <a:chExt cx="8539741" cy="3997964"/>
          </a:xfrm>
        </p:grpSpPr>
        <p:sp>
          <p:nvSpPr>
            <p:cNvPr id="211" name="矩形 210"/>
            <p:cNvSpPr/>
            <p:nvPr/>
          </p:nvSpPr>
          <p:spPr>
            <a:xfrm>
              <a:off x="1565998" y="2861437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grpSp>
          <p:nvGrpSpPr>
            <p:cNvPr id="131" name="Group 2"/>
            <p:cNvGrpSpPr/>
            <p:nvPr/>
          </p:nvGrpSpPr>
          <p:grpSpPr>
            <a:xfrm>
              <a:off x="382717" y="1876895"/>
              <a:ext cx="8539741" cy="3997964"/>
              <a:chOff x="382717" y="1599772"/>
              <a:chExt cx="8539741" cy="3997964"/>
            </a:xfrm>
          </p:grpSpPr>
          <p:grpSp>
            <p:nvGrpSpPr>
              <p:cNvPr id="132" name="Group 284"/>
              <p:cNvGrpSpPr>
                <a:grpSpLocks noChangeAspect="1"/>
              </p:cNvGrpSpPr>
              <p:nvPr/>
            </p:nvGrpSpPr>
            <p:grpSpPr bwMode="auto">
              <a:xfrm rot="21311759">
                <a:off x="382717" y="1599772"/>
                <a:ext cx="8187306" cy="3997964"/>
                <a:chOff x="76" y="576"/>
                <a:chExt cx="5605" cy="2737"/>
              </a:xfrm>
              <a:solidFill>
                <a:sysClr val="window" lastClr="FFFFFF">
                  <a:lumMod val="65000"/>
                </a:sysClr>
              </a:solidFill>
              <a:scene3d>
                <a:camera prst="orthographicFront">
                  <a:rot lat="19764277" lon="21053384" rev="21575955"/>
                </a:camera>
                <a:lightRig rig="threePt" dir="t"/>
              </a:scene3d>
            </p:grpSpPr>
            <p:sp>
              <p:nvSpPr>
                <p:cNvPr id="155" name="Freeform 285"/>
                <p:cNvSpPr>
                  <a:spLocks/>
                </p:cNvSpPr>
                <p:nvPr/>
              </p:nvSpPr>
              <p:spPr bwMode="auto">
                <a:xfrm>
                  <a:off x="5644" y="2573"/>
                  <a:ext cx="37" cy="36"/>
                </a:xfrm>
                <a:custGeom>
                  <a:avLst/>
                  <a:gdLst>
                    <a:gd name="T0" fmla="*/ 0 w 37"/>
                    <a:gd name="T1" fmla="*/ 36 h 36"/>
                    <a:gd name="T2" fmla="*/ 3 w 37"/>
                    <a:gd name="T3" fmla="*/ 21 h 36"/>
                    <a:gd name="T4" fmla="*/ 12 w 37"/>
                    <a:gd name="T5" fmla="*/ 12 h 36"/>
                    <a:gd name="T6" fmla="*/ 22 w 37"/>
                    <a:gd name="T7" fmla="*/ 3 h 36"/>
                    <a:gd name="T8" fmla="*/ 37 w 37"/>
                    <a:gd name="T9" fmla="*/ 0 h 36"/>
                    <a:gd name="T10" fmla="*/ 34 w 37"/>
                    <a:gd name="T11" fmla="*/ 18 h 36"/>
                    <a:gd name="T12" fmla="*/ 28 w 37"/>
                    <a:gd name="T13" fmla="*/ 30 h 36"/>
                    <a:gd name="T14" fmla="*/ 15 w 37"/>
                    <a:gd name="T15" fmla="*/ 36 h 36"/>
                    <a:gd name="T16" fmla="*/ 0 w 37"/>
                    <a:gd name="T17" fmla="*/ 36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7"/>
                    <a:gd name="T28" fmla="*/ 0 h 36"/>
                    <a:gd name="T29" fmla="*/ 37 w 37"/>
                    <a:gd name="T30" fmla="*/ 36 h 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7" h="36">
                      <a:moveTo>
                        <a:pt x="0" y="36"/>
                      </a:moveTo>
                      <a:lnTo>
                        <a:pt x="3" y="21"/>
                      </a:lnTo>
                      <a:lnTo>
                        <a:pt x="12" y="12"/>
                      </a:lnTo>
                      <a:lnTo>
                        <a:pt x="22" y="3"/>
                      </a:lnTo>
                      <a:lnTo>
                        <a:pt x="37" y="0"/>
                      </a:lnTo>
                      <a:lnTo>
                        <a:pt x="34" y="18"/>
                      </a:lnTo>
                      <a:lnTo>
                        <a:pt x="28" y="30"/>
                      </a:lnTo>
                      <a:lnTo>
                        <a:pt x="15" y="36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56" name="Freeform 286"/>
                <p:cNvSpPr>
                  <a:spLocks/>
                </p:cNvSpPr>
                <p:nvPr/>
              </p:nvSpPr>
              <p:spPr bwMode="auto">
                <a:xfrm>
                  <a:off x="5579" y="2923"/>
                  <a:ext cx="71" cy="132"/>
                </a:xfrm>
                <a:custGeom>
                  <a:avLst/>
                  <a:gdLst>
                    <a:gd name="T0" fmla="*/ 25 w 71"/>
                    <a:gd name="T1" fmla="*/ 132 h 132"/>
                    <a:gd name="T2" fmla="*/ 25 w 71"/>
                    <a:gd name="T3" fmla="*/ 113 h 132"/>
                    <a:gd name="T4" fmla="*/ 22 w 71"/>
                    <a:gd name="T5" fmla="*/ 101 h 132"/>
                    <a:gd name="T6" fmla="*/ 19 w 71"/>
                    <a:gd name="T7" fmla="*/ 98 h 132"/>
                    <a:gd name="T8" fmla="*/ 13 w 71"/>
                    <a:gd name="T9" fmla="*/ 95 h 132"/>
                    <a:gd name="T10" fmla="*/ 0 w 71"/>
                    <a:gd name="T11" fmla="*/ 92 h 132"/>
                    <a:gd name="T12" fmla="*/ 7 w 71"/>
                    <a:gd name="T13" fmla="*/ 80 h 132"/>
                    <a:gd name="T14" fmla="*/ 10 w 71"/>
                    <a:gd name="T15" fmla="*/ 70 h 132"/>
                    <a:gd name="T16" fmla="*/ 10 w 71"/>
                    <a:gd name="T17" fmla="*/ 61 h 132"/>
                    <a:gd name="T18" fmla="*/ 10 w 71"/>
                    <a:gd name="T19" fmla="*/ 52 h 132"/>
                    <a:gd name="T20" fmla="*/ 4 w 71"/>
                    <a:gd name="T21" fmla="*/ 31 h 132"/>
                    <a:gd name="T22" fmla="*/ 0 w 71"/>
                    <a:gd name="T23" fmla="*/ 15 h 132"/>
                    <a:gd name="T24" fmla="*/ 0 w 71"/>
                    <a:gd name="T25" fmla="*/ 0 h 132"/>
                    <a:gd name="T26" fmla="*/ 10 w 71"/>
                    <a:gd name="T27" fmla="*/ 6 h 132"/>
                    <a:gd name="T28" fmla="*/ 19 w 71"/>
                    <a:gd name="T29" fmla="*/ 15 h 132"/>
                    <a:gd name="T30" fmla="*/ 28 w 71"/>
                    <a:gd name="T31" fmla="*/ 37 h 132"/>
                    <a:gd name="T32" fmla="*/ 34 w 71"/>
                    <a:gd name="T33" fmla="*/ 46 h 132"/>
                    <a:gd name="T34" fmla="*/ 44 w 71"/>
                    <a:gd name="T35" fmla="*/ 52 h 132"/>
                    <a:gd name="T36" fmla="*/ 56 w 71"/>
                    <a:gd name="T37" fmla="*/ 58 h 132"/>
                    <a:gd name="T38" fmla="*/ 71 w 71"/>
                    <a:gd name="T39" fmla="*/ 55 h 132"/>
                    <a:gd name="T40" fmla="*/ 65 w 71"/>
                    <a:gd name="T41" fmla="*/ 83 h 132"/>
                    <a:gd name="T42" fmla="*/ 56 w 71"/>
                    <a:gd name="T43" fmla="*/ 104 h 132"/>
                    <a:gd name="T44" fmla="*/ 44 w 71"/>
                    <a:gd name="T45" fmla="*/ 120 h 132"/>
                    <a:gd name="T46" fmla="*/ 25 w 71"/>
                    <a:gd name="T47" fmla="*/ 132 h 13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71"/>
                    <a:gd name="T73" fmla="*/ 0 h 132"/>
                    <a:gd name="T74" fmla="*/ 71 w 71"/>
                    <a:gd name="T75" fmla="*/ 132 h 13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71" h="132">
                      <a:moveTo>
                        <a:pt x="25" y="132"/>
                      </a:moveTo>
                      <a:lnTo>
                        <a:pt x="25" y="113"/>
                      </a:lnTo>
                      <a:lnTo>
                        <a:pt x="22" y="101"/>
                      </a:lnTo>
                      <a:lnTo>
                        <a:pt x="19" y="98"/>
                      </a:lnTo>
                      <a:lnTo>
                        <a:pt x="13" y="95"/>
                      </a:lnTo>
                      <a:lnTo>
                        <a:pt x="0" y="92"/>
                      </a:lnTo>
                      <a:lnTo>
                        <a:pt x="7" y="80"/>
                      </a:lnTo>
                      <a:lnTo>
                        <a:pt x="10" y="70"/>
                      </a:lnTo>
                      <a:lnTo>
                        <a:pt x="10" y="61"/>
                      </a:lnTo>
                      <a:lnTo>
                        <a:pt x="10" y="52"/>
                      </a:lnTo>
                      <a:lnTo>
                        <a:pt x="4" y="31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10" y="6"/>
                      </a:lnTo>
                      <a:lnTo>
                        <a:pt x="19" y="15"/>
                      </a:lnTo>
                      <a:lnTo>
                        <a:pt x="28" y="37"/>
                      </a:lnTo>
                      <a:lnTo>
                        <a:pt x="34" y="46"/>
                      </a:lnTo>
                      <a:lnTo>
                        <a:pt x="44" y="52"/>
                      </a:lnTo>
                      <a:lnTo>
                        <a:pt x="56" y="58"/>
                      </a:lnTo>
                      <a:lnTo>
                        <a:pt x="71" y="55"/>
                      </a:lnTo>
                      <a:lnTo>
                        <a:pt x="65" y="83"/>
                      </a:lnTo>
                      <a:lnTo>
                        <a:pt x="56" y="104"/>
                      </a:lnTo>
                      <a:lnTo>
                        <a:pt x="44" y="120"/>
                      </a:lnTo>
                      <a:lnTo>
                        <a:pt x="25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57" name="Freeform 287"/>
                <p:cNvSpPr>
                  <a:spLocks/>
                </p:cNvSpPr>
                <p:nvPr/>
              </p:nvSpPr>
              <p:spPr bwMode="auto">
                <a:xfrm>
                  <a:off x="5469" y="3033"/>
                  <a:ext cx="126" cy="111"/>
                </a:xfrm>
                <a:custGeom>
                  <a:avLst/>
                  <a:gdLst>
                    <a:gd name="T0" fmla="*/ 86 w 126"/>
                    <a:gd name="T1" fmla="*/ 0 h 111"/>
                    <a:gd name="T2" fmla="*/ 98 w 126"/>
                    <a:gd name="T3" fmla="*/ 0 h 111"/>
                    <a:gd name="T4" fmla="*/ 110 w 126"/>
                    <a:gd name="T5" fmla="*/ 3 h 111"/>
                    <a:gd name="T6" fmla="*/ 120 w 126"/>
                    <a:gd name="T7" fmla="*/ 7 h 111"/>
                    <a:gd name="T8" fmla="*/ 126 w 126"/>
                    <a:gd name="T9" fmla="*/ 13 h 111"/>
                    <a:gd name="T10" fmla="*/ 120 w 126"/>
                    <a:gd name="T11" fmla="*/ 31 h 111"/>
                    <a:gd name="T12" fmla="*/ 107 w 126"/>
                    <a:gd name="T13" fmla="*/ 53 h 111"/>
                    <a:gd name="T14" fmla="*/ 92 w 126"/>
                    <a:gd name="T15" fmla="*/ 74 h 111"/>
                    <a:gd name="T16" fmla="*/ 77 w 126"/>
                    <a:gd name="T17" fmla="*/ 93 h 111"/>
                    <a:gd name="T18" fmla="*/ 58 w 126"/>
                    <a:gd name="T19" fmla="*/ 105 h 111"/>
                    <a:gd name="T20" fmla="*/ 49 w 126"/>
                    <a:gd name="T21" fmla="*/ 111 h 111"/>
                    <a:gd name="T22" fmla="*/ 40 w 126"/>
                    <a:gd name="T23" fmla="*/ 111 h 111"/>
                    <a:gd name="T24" fmla="*/ 31 w 126"/>
                    <a:gd name="T25" fmla="*/ 111 h 111"/>
                    <a:gd name="T26" fmla="*/ 18 w 126"/>
                    <a:gd name="T27" fmla="*/ 108 h 111"/>
                    <a:gd name="T28" fmla="*/ 9 w 126"/>
                    <a:gd name="T29" fmla="*/ 105 h 111"/>
                    <a:gd name="T30" fmla="*/ 0 w 126"/>
                    <a:gd name="T31" fmla="*/ 96 h 111"/>
                    <a:gd name="T32" fmla="*/ 9 w 126"/>
                    <a:gd name="T33" fmla="*/ 80 h 111"/>
                    <a:gd name="T34" fmla="*/ 18 w 126"/>
                    <a:gd name="T35" fmla="*/ 68 h 111"/>
                    <a:gd name="T36" fmla="*/ 31 w 126"/>
                    <a:gd name="T37" fmla="*/ 59 h 111"/>
                    <a:gd name="T38" fmla="*/ 43 w 126"/>
                    <a:gd name="T39" fmla="*/ 50 h 111"/>
                    <a:gd name="T40" fmla="*/ 58 w 126"/>
                    <a:gd name="T41" fmla="*/ 40 h 111"/>
                    <a:gd name="T42" fmla="*/ 70 w 126"/>
                    <a:gd name="T43" fmla="*/ 31 h 111"/>
                    <a:gd name="T44" fmla="*/ 80 w 126"/>
                    <a:gd name="T45" fmla="*/ 19 h 111"/>
                    <a:gd name="T46" fmla="*/ 86 w 126"/>
                    <a:gd name="T47" fmla="*/ 0 h 11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6"/>
                    <a:gd name="T73" fmla="*/ 0 h 111"/>
                    <a:gd name="T74" fmla="*/ 126 w 126"/>
                    <a:gd name="T75" fmla="*/ 111 h 11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6" h="111">
                      <a:moveTo>
                        <a:pt x="86" y="0"/>
                      </a:moveTo>
                      <a:lnTo>
                        <a:pt x="98" y="0"/>
                      </a:lnTo>
                      <a:lnTo>
                        <a:pt x="110" y="3"/>
                      </a:lnTo>
                      <a:lnTo>
                        <a:pt x="120" y="7"/>
                      </a:lnTo>
                      <a:lnTo>
                        <a:pt x="126" y="13"/>
                      </a:lnTo>
                      <a:lnTo>
                        <a:pt x="120" y="31"/>
                      </a:lnTo>
                      <a:lnTo>
                        <a:pt x="107" y="53"/>
                      </a:lnTo>
                      <a:lnTo>
                        <a:pt x="92" y="74"/>
                      </a:lnTo>
                      <a:lnTo>
                        <a:pt x="77" y="93"/>
                      </a:lnTo>
                      <a:lnTo>
                        <a:pt x="58" y="105"/>
                      </a:lnTo>
                      <a:lnTo>
                        <a:pt x="49" y="111"/>
                      </a:lnTo>
                      <a:lnTo>
                        <a:pt x="40" y="111"/>
                      </a:lnTo>
                      <a:lnTo>
                        <a:pt x="31" y="111"/>
                      </a:lnTo>
                      <a:lnTo>
                        <a:pt x="18" y="108"/>
                      </a:lnTo>
                      <a:lnTo>
                        <a:pt x="9" y="105"/>
                      </a:lnTo>
                      <a:lnTo>
                        <a:pt x="0" y="96"/>
                      </a:lnTo>
                      <a:lnTo>
                        <a:pt x="9" y="80"/>
                      </a:lnTo>
                      <a:lnTo>
                        <a:pt x="18" y="68"/>
                      </a:lnTo>
                      <a:lnTo>
                        <a:pt x="31" y="59"/>
                      </a:lnTo>
                      <a:lnTo>
                        <a:pt x="43" y="50"/>
                      </a:lnTo>
                      <a:lnTo>
                        <a:pt x="58" y="40"/>
                      </a:lnTo>
                      <a:lnTo>
                        <a:pt x="70" y="31"/>
                      </a:lnTo>
                      <a:lnTo>
                        <a:pt x="80" y="19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58" name="Freeform 288"/>
                <p:cNvSpPr>
                  <a:spLocks/>
                </p:cNvSpPr>
                <p:nvPr/>
              </p:nvSpPr>
              <p:spPr bwMode="auto">
                <a:xfrm>
                  <a:off x="5429" y="2656"/>
                  <a:ext cx="49" cy="40"/>
                </a:xfrm>
                <a:custGeom>
                  <a:avLst/>
                  <a:gdLst>
                    <a:gd name="T0" fmla="*/ 0 w 49"/>
                    <a:gd name="T1" fmla="*/ 12 h 40"/>
                    <a:gd name="T2" fmla="*/ 6 w 49"/>
                    <a:gd name="T3" fmla="*/ 3 h 40"/>
                    <a:gd name="T4" fmla="*/ 15 w 49"/>
                    <a:gd name="T5" fmla="*/ 0 h 40"/>
                    <a:gd name="T6" fmla="*/ 24 w 49"/>
                    <a:gd name="T7" fmla="*/ 3 h 40"/>
                    <a:gd name="T8" fmla="*/ 31 w 49"/>
                    <a:gd name="T9" fmla="*/ 6 h 40"/>
                    <a:gd name="T10" fmla="*/ 40 w 49"/>
                    <a:gd name="T11" fmla="*/ 12 h 40"/>
                    <a:gd name="T12" fmla="*/ 46 w 49"/>
                    <a:gd name="T13" fmla="*/ 18 h 40"/>
                    <a:gd name="T14" fmla="*/ 49 w 49"/>
                    <a:gd name="T15" fmla="*/ 27 h 40"/>
                    <a:gd name="T16" fmla="*/ 49 w 49"/>
                    <a:gd name="T17" fmla="*/ 40 h 40"/>
                    <a:gd name="T18" fmla="*/ 37 w 49"/>
                    <a:gd name="T19" fmla="*/ 40 h 40"/>
                    <a:gd name="T20" fmla="*/ 31 w 49"/>
                    <a:gd name="T21" fmla="*/ 40 h 40"/>
                    <a:gd name="T22" fmla="*/ 24 w 49"/>
                    <a:gd name="T23" fmla="*/ 36 h 40"/>
                    <a:gd name="T24" fmla="*/ 21 w 49"/>
                    <a:gd name="T25" fmla="*/ 30 h 40"/>
                    <a:gd name="T26" fmla="*/ 12 w 49"/>
                    <a:gd name="T27" fmla="*/ 18 h 40"/>
                    <a:gd name="T28" fmla="*/ 6 w 49"/>
                    <a:gd name="T29" fmla="*/ 15 h 40"/>
                    <a:gd name="T30" fmla="*/ 0 w 49"/>
                    <a:gd name="T31" fmla="*/ 12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49"/>
                    <a:gd name="T49" fmla="*/ 0 h 40"/>
                    <a:gd name="T50" fmla="*/ 49 w 49"/>
                    <a:gd name="T51" fmla="*/ 40 h 4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49" h="40">
                      <a:moveTo>
                        <a:pt x="0" y="12"/>
                      </a:moveTo>
                      <a:lnTo>
                        <a:pt x="6" y="3"/>
                      </a:lnTo>
                      <a:lnTo>
                        <a:pt x="15" y="0"/>
                      </a:lnTo>
                      <a:lnTo>
                        <a:pt x="24" y="3"/>
                      </a:lnTo>
                      <a:lnTo>
                        <a:pt x="31" y="6"/>
                      </a:lnTo>
                      <a:lnTo>
                        <a:pt x="40" y="12"/>
                      </a:lnTo>
                      <a:lnTo>
                        <a:pt x="46" y="18"/>
                      </a:lnTo>
                      <a:lnTo>
                        <a:pt x="49" y="27"/>
                      </a:lnTo>
                      <a:lnTo>
                        <a:pt x="49" y="40"/>
                      </a:lnTo>
                      <a:lnTo>
                        <a:pt x="37" y="40"/>
                      </a:lnTo>
                      <a:lnTo>
                        <a:pt x="31" y="40"/>
                      </a:lnTo>
                      <a:lnTo>
                        <a:pt x="24" y="36"/>
                      </a:lnTo>
                      <a:lnTo>
                        <a:pt x="21" y="30"/>
                      </a:lnTo>
                      <a:lnTo>
                        <a:pt x="12" y="18"/>
                      </a:lnTo>
                      <a:lnTo>
                        <a:pt x="6" y="15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59" name="Freeform 289"/>
                <p:cNvSpPr>
                  <a:spLocks/>
                </p:cNvSpPr>
                <p:nvPr/>
              </p:nvSpPr>
              <p:spPr bwMode="auto">
                <a:xfrm>
                  <a:off x="4626" y="2468"/>
                  <a:ext cx="631" cy="547"/>
                </a:xfrm>
                <a:custGeom>
                  <a:avLst/>
                  <a:gdLst>
                    <a:gd name="T0" fmla="*/ 332 w 631"/>
                    <a:gd name="T1" fmla="*/ 433 h 547"/>
                    <a:gd name="T2" fmla="*/ 305 w 631"/>
                    <a:gd name="T3" fmla="*/ 403 h 547"/>
                    <a:gd name="T4" fmla="*/ 265 w 631"/>
                    <a:gd name="T5" fmla="*/ 393 h 547"/>
                    <a:gd name="T6" fmla="*/ 216 w 631"/>
                    <a:gd name="T7" fmla="*/ 403 h 547"/>
                    <a:gd name="T8" fmla="*/ 179 w 631"/>
                    <a:gd name="T9" fmla="*/ 427 h 547"/>
                    <a:gd name="T10" fmla="*/ 142 w 631"/>
                    <a:gd name="T11" fmla="*/ 452 h 547"/>
                    <a:gd name="T12" fmla="*/ 68 w 631"/>
                    <a:gd name="T13" fmla="*/ 476 h 547"/>
                    <a:gd name="T14" fmla="*/ 37 w 631"/>
                    <a:gd name="T15" fmla="*/ 470 h 547"/>
                    <a:gd name="T16" fmla="*/ 25 w 631"/>
                    <a:gd name="T17" fmla="*/ 436 h 547"/>
                    <a:gd name="T18" fmla="*/ 46 w 631"/>
                    <a:gd name="T19" fmla="*/ 415 h 547"/>
                    <a:gd name="T20" fmla="*/ 28 w 631"/>
                    <a:gd name="T21" fmla="*/ 369 h 547"/>
                    <a:gd name="T22" fmla="*/ 3 w 631"/>
                    <a:gd name="T23" fmla="*/ 274 h 547"/>
                    <a:gd name="T24" fmla="*/ 53 w 631"/>
                    <a:gd name="T25" fmla="*/ 185 h 547"/>
                    <a:gd name="T26" fmla="*/ 117 w 631"/>
                    <a:gd name="T27" fmla="*/ 169 h 547"/>
                    <a:gd name="T28" fmla="*/ 145 w 631"/>
                    <a:gd name="T29" fmla="*/ 123 h 547"/>
                    <a:gd name="T30" fmla="*/ 182 w 631"/>
                    <a:gd name="T31" fmla="*/ 89 h 547"/>
                    <a:gd name="T32" fmla="*/ 206 w 631"/>
                    <a:gd name="T33" fmla="*/ 55 h 547"/>
                    <a:gd name="T34" fmla="*/ 234 w 631"/>
                    <a:gd name="T35" fmla="*/ 68 h 547"/>
                    <a:gd name="T36" fmla="*/ 268 w 631"/>
                    <a:gd name="T37" fmla="*/ 40 h 547"/>
                    <a:gd name="T38" fmla="*/ 277 w 631"/>
                    <a:gd name="T39" fmla="*/ 19 h 547"/>
                    <a:gd name="T40" fmla="*/ 296 w 631"/>
                    <a:gd name="T41" fmla="*/ 34 h 547"/>
                    <a:gd name="T42" fmla="*/ 299 w 631"/>
                    <a:gd name="T43" fmla="*/ 9 h 547"/>
                    <a:gd name="T44" fmla="*/ 329 w 631"/>
                    <a:gd name="T45" fmla="*/ 25 h 547"/>
                    <a:gd name="T46" fmla="*/ 363 w 631"/>
                    <a:gd name="T47" fmla="*/ 31 h 547"/>
                    <a:gd name="T48" fmla="*/ 369 w 631"/>
                    <a:gd name="T49" fmla="*/ 52 h 547"/>
                    <a:gd name="T50" fmla="*/ 366 w 631"/>
                    <a:gd name="T51" fmla="*/ 86 h 547"/>
                    <a:gd name="T52" fmla="*/ 412 w 631"/>
                    <a:gd name="T53" fmla="*/ 114 h 547"/>
                    <a:gd name="T54" fmla="*/ 437 w 631"/>
                    <a:gd name="T55" fmla="*/ 123 h 547"/>
                    <a:gd name="T56" fmla="*/ 446 w 631"/>
                    <a:gd name="T57" fmla="*/ 74 h 547"/>
                    <a:gd name="T58" fmla="*/ 449 w 631"/>
                    <a:gd name="T59" fmla="*/ 0 h 547"/>
                    <a:gd name="T60" fmla="*/ 514 w 631"/>
                    <a:gd name="T61" fmla="*/ 105 h 547"/>
                    <a:gd name="T62" fmla="*/ 532 w 631"/>
                    <a:gd name="T63" fmla="*/ 160 h 547"/>
                    <a:gd name="T64" fmla="*/ 563 w 631"/>
                    <a:gd name="T65" fmla="*/ 181 h 547"/>
                    <a:gd name="T66" fmla="*/ 615 w 631"/>
                    <a:gd name="T67" fmla="*/ 274 h 547"/>
                    <a:gd name="T68" fmla="*/ 631 w 631"/>
                    <a:gd name="T69" fmla="*/ 341 h 547"/>
                    <a:gd name="T70" fmla="*/ 621 w 631"/>
                    <a:gd name="T71" fmla="*/ 409 h 547"/>
                    <a:gd name="T72" fmla="*/ 581 w 631"/>
                    <a:gd name="T73" fmla="*/ 501 h 547"/>
                    <a:gd name="T74" fmla="*/ 545 w 631"/>
                    <a:gd name="T75" fmla="*/ 529 h 547"/>
                    <a:gd name="T76" fmla="*/ 477 w 631"/>
                    <a:gd name="T77" fmla="*/ 541 h 547"/>
                    <a:gd name="T78" fmla="*/ 452 w 631"/>
                    <a:gd name="T79" fmla="*/ 525 h 547"/>
                    <a:gd name="T80" fmla="*/ 425 w 631"/>
                    <a:gd name="T81" fmla="*/ 498 h 547"/>
                    <a:gd name="T82" fmla="*/ 406 w 631"/>
                    <a:gd name="T83" fmla="*/ 467 h 547"/>
                    <a:gd name="T84" fmla="*/ 388 w 631"/>
                    <a:gd name="T85" fmla="*/ 449 h 547"/>
                    <a:gd name="T86" fmla="*/ 375 w 631"/>
                    <a:gd name="T87" fmla="*/ 430 h 547"/>
                    <a:gd name="T88" fmla="*/ 351 w 631"/>
                    <a:gd name="T89" fmla="*/ 461 h 54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31"/>
                    <a:gd name="T136" fmla="*/ 0 h 547"/>
                    <a:gd name="T137" fmla="*/ 631 w 631"/>
                    <a:gd name="T138" fmla="*/ 547 h 54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31" h="547">
                      <a:moveTo>
                        <a:pt x="329" y="464"/>
                      </a:moveTo>
                      <a:lnTo>
                        <a:pt x="332" y="446"/>
                      </a:lnTo>
                      <a:lnTo>
                        <a:pt x="332" y="433"/>
                      </a:lnTo>
                      <a:lnTo>
                        <a:pt x="326" y="421"/>
                      </a:lnTo>
                      <a:lnTo>
                        <a:pt x="317" y="412"/>
                      </a:lnTo>
                      <a:lnTo>
                        <a:pt x="305" y="403"/>
                      </a:lnTo>
                      <a:lnTo>
                        <a:pt x="292" y="396"/>
                      </a:lnTo>
                      <a:lnTo>
                        <a:pt x="280" y="393"/>
                      </a:lnTo>
                      <a:lnTo>
                        <a:pt x="265" y="393"/>
                      </a:lnTo>
                      <a:lnTo>
                        <a:pt x="249" y="393"/>
                      </a:lnTo>
                      <a:lnTo>
                        <a:pt x="231" y="396"/>
                      </a:lnTo>
                      <a:lnTo>
                        <a:pt x="216" y="403"/>
                      </a:lnTo>
                      <a:lnTo>
                        <a:pt x="203" y="409"/>
                      </a:lnTo>
                      <a:lnTo>
                        <a:pt x="191" y="418"/>
                      </a:lnTo>
                      <a:lnTo>
                        <a:pt x="179" y="427"/>
                      </a:lnTo>
                      <a:lnTo>
                        <a:pt x="169" y="439"/>
                      </a:lnTo>
                      <a:lnTo>
                        <a:pt x="166" y="455"/>
                      </a:lnTo>
                      <a:lnTo>
                        <a:pt x="142" y="452"/>
                      </a:lnTo>
                      <a:lnTo>
                        <a:pt x="120" y="458"/>
                      </a:lnTo>
                      <a:lnTo>
                        <a:pt x="83" y="470"/>
                      </a:lnTo>
                      <a:lnTo>
                        <a:pt x="68" y="476"/>
                      </a:lnTo>
                      <a:lnTo>
                        <a:pt x="53" y="476"/>
                      </a:lnTo>
                      <a:lnTo>
                        <a:pt x="43" y="473"/>
                      </a:lnTo>
                      <a:lnTo>
                        <a:pt x="37" y="470"/>
                      </a:lnTo>
                      <a:lnTo>
                        <a:pt x="22" y="455"/>
                      </a:lnTo>
                      <a:lnTo>
                        <a:pt x="22" y="443"/>
                      </a:lnTo>
                      <a:lnTo>
                        <a:pt x="25" y="436"/>
                      </a:lnTo>
                      <a:lnTo>
                        <a:pt x="34" y="427"/>
                      </a:lnTo>
                      <a:lnTo>
                        <a:pt x="40" y="418"/>
                      </a:lnTo>
                      <a:lnTo>
                        <a:pt x="46" y="415"/>
                      </a:lnTo>
                      <a:lnTo>
                        <a:pt x="46" y="406"/>
                      </a:lnTo>
                      <a:lnTo>
                        <a:pt x="37" y="387"/>
                      </a:lnTo>
                      <a:lnTo>
                        <a:pt x="28" y="369"/>
                      </a:lnTo>
                      <a:lnTo>
                        <a:pt x="19" y="347"/>
                      </a:lnTo>
                      <a:lnTo>
                        <a:pt x="13" y="326"/>
                      </a:lnTo>
                      <a:lnTo>
                        <a:pt x="3" y="274"/>
                      </a:lnTo>
                      <a:lnTo>
                        <a:pt x="0" y="218"/>
                      </a:lnTo>
                      <a:lnTo>
                        <a:pt x="25" y="200"/>
                      </a:lnTo>
                      <a:lnTo>
                        <a:pt x="53" y="185"/>
                      </a:lnTo>
                      <a:lnTo>
                        <a:pt x="83" y="175"/>
                      </a:lnTo>
                      <a:lnTo>
                        <a:pt x="99" y="172"/>
                      </a:lnTo>
                      <a:lnTo>
                        <a:pt x="117" y="169"/>
                      </a:lnTo>
                      <a:lnTo>
                        <a:pt x="123" y="151"/>
                      </a:lnTo>
                      <a:lnTo>
                        <a:pt x="133" y="138"/>
                      </a:lnTo>
                      <a:lnTo>
                        <a:pt x="145" y="123"/>
                      </a:lnTo>
                      <a:lnTo>
                        <a:pt x="157" y="114"/>
                      </a:lnTo>
                      <a:lnTo>
                        <a:pt x="169" y="102"/>
                      </a:lnTo>
                      <a:lnTo>
                        <a:pt x="182" y="89"/>
                      </a:lnTo>
                      <a:lnTo>
                        <a:pt x="191" y="74"/>
                      </a:lnTo>
                      <a:lnTo>
                        <a:pt x="197" y="59"/>
                      </a:lnTo>
                      <a:lnTo>
                        <a:pt x="206" y="55"/>
                      </a:lnTo>
                      <a:lnTo>
                        <a:pt x="212" y="55"/>
                      </a:lnTo>
                      <a:lnTo>
                        <a:pt x="225" y="62"/>
                      </a:lnTo>
                      <a:lnTo>
                        <a:pt x="234" y="68"/>
                      </a:lnTo>
                      <a:lnTo>
                        <a:pt x="243" y="77"/>
                      </a:lnTo>
                      <a:lnTo>
                        <a:pt x="262" y="52"/>
                      </a:lnTo>
                      <a:lnTo>
                        <a:pt x="268" y="40"/>
                      </a:lnTo>
                      <a:lnTo>
                        <a:pt x="268" y="19"/>
                      </a:lnTo>
                      <a:lnTo>
                        <a:pt x="271" y="19"/>
                      </a:lnTo>
                      <a:lnTo>
                        <a:pt x="277" y="19"/>
                      </a:lnTo>
                      <a:lnTo>
                        <a:pt x="283" y="25"/>
                      </a:lnTo>
                      <a:lnTo>
                        <a:pt x="292" y="37"/>
                      </a:lnTo>
                      <a:lnTo>
                        <a:pt x="296" y="34"/>
                      </a:lnTo>
                      <a:lnTo>
                        <a:pt x="299" y="25"/>
                      </a:lnTo>
                      <a:lnTo>
                        <a:pt x="299" y="16"/>
                      </a:lnTo>
                      <a:lnTo>
                        <a:pt x="299" y="9"/>
                      </a:lnTo>
                      <a:lnTo>
                        <a:pt x="305" y="12"/>
                      </a:lnTo>
                      <a:lnTo>
                        <a:pt x="314" y="16"/>
                      </a:lnTo>
                      <a:lnTo>
                        <a:pt x="329" y="25"/>
                      </a:lnTo>
                      <a:lnTo>
                        <a:pt x="339" y="28"/>
                      </a:lnTo>
                      <a:lnTo>
                        <a:pt x="348" y="31"/>
                      </a:lnTo>
                      <a:lnTo>
                        <a:pt x="363" y="31"/>
                      </a:lnTo>
                      <a:lnTo>
                        <a:pt x="379" y="28"/>
                      </a:lnTo>
                      <a:lnTo>
                        <a:pt x="372" y="40"/>
                      </a:lnTo>
                      <a:lnTo>
                        <a:pt x="369" y="52"/>
                      </a:lnTo>
                      <a:lnTo>
                        <a:pt x="366" y="65"/>
                      </a:lnTo>
                      <a:lnTo>
                        <a:pt x="363" y="77"/>
                      </a:lnTo>
                      <a:lnTo>
                        <a:pt x="366" y="86"/>
                      </a:lnTo>
                      <a:lnTo>
                        <a:pt x="375" y="95"/>
                      </a:lnTo>
                      <a:lnTo>
                        <a:pt x="394" y="105"/>
                      </a:lnTo>
                      <a:lnTo>
                        <a:pt x="412" y="114"/>
                      </a:lnTo>
                      <a:lnTo>
                        <a:pt x="422" y="123"/>
                      </a:lnTo>
                      <a:lnTo>
                        <a:pt x="425" y="132"/>
                      </a:lnTo>
                      <a:lnTo>
                        <a:pt x="437" y="123"/>
                      </a:lnTo>
                      <a:lnTo>
                        <a:pt x="443" y="108"/>
                      </a:lnTo>
                      <a:lnTo>
                        <a:pt x="446" y="92"/>
                      </a:lnTo>
                      <a:lnTo>
                        <a:pt x="446" y="74"/>
                      </a:lnTo>
                      <a:lnTo>
                        <a:pt x="446" y="37"/>
                      </a:lnTo>
                      <a:lnTo>
                        <a:pt x="446" y="19"/>
                      </a:lnTo>
                      <a:lnTo>
                        <a:pt x="449" y="0"/>
                      </a:lnTo>
                      <a:lnTo>
                        <a:pt x="474" y="31"/>
                      </a:lnTo>
                      <a:lnTo>
                        <a:pt x="495" y="68"/>
                      </a:lnTo>
                      <a:lnTo>
                        <a:pt x="514" y="105"/>
                      </a:lnTo>
                      <a:lnTo>
                        <a:pt x="523" y="129"/>
                      </a:lnTo>
                      <a:lnTo>
                        <a:pt x="529" y="151"/>
                      </a:lnTo>
                      <a:lnTo>
                        <a:pt x="532" y="160"/>
                      </a:lnTo>
                      <a:lnTo>
                        <a:pt x="535" y="166"/>
                      </a:lnTo>
                      <a:lnTo>
                        <a:pt x="548" y="175"/>
                      </a:lnTo>
                      <a:lnTo>
                        <a:pt x="563" y="181"/>
                      </a:lnTo>
                      <a:lnTo>
                        <a:pt x="575" y="191"/>
                      </a:lnTo>
                      <a:lnTo>
                        <a:pt x="594" y="231"/>
                      </a:lnTo>
                      <a:lnTo>
                        <a:pt x="615" y="274"/>
                      </a:lnTo>
                      <a:lnTo>
                        <a:pt x="621" y="295"/>
                      </a:lnTo>
                      <a:lnTo>
                        <a:pt x="628" y="317"/>
                      </a:lnTo>
                      <a:lnTo>
                        <a:pt x="631" y="341"/>
                      </a:lnTo>
                      <a:lnTo>
                        <a:pt x="631" y="369"/>
                      </a:lnTo>
                      <a:lnTo>
                        <a:pt x="628" y="390"/>
                      </a:lnTo>
                      <a:lnTo>
                        <a:pt x="621" y="409"/>
                      </a:lnTo>
                      <a:lnTo>
                        <a:pt x="606" y="446"/>
                      </a:lnTo>
                      <a:lnTo>
                        <a:pt x="588" y="482"/>
                      </a:lnTo>
                      <a:lnTo>
                        <a:pt x="581" y="501"/>
                      </a:lnTo>
                      <a:lnTo>
                        <a:pt x="575" y="519"/>
                      </a:lnTo>
                      <a:lnTo>
                        <a:pt x="560" y="525"/>
                      </a:lnTo>
                      <a:lnTo>
                        <a:pt x="545" y="529"/>
                      </a:lnTo>
                      <a:lnTo>
                        <a:pt x="517" y="535"/>
                      </a:lnTo>
                      <a:lnTo>
                        <a:pt x="492" y="538"/>
                      </a:lnTo>
                      <a:lnTo>
                        <a:pt x="477" y="541"/>
                      </a:lnTo>
                      <a:lnTo>
                        <a:pt x="465" y="547"/>
                      </a:lnTo>
                      <a:lnTo>
                        <a:pt x="458" y="535"/>
                      </a:lnTo>
                      <a:lnTo>
                        <a:pt x="452" y="525"/>
                      </a:lnTo>
                      <a:lnTo>
                        <a:pt x="440" y="519"/>
                      </a:lnTo>
                      <a:lnTo>
                        <a:pt x="425" y="519"/>
                      </a:lnTo>
                      <a:lnTo>
                        <a:pt x="425" y="498"/>
                      </a:lnTo>
                      <a:lnTo>
                        <a:pt x="422" y="482"/>
                      </a:lnTo>
                      <a:lnTo>
                        <a:pt x="415" y="473"/>
                      </a:lnTo>
                      <a:lnTo>
                        <a:pt x="406" y="467"/>
                      </a:lnTo>
                      <a:lnTo>
                        <a:pt x="397" y="464"/>
                      </a:lnTo>
                      <a:lnTo>
                        <a:pt x="391" y="458"/>
                      </a:lnTo>
                      <a:lnTo>
                        <a:pt x="388" y="449"/>
                      </a:lnTo>
                      <a:lnTo>
                        <a:pt x="385" y="433"/>
                      </a:lnTo>
                      <a:lnTo>
                        <a:pt x="382" y="430"/>
                      </a:lnTo>
                      <a:lnTo>
                        <a:pt x="375" y="430"/>
                      </a:lnTo>
                      <a:lnTo>
                        <a:pt x="366" y="446"/>
                      </a:lnTo>
                      <a:lnTo>
                        <a:pt x="360" y="455"/>
                      </a:lnTo>
                      <a:lnTo>
                        <a:pt x="351" y="461"/>
                      </a:lnTo>
                      <a:lnTo>
                        <a:pt x="342" y="464"/>
                      </a:lnTo>
                      <a:lnTo>
                        <a:pt x="329" y="4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0" name="Freeform 290"/>
                <p:cNvSpPr>
                  <a:spLocks/>
                </p:cNvSpPr>
                <p:nvPr/>
              </p:nvSpPr>
              <p:spPr bwMode="auto">
                <a:xfrm>
                  <a:off x="5121" y="3033"/>
                  <a:ext cx="65" cy="59"/>
                </a:xfrm>
                <a:custGeom>
                  <a:avLst/>
                  <a:gdLst>
                    <a:gd name="T0" fmla="*/ 10 w 65"/>
                    <a:gd name="T1" fmla="*/ 59 h 59"/>
                    <a:gd name="T2" fmla="*/ 10 w 65"/>
                    <a:gd name="T3" fmla="*/ 43 h 59"/>
                    <a:gd name="T4" fmla="*/ 7 w 65"/>
                    <a:gd name="T5" fmla="*/ 34 h 59"/>
                    <a:gd name="T6" fmla="*/ 3 w 65"/>
                    <a:gd name="T7" fmla="*/ 25 h 59"/>
                    <a:gd name="T8" fmla="*/ 0 w 65"/>
                    <a:gd name="T9" fmla="*/ 13 h 59"/>
                    <a:gd name="T10" fmla="*/ 13 w 65"/>
                    <a:gd name="T11" fmla="*/ 13 h 59"/>
                    <a:gd name="T12" fmla="*/ 19 w 65"/>
                    <a:gd name="T13" fmla="*/ 13 h 59"/>
                    <a:gd name="T14" fmla="*/ 34 w 65"/>
                    <a:gd name="T15" fmla="*/ 10 h 59"/>
                    <a:gd name="T16" fmla="*/ 50 w 65"/>
                    <a:gd name="T17" fmla="*/ 3 h 59"/>
                    <a:gd name="T18" fmla="*/ 65 w 65"/>
                    <a:gd name="T19" fmla="*/ 0 h 59"/>
                    <a:gd name="T20" fmla="*/ 59 w 65"/>
                    <a:gd name="T21" fmla="*/ 25 h 59"/>
                    <a:gd name="T22" fmla="*/ 56 w 65"/>
                    <a:gd name="T23" fmla="*/ 37 h 59"/>
                    <a:gd name="T24" fmla="*/ 50 w 65"/>
                    <a:gd name="T25" fmla="*/ 46 h 59"/>
                    <a:gd name="T26" fmla="*/ 43 w 65"/>
                    <a:gd name="T27" fmla="*/ 53 h 59"/>
                    <a:gd name="T28" fmla="*/ 34 w 65"/>
                    <a:gd name="T29" fmla="*/ 56 h 59"/>
                    <a:gd name="T30" fmla="*/ 22 w 65"/>
                    <a:gd name="T31" fmla="*/ 59 h 59"/>
                    <a:gd name="T32" fmla="*/ 10 w 65"/>
                    <a:gd name="T33" fmla="*/ 59 h 5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5"/>
                    <a:gd name="T52" fmla="*/ 0 h 59"/>
                    <a:gd name="T53" fmla="*/ 65 w 65"/>
                    <a:gd name="T54" fmla="*/ 59 h 5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5" h="59">
                      <a:moveTo>
                        <a:pt x="10" y="59"/>
                      </a:moveTo>
                      <a:lnTo>
                        <a:pt x="10" y="43"/>
                      </a:lnTo>
                      <a:lnTo>
                        <a:pt x="7" y="34"/>
                      </a:lnTo>
                      <a:lnTo>
                        <a:pt x="3" y="25"/>
                      </a:lnTo>
                      <a:lnTo>
                        <a:pt x="0" y="13"/>
                      </a:lnTo>
                      <a:lnTo>
                        <a:pt x="13" y="13"/>
                      </a:lnTo>
                      <a:lnTo>
                        <a:pt x="19" y="13"/>
                      </a:lnTo>
                      <a:lnTo>
                        <a:pt x="34" y="10"/>
                      </a:lnTo>
                      <a:lnTo>
                        <a:pt x="50" y="3"/>
                      </a:lnTo>
                      <a:lnTo>
                        <a:pt x="65" y="0"/>
                      </a:lnTo>
                      <a:lnTo>
                        <a:pt x="59" y="25"/>
                      </a:lnTo>
                      <a:lnTo>
                        <a:pt x="56" y="37"/>
                      </a:lnTo>
                      <a:lnTo>
                        <a:pt x="50" y="46"/>
                      </a:lnTo>
                      <a:lnTo>
                        <a:pt x="43" y="53"/>
                      </a:lnTo>
                      <a:lnTo>
                        <a:pt x="34" y="56"/>
                      </a:lnTo>
                      <a:lnTo>
                        <a:pt x="22" y="59"/>
                      </a:lnTo>
                      <a:lnTo>
                        <a:pt x="10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1" name="Freeform 291"/>
                <p:cNvSpPr>
                  <a:spLocks/>
                </p:cNvSpPr>
                <p:nvPr/>
              </p:nvSpPr>
              <p:spPr bwMode="auto">
                <a:xfrm>
                  <a:off x="4878" y="1424"/>
                  <a:ext cx="268" cy="252"/>
                </a:xfrm>
                <a:custGeom>
                  <a:avLst/>
                  <a:gdLst>
                    <a:gd name="T0" fmla="*/ 157 w 268"/>
                    <a:gd name="T1" fmla="*/ 43 h 252"/>
                    <a:gd name="T2" fmla="*/ 166 w 268"/>
                    <a:gd name="T3" fmla="*/ 31 h 252"/>
                    <a:gd name="T4" fmla="*/ 179 w 268"/>
                    <a:gd name="T5" fmla="*/ 18 h 252"/>
                    <a:gd name="T6" fmla="*/ 194 w 268"/>
                    <a:gd name="T7" fmla="*/ 9 h 252"/>
                    <a:gd name="T8" fmla="*/ 213 w 268"/>
                    <a:gd name="T9" fmla="*/ 3 h 252"/>
                    <a:gd name="T10" fmla="*/ 228 w 268"/>
                    <a:gd name="T11" fmla="*/ 0 h 252"/>
                    <a:gd name="T12" fmla="*/ 243 w 268"/>
                    <a:gd name="T13" fmla="*/ 6 h 252"/>
                    <a:gd name="T14" fmla="*/ 259 w 268"/>
                    <a:gd name="T15" fmla="*/ 18 h 252"/>
                    <a:gd name="T16" fmla="*/ 268 w 268"/>
                    <a:gd name="T17" fmla="*/ 34 h 252"/>
                    <a:gd name="T18" fmla="*/ 250 w 268"/>
                    <a:gd name="T19" fmla="*/ 43 h 252"/>
                    <a:gd name="T20" fmla="*/ 231 w 268"/>
                    <a:gd name="T21" fmla="*/ 49 h 252"/>
                    <a:gd name="T22" fmla="*/ 210 w 268"/>
                    <a:gd name="T23" fmla="*/ 52 h 252"/>
                    <a:gd name="T24" fmla="*/ 188 w 268"/>
                    <a:gd name="T25" fmla="*/ 55 h 252"/>
                    <a:gd name="T26" fmla="*/ 197 w 268"/>
                    <a:gd name="T27" fmla="*/ 70 h 252"/>
                    <a:gd name="T28" fmla="*/ 200 w 268"/>
                    <a:gd name="T29" fmla="*/ 83 h 252"/>
                    <a:gd name="T30" fmla="*/ 200 w 268"/>
                    <a:gd name="T31" fmla="*/ 95 h 252"/>
                    <a:gd name="T32" fmla="*/ 197 w 268"/>
                    <a:gd name="T33" fmla="*/ 107 h 252"/>
                    <a:gd name="T34" fmla="*/ 194 w 268"/>
                    <a:gd name="T35" fmla="*/ 132 h 252"/>
                    <a:gd name="T36" fmla="*/ 191 w 268"/>
                    <a:gd name="T37" fmla="*/ 147 h 252"/>
                    <a:gd name="T38" fmla="*/ 188 w 268"/>
                    <a:gd name="T39" fmla="*/ 166 h 252"/>
                    <a:gd name="T40" fmla="*/ 170 w 268"/>
                    <a:gd name="T41" fmla="*/ 181 h 252"/>
                    <a:gd name="T42" fmla="*/ 148 w 268"/>
                    <a:gd name="T43" fmla="*/ 190 h 252"/>
                    <a:gd name="T44" fmla="*/ 105 w 268"/>
                    <a:gd name="T45" fmla="*/ 212 h 252"/>
                    <a:gd name="T46" fmla="*/ 65 w 268"/>
                    <a:gd name="T47" fmla="*/ 230 h 252"/>
                    <a:gd name="T48" fmla="*/ 47 w 268"/>
                    <a:gd name="T49" fmla="*/ 239 h 252"/>
                    <a:gd name="T50" fmla="*/ 31 w 268"/>
                    <a:gd name="T51" fmla="*/ 252 h 252"/>
                    <a:gd name="T52" fmla="*/ 22 w 268"/>
                    <a:gd name="T53" fmla="*/ 252 h 252"/>
                    <a:gd name="T54" fmla="*/ 16 w 268"/>
                    <a:gd name="T55" fmla="*/ 249 h 252"/>
                    <a:gd name="T56" fmla="*/ 13 w 268"/>
                    <a:gd name="T57" fmla="*/ 242 h 252"/>
                    <a:gd name="T58" fmla="*/ 10 w 268"/>
                    <a:gd name="T59" fmla="*/ 236 h 252"/>
                    <a:gd name="T60" fmla="*/ 4 w 268"/>
                    <a:gd name="T61" fmla="*/ 221 h 252"/>
                    <a:gd name="T62" fmla="*/ 0 w 268"/>
                    <a:gd name="T63" fmla="*/ 206 h 252"/>
                    <a:gd name="T64" fmla="*/ 10 w 268"/>
                    <a:gd name="T65" fmla="*/ 196 h 252"/>
                    <a:gd name="T66" fmla="*/ 25 w 268"/>
                    <a:gd name="T67" fmla="*/ 187 h 252"/>
                    <a:gd name="T68" fmla="*/ 53 w 268"/>
                    <a:gd name="T69" fmla="*/ 178 h 252"/>
                    <a:gd name="T70" fmla="*/ 83 w 268"/>
                    <a:gd name="T71" fmla="*/ 169 h 252"/>
                    <a:gd name="T72" fmla="*/ 111 w 268"/>
                    <a:gd name="T73" fmla="*/ 156 h 252"/>
                    <a:gd name="T74" fmla="*/ 127 w 268"/>
                    <a:gd name="T75" fmla="*/ 150 h 252"/>
                    <a:gd name="T76" fmla="*/ 139 w 268"/>
                    <a:gd name="T77" fmla="*/ 144 h 252"/>
                    <a:gd name="T78" fmla="*/ 148 w 268"/>
                    <a:gd name="T79" fmla="*/ 132 h 252"/>
                    <a:gd name="T80" fmla="*/ 157 w 268"/>
                    <a:gd name="T81" fmla="*/ 123 h 252"/>
                    <a:gd name="T82" fmla="*/ 160 w 268"/>
                    <a:gd name="T83" fmla="*/ 107 h 252"/>
                    <a:gd name="T84" fmla="*/ 163 w 268"/>
                    <a:gd name="T85" fmla="*/ 89 h 252"/>
                    <a:gd name="T86" fmla="*/ 163 w 268"/>
                    <a:gd name="T87" fmla="*/ 67 h 252"/>
                    <a:gd name="T88" fmla="*/ 157 w 268"/>
                    <a:gd name="T89" fmla="*/ 43 h 25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68"/>
                    <a:gd name="T136" fmla="*/ 0 h 252"/>
                    <a:gd name="T137" fmla="*/ 268 w 268"/>
                    <a:gd name="T138" fmla="*/ 252 h 25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68" h="252">
                      <a:moveTo>
                        <a:pt x="157" y="43"/>
                      </a:moveTo>
                      <a:lnTo>
                        <a:pt x="166" y="31"/>
                      </a:lnTo>
                      <a:lnTo>
                        <a:pt x="179" y="18"/>
                      </a:lnTo>
                      <a:lnTo>
                        <a:pt x="194" y="9"/>
                      </a:lnTo>
                      <a:lnTo>
                        <a:pt x="213" y="3"/>
                      </a:lnTo>
                      <a:lnTo>
                        <a:pt x="228" y="0"/>
                      </a:lnTo>
                      <a:lnTo>
                        <a:pt x="243" y="6"/>
                      </a:lnTo>
                      <a:lnTo>
                        <a:pt x="259" y="18"/>
                      </a:lnTo>
                      <a:lnTo>
                        <a:pt x="268" y="34"/>
                      </a:lnTo>
                      <a:lnTo>
                        <a:pt x="250" y="43"/>
                      </a:lnTo>
                      <a:lnTo>
                        <a:pt x="231" y="49"/>
                      </a:lnTo>
                      <a:lnTo>
                        <a:pt x="210" y="52"/>
                      </a:lnTo>
                      <a:lnTo>
                        <a:pt x="188" y="55"/>
                      </a:lnTo>
                      <a:lnTo>
                        <a:pt x="197" y="70"/>
                      </a:lnTo>
                      <a:lnTo>
                        <a:pt x="200" y="83"/>
                      </a:lnTo>
                      <a:lnTo>
                        <a:pt x="200" y="95"/>
                      </a:lnTo>
                      <a:lnTo>
                        <a:pt x="197" y="107"/>
                      </a:lnTo>
                      <a:lnTo>
                        <a:pt x="194" y="132"/>
                      </a:lnTo>
                      <a:lnTo>
                        <a:pt x="191" y="147"/>
                      </a:lnTo>
                      <a:lnTo>
                        <a:pt x="188" y="166"/>
                      </a:lnTo>
                      <a:lnTo>
                        <a:pt x="170" y="181"/>
                      </a:lnTo>
                      <a:lnTo>
                        <a:pt x="148" y="190"/>
                      </a:lnTo>
                      <a:lnTo>
                        <a:pt x="105" y="212"/>
                      </a:lnTo>
                      <a:lnTo>
                        <a:pt x="65" y="230"/>
                      </a:lnTo>
                      <a:lnTo>
                        <a:pt x="47" y="239"/>
                      </a:lnTo>
                      <a:lnTo>
                        <a:pt x="31" y="252"/>
                      </a:lnTo>
                      <a:lnTo>
                        <a:pt x="22" y="252"/>
                      </a:lnTo>
                      <a:lnTo>
                        <a:pt x="16" y="249"/>
                      </a:lnTo>
                      <a:lnTo>
                        <a:pt x="13" y="242"/>
                      </a:lnTo>
                      <a:lnTo>
                        <a:pt x="10" y="236"/>
                      </a:lnTo>
                      <a:lnTo>
                        <a:pt x="4" y="221"/>
                      </a:lnTo>
                      <a:lnTo>
                        <a:pt x="0" y="206"/>
                      </a:lnTo>
                      <a:lnTo>
                        <a:pt x="10" y="196"/>
                      </a:lnTo>
                      <a:lnTo>
                        <a:pt x="25" y="187"/>
                      </a:lnTo>
                      <a:lnTo>
                        <a:pt x="53" y="178"/>
                      </a:lnTo>
                      <a:lnTo>
                        <a:pt x="83" y="169"/>
                      </a:lnTo>
                      <a:lnTo>
                        <a:pt x="111" y="156"/>
                      </a:lnTo>
                      <a:lnTo>
                        <a:pt x="127" y="150"/>
                      </a:lnTo>
                      <a:lnTo>
                        <a:pt x="139" y="144"/>
                      </a:lnTo>
                      <a:lnTo>
                        <a:pt x="148" y="132"/>
                      </a:lnTo>
                      <a:lnTo>
                        <a:pt x="157" y="123"/>
                      </a:lnTo>
                      <a:lnTo>
                        <a:pt x="160" y="107"/>
                      </a:lnTo>
                      <a:lnTo>
                        <a:pt x="163" y="89"/>
                      </a:lnTo>
                      <a:lnTo>
                        <a:pt x="163" y="67"/>
                      </a:lnTo>
                      <a:lnTo>
                        <a:pt x="157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2" name="Freeform 292"/>
                <p:cNvSpPr>
                  <a:spLocks/>
                </p:cNvSpPr>
                <p:nvPr/>
              </p:nvSpPr>
              <p:spPr bwMode="auto">
                <a:xfrm>
                  <a:off x="4903" y="2281"/>
                  <a:ext cx="308" cy="196"/>
                </a:xfrm>
                <a:custGeom>
                  <a:avLst/>
                  <a:gdLst>
                    <a:gd name="T0" fmla="*/ 22 w 308"/>
                    <a:gd name="T1" fmla="*/ 64 h 196"/>
                    <a:gd name="T2" fmla="*/ 28 w 308"/>
                    <a:gd name="T3" fmla="*/ 49 h 196"/>
                    <a:gd name="T4" fmla="*/ 28 w 308"/>
                    <a:gd name="T5" fmla="*/ 37 h 196"/>
                    <a:gd name="T6" fmla="*/ 28 w 308"/>
                    <a:gd name="T7" fmla="*/ 31 h 196"/>
                    <a:gd name="T8" fmla="*/ 22 w 308"/>
                    <a:gd name="T9" fmla="*/ 24 h 196"/>
                    <a:gd name="T10" fmla="*/ 9 w 308"/>
                    <a:gd name="T11" fmla="*/ 15 h 196"/>
                    <a:gd name="T12" fmla="*/ 3 w 308"/>
                    <a:gd name="T13" fmla="*/ 9 h 196"/>
                    <a:gd name="T14" fmla="*/ 0 w 308"/>
                    <a:gd name="T15" fmla="*/ 0 h 196"/>
                    <a:gd name="T16" fmla="*/ 49 w 308"/>
                    <a:gd name="T17" fmla="*/ 0 h 196"/>
                    <a:gd name="T18" fmla="*/ 98 w 308"/>
                    <a:gd name="T19" fmla="*/ 6 h 196"/>
                    <a:gd name="T20" fmla="*/ 123 w 308"/>
                    <a:gd name="T21" fmla="*/ 12 h 196"/>
                    <a:gd name="T22" fmla="*/ 145 w 308"/>
                    <a:gd name="T23" fmla="*/ 21 h 196"/>
                    <a:gd name="T24" fmla="*/ 169 w 308"/>
                    <a:gd name="T25" fmla="*/ 31 h 196"/>
                    <a:gd name="T26" fmla="*/ 191 w 308"/>
                    <a:gd name="T27" fmla="*/ 40 h 196"/>
                    <a:gd name="T28" fmla="*/ 209 w 308"/>
                    <a:gd name="T29" fmla="*/ 55 h 196"/>
                    <a:gd name="T30" fmla="*/ 231 w 308"/>
                    <a:gd name="T31" fmla="*/ 70 h 196"/>
                    <a:gd name="T32" fmla="*/ 246 w 308"/>
                    <a:gd name="T33" fmla="*/ 86 h 196"/>
                    <a:gd name="T34" fmla="*/ 261 w 308"/>
                    <a:gd name="T35" fmla="*/ 104 h 196"/>
                    <a:gd name="T36" fmla="*/ 277 w 308"/>
                    <a:gd name="T37" fmla="*/ 126 h 196"/>
                    <a:gd name="T38" fmla="*/ 289 w 308"/>
                    <a:gd name="T39" fmla="*/ 147 h 196"/>
                    <a:gd name="T40" fmla="*/ 298 w 308"/>
                    <a:gd name="T41" fmla="*/ 172 h 196"/>
                    <a:gd name="T42" fmla="*/ 308 w 308"/>
                    <a:gd name="T43" fmla="*/ 196 h 196"/>
                    <a:gd name="T44" fmla="*/ 292 w 308"/>
                    <a:gd name="T45" fmla="*/ 196 h 196"/>
                    <a:gd name="T46" fmla="*/ 280 w 308"/>
                    <a:gd name="T47" fmla="*/ 190 h 196"/>
                    <a:gd name="T48" fmla="*/ 268 w 308"/>
                    <a:gd name="T49" fmla="*/ 181 h 196"/>
                    <a:gd name="T50" fmla="*/ 258 w 308"/>
                    <a:gd name="T51" fmla="*/ 172 h 196"/>
                    <a:gd name="T52" fmla="*/ 243 w 308"/>
                    <a:gd name="T53" fmla="*/ 150 h 196"/>
                    <a:gd name="T54" fmla="*/ 228 w 308"/>
                    <a:gd name="T55" fmla="*/ 132 h 196"/>
                    <a:gd name="T56" fmla="*/ 218 w 308"/>
                    <a:gd name="T57" fmla="*/ 132 h 196"/>
                    <a:gd name="T58" fmla="*/ 209 w 308"/>
                    <a:gd name="T59" fmla="*/ 135 h 196"/>
                    <a:gd name="T60" fmla="*/ 203 w 308"/>
                    <a:gd name="T61" fmla="*/ 141 h 196"/>
                    <a:gd name="T62" fmla="*/ 200 w 308"/>
                    <a:gd name="T63" fmla="*/ 150 h 196"/>
                    <a:gd name="T64" fmla="*/ 194 w 308"/>
                    <a:gd name="T65" fmla="*/ 169 h 196"/>
                    <a:gd name="T66" fmla="*/ 188 w 308"/>
                    <a:gd name="T67" fmla="*/ 175 h 196"/>
                    <a:gd name="T68" fmla="*/ 181 w 308"/>
                    <a:gd name="T69" fmla="*/ 178 h 196"/>
                    <a:gd name="T70" fmla="*/ 169 w 308"/>
                    <a:gd name="T71" fmla="*/ 172 h 196"/>
                    <a:gd name="T72" fmla="*/ 160 w 308"/>
                    <a:gd name="T73" fmla="*/ 166 h 196"/>
                    <a:gd name="T74" fmla="*/ 145 w 308"/>
                    <a:gd name="T75" fmla="*/ 150 h 196"/>
                    <a:gd name="T76" fmla="*/ 135 w 308"/>
                    <a:gd name="T77" fmla="*/ 144 h 196"/>
                    <a:gd name="T78" fmla="*/ 129 w 308"/>
                    <a:gd name="T79" fmla="*/ 141 h 196"/>
                    <a:gd name="T80" fmla="*/ 120 w 308"/>
                    <a:gd name="T81" fmla="*/ 138 h 196"/>
                    <a:gd name="T82" fmla="*/ 108 w 308"/>
                    <a:gd name="T83" fmla="*/ 141 h 196"/>
                    <a:gd name="T84" fmla="*/ 114 w 308"/>
                    <a:gd name="T85" fmla="*/ 132 h 196"/>
                    <a:gd name="T86" fmla="*/ 117 w 308"/>
                    <a:gd name="T87" fmla="*/ 126 h 196"/>
                    <a:gd name="T88" fmla="*/ 123 w 308"/>
                    <a:gd name="T89" fmla="*/ 123 h 196"/>
                    <a:gd name="T90" fmla="*/ 132 w 308"/>
                    <a:gd name="T91" fmla="*/ 123 h 196"/>
                    <a:gd name="T92" fmla="*/ 126 w 308"/>
                    <a:gd name="T93" fmla="*/ 107 h 196"/>
                    <a:gd name="T94" fmla="*/ 114 w 308"/>
                    <a:gd name="T95" fmla="*/ 95 h 196"/>
                    <a:gd name="T96" fmla="*/ 102 w 308"/>
                    <a:gd name="T97" fmla="*/ 86 h 196"/>
                    <a:gd name="T98" fmla="*/ 89 w 308"/>
                    <a:gd name="T99" fmla="*/ 80 h 196"/>
                    <a:gd name="T100" fmla="*/ 74 w 308"/>
                    <a:gd name="T101" fmla="*/ 74 h 196"/>
                    <a:gd name="T102" fmla="*/ 58 w 308"/>
                    <a:gd name="T103" fmla="*/ 67 h 196"/>
                    <a:gd name="T104" fmla="*/ 22 w 308"/>
                    <a:gd name="T105" fmla="*/ 64 h 19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08"/>
                    <a:gd name="T160" fmla="*/ 0 h 196"/>
                    <a:gd name="T161" fmla="*/ 308 w 308"/>
                    <a:gd name="T162" fmla="*/ 196 h 19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08" h="196">
                      <a:moveTo>
                        <a:pt x="22" y="64"/>
                      </a:moveTo>
                      <a:lnTo>
                        <a:pt x="28" y="49"/>
                      </a:lnTo>
                      <a:lnTo>
                        <a:pt x="28" y="37"/>
                      </a:lnTo>
                      <a:lnTo>
                        <a:pt x="28" y="31"/>
                      </a:lnTo>
                      <a:lnTo>
                        <a:pt x="22" y="24"/>
                      </a:lnTo>
                      <a:lnTo>
                        <a:pt x="9" y="15"/>
                      </a:ln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49" y="0"/>
                      </a:lnTo>
                      <a:lnTo>
                        <a:pt x="98" y="6"/>
                      </a:lnTo>
                      <a:lnTo>
                        <a:pt x="123" y="12"/>
                      </a:lnTo>
                      <a:lnTo>
                        <a:pt x="145" y="21"/>
                      </a:lnTo>
                      <a:lnTo>
                        <a:pt x="169" y="31"/>
                      </a:lnTo>
                      <a:lnTo>
                        <a:pt x="191" y="40"/>
                      </a:lnTo>
                      <a:lnTo>
                        <a:pt x="209" y="55"/>
                      </a:lnTo>
                      <a:lnTo>
                        <a:pt x="231" y="70"/>
                      </a:lnTo>
                      <a:lnTo>
                        <a:pt x="246" y="86"/>
                      </a:lnTo>
                      <a:lnTo>
                        <a:pt x="261" y="104"/>
                      </a:lnTo>
                      <a:lnTo>
                        <a:pt x="277" y="126"/>
                      </a:lnTo>
                      <a:lnTo>
                        <a:pt x="289" y="147"/>
                      </a:lnTo>
                      <a:lnTo>
                        <a:pt x="298" y="172"/>
                      </a:lnTo>
                      <a:lnTo>
                        <a:pt x="308" y="196"/>
                      </a:lnTo>
                      <a:lnTo>
                        <a:pt x="292" y="196"/>
                      </a:lnTo>
                      <a:lnTo>
                        <a:pt x="280" y="190"/>
                      </a:lnTo>
                      <a:lnTo>
                        <a:pt x="268" y="181"/>
                      </a:lnTo>
                      <a:lnTo>
                        <a:pt x="258" y="172"/>
                      </a:lnTo>
                      <a:lnTo>
                        <a:pt x="243" y="150"/>
                      </a:lnTo>
                      <a:lnTo>
                        <a:pt x="228" y="132"/>
                      </a:lnTo>
                      <a:lnTo>
                        <a:pt x="218" y="132"/>
                      </a:lnTo>
                      <a:lnTo>
                        <a:pt x="209" y="135"/>
                      </a:lnTo>
                      <a:lnTo>
                        <a:pt x="203" y="141"/>
                      </a:lnTo>
                      <a:lnTo>
                        <a:pt x="200" y="150"/>
                      </a:lnTo>
                      <a:lnTo>
                        <a:pt x="194" y="169"/>
                      </a:lnTo>
                      <a:lnTo>
                        <a:pt x="188" y="175"/>
                      </a:lnTo>
                      <a:lnTo>
                        <a:pt x="181" y="178"/>
                      </a:lnTo>
                      <a:lnTo>
                        <a:pt x="169" y="172"/>
                      </a:lnTo>
                      <a:lnTo>
                        <a:pt x="160" y="166"/>
                      </a:lnTo>
                      <a:lnTo>
                        <a:pt x="145" y="150"/>
                      </a:lnTo>
                      <a:lnTo>
                        <a:pt x="135" y="144"/>
                      </a:lnTo>
                      <a:lnTo>
                        <a:pt x="129" y="141"/>
                      </a:lnTo>
                      <a:lnTo>
                        <a:pt x="120" y="138"/>
                      </a:lnTo>
                      <a:lnTo>
                        <a:pt x="108" y="141"/>
                      </a:lnTo>
                      <a:lnTo>
                        <a:pt x="114" y="132"/>
                      </a:lnTo>
                      <a:lnTo>
                        <a:pt x="117" y="126"/>
                      </a:lnTo>
                      <a:lnTo>
                        <a:pt x="123" y="123"/>
                      </a:lnTo>
                      <a:lnTo>
                        <a:pt x="132" y="123"/>
                      </a:lnTo>
                      <a:lnTo>
                        <a:pt x="126" y="107"/>
                      </a:lnTo>
                      <a:lnTo>
                        <a:pt x="114" y="95"/>
                      </a:lnTo>
                      <a:lnTo>
                        <a:pt x="102" y="86"/>
                      </a:lnTo>
                      <a:lnTo>
                        <a:pt x="89" y="80"/>
                      </a:lnTo>
                      <a:lnTo>
                        <a:pt x="74" y="74"/>
                      </a:lnTo>
                      <a:lnTo>
                        <a:pt x="58" y="67"/>
                      </a:lnTo>
                      <a:lnTo>
                        <a:pt x="22" y="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3" name="Freeform 293"/>
                <p:cNvSpPr>
                  <a:spLocks/>
                </p:cNvSpPr>
                <p:nvPr/>
              </p:nvSpPr>
              <p:spPr bwMode="auto">
                <a:xfrm>
                  <a:off x="4848" y="2222"/>
                  <a:ext cx="30" cy="68"/>
                </a:xfrm>
                <a:custGeom>
                  <a:avLst/>
                  <a:gdLst>
                    <a:gd name="T0" fmla="*/ 15 w 30"/>
                    <a:gd name="T1" fmla="*/ 0 h 68"/>
                    <a:gd name="T2" fmla="*/ 24 w 30"/>
                    <a:gd name="T3" fmla="*/ 4 h 68"/>
                    <a:gd name="T4" fmla="*/ 30 w 30"/>
                    <a:gd name="T5" fmla="*/ 10 h 68"/>
                    <a:gd name="T6" fmla="*/ 30 w 30"/>
                    <a:gd name="T7" fmla="*/ 19 h 68"/>
                    <a:gd name="T8" fmla="*/ 30 w 30"/>
                    <a:gd name="T9" fmla="*/ 31 h 68"/>
                    <a:gd name="T10" fmla="*/ 24 w 30"/>
                    <a:gd name="T11" fmla="*/ 53 h 68"/>
                    <a:gd name="T12" fmla="*/ 15 w 30"/>
                    <a:gd name="T13" fmla="*/ 68 h 68"/>
                    <a:gd name="T14" fmla="*/ 6 w 30"/>
                    <a:gd name="T15" fmla="*/ 62 h 68"/>
                    <a:gd name="T16" fmla="*/ 0 w 30"/>
                    <a:gd name="T17" fmla="*/ 56 h 68"/>
                    <a:gd name="T18" fmla="*/ 0 w 30"/>
                    <a:gd name="T19" fmla="*/ 50 h 68"/>
                    <a:gd name="T20" fmla="*/ 3 w 30"/>
                    <a:gd name="T21" fmla="*/ 40 h 68"/>
                    <a:gd name="T22" fmla="*/ 9 w 30"/>
                    <a:gd name="T23" fmla="*/ 22 h 68"/>
                    <a:gd name="T24" fmla="*/ 12 w 30"/>
                    <a:gd name="T25" fmla="*/ 13 h 68"/>
                    <a:gd name="T26" fmla="*/ 15 w 30"/>
                    <a:gd name="T27" fmla="*/ 0 h 6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0"/>
                    <a:gd name="T43" fmla="*/ 0 h 68"/>
                    <a:gd name="T44" fmla="*/ 30 w 30"/>
                    <a:gd name="T45" fmla="*/ 68 h 6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0" h="68">
                      <a:moveTo>
                        <a:pt x="15" y="0"/>
                      </a:moveTo>
                      <a:lnTo>
                        <a:pt x="24" y="4"/>
                      </a:lnTo>
                      <a:lnTo>
                        <a:pt x="30" y="10"/>
                      </a:lnTo>
                      <a:lnTo>
                        <a:pt x="30" y="19"/>
                      </a:lnTo>
                      <a:lnTo>
                        <a:pt x="30" y="31"/>
                      </a:lnTo>
                      <a:lnTo>
                        <a:pt x="24" y="53"/>
                      </a:lnTo>
                      <a:lnTo>
                        <a:pt x="15" y="68"/>
                      </a:lnTo>
                      <a:lnTo>
                        <a:pt x="6" y="62"/>
                      </a:lnTo>
                      <a:lnTo>
                        <a:pt x="0" y="56"/>
                      </a:lnTo>
                      <a:lnTo>
                        <a:pt x="0" y="50"/>
                      </a:lnTo>
                      <a:lnTo>
                        <a:pt x="3" y="40"/>
                      </a:lnTo>
                      <a:lnTo>
                        <a:pt x="9" y="22"/>
                      </a:lnTo>
                      <a:lnTo>
                        <a:pt x="12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4" name="Freeform 294"/>
                <p:cNvSpPr>
                  <a:spLocks/>
                </p:cNvSpPr>
                <p:nvPr/>
              </p:nvSpPr>
              <p:spPr bwMode="auto">
                <a:xfrm>
                  <a:off x="4799" y="2029"/>
                  <a:ext cx="33" cy="34"/>
                </a:xfrm>
                <a:custGeom>
                  <a:avLst/>
                  <a:gdLst>
                    <a:gd name="T0" fmla="*/ 0 w 33"/>
                    <a:gd name="T1" fmla="*/ 34 h 34"/>
                    <a:gd name="T2" fmla="*/ 3 w 33"/>
                    <a:gd name="T3" fmla="*/ 21 h 34"/>
                    <a:gd name="T4" fmla="*/ 6 w 33"/>
                    <a:gd name="T5" fmla="*/ 12 h 34"/>
                    <a:gd name="T6" fmla="*/ 12 w 33"/>
                    <a:gd name="T7" fmla="*/ 3 h 34"/>
                    <a:gd name="T8" fmla="*/ 18 w 33"/>
                    <a:gd name="T9" fmla="*/ 0 h 34"/>
                    <a:gd name="T10" fmla="*/ 24 w 33"/>
                    <a:gd name="T11" fmla="*/ 0 h 34"/>
                    <a:gd name="T12" fmla="*/ 30 w 33"/>
                    <a:gd name="T13" fmla="*/ 6 h 34"/>
                    <a:gd name="T14" fmla="*/ 33 w 33"/>
                    <a:gd name="T15" fmla="*/ 18 h 34"/>
                    <a:gd name="T16" fmla="*/ 30 w 33"/>
                    <a:gd name="T17" fmla="*/ 34 h 34"/>
                    <a:gd name="T18" fmla="*/ 0 w 33"/>
                    <a:gd name="T19" fmla="*/ 34 h 3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3"/>
                    <a:gd name="T31" fmla="*/ 0 h 34"/>
                    <a:gd name="T32" fmla="*/ 33 w 33"/>
                    <a:gd name="T33" fmla="*/ 34 h 3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3" h="34">
                      <a:moveTo>
                        <a:pt x="0" y="34"/>
                      </a:moveTo>
                      <a:lnTo>
                        <a:pt x="3" y="21"/>
                      </a:lnTo>
                      <a:lnTo>
                        <a:pt x="6" y="12"/>
                      </a:lnTo>
                      <a:lnTo>
                        <a:pt x="12" y="3"/>
                      </a:lnTo>
                      <a:lnTo>
                        <a:pt x="18" y="0"/>
                      </a:lnTo>
                      <a:lnTo>
                        <a:pt x="24" y="0"/>
                      </a:lnTo>
                      <a:lnTo>
                        <a:pt x="30" y="6"/>
                      </a:lnTo>
                      <a:lnTo>
                        <a:pt x="33" y="18"/>
                      </a:lnTo>
                      <a:lnTo>
                        <a:pt x="3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5" name="Freeform 295"/>
                <p:cNvSpPr>
                  <a:spLocks/>
                </p:cNvSpPr>
                <p:nvPr/>
              </p:nvSpPr>
              <p:spPr bwMode="auto">
                <a:xfrm>
                  <a:off x="4792" y="2416"/>
                  <a:ext cx="56" cy="52"/>
                </a:xfrm>
                <a:custGeom>
                  <a:avLst/>
                  <a:gdLst>
                    <a:gd name="T0" fmla="*/ 0 w 56"/>
                    <a:gd name="T1" fmla="*/ 52 h 52"/>
                    <a:gd name="T2" fmla="*/ 0 w 56"/>
                    <a:gd name="T3" fmla="*/ 37 h 52"/>
                    <a:gd name="T4" fmla="*/ 3 w 56"/>
                    <a:gd name="T5" fmla="*/ 21 h 52"/>
                    <a:gd name="T6" fmla="*/ 10 w 56"/>
                    <a:gd name="T7" fmla="*/ 12 h 52"/>
                    <a:gd name="T8" fmla="*/ 19 w 56"/>
                    <a:gd name="T9" fmla="*/ 3 h 52"/>
                    <a:gd name="T10" fmla="*/ 28 w 56"/>
                    <a:gd name="T11" fmla="*/ 0 h 52"/>
                    <a:gd name="T12" fmla="*/ 37 w 56"/>
                    <a:gd name="T13" fmla="*/ 0 h 52"/>
                    <a:gd name="T14" fmla="*/ 46 w 56"/>
                    <a:gd name="T15" fmla="*/ 6 h 52"/>
                    <a:gd name="T16" fmla="*/ 56 w 56"/>
                    <a:gd name="T17" fmla="*/ 15 h 52"/>
                    <a:gd name="T18" fmla="*/ 43 w 56"/>
                    <a:gd name="T19" fmla="*/ 28 h 52"/>
                    <a:gd name="T20" fmla="*/ 31 w 56"/>
                    <a:gd name="T21" fmla="*/ 37 h 52"/>
                    <a:gd name="T22" fmla="*/ 0 w 56"/>
                    <a:gd name="T23" fmla="*/ 52 h 5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6"/>
                    <a:gd name="T37" fmla="*/ 0 h 52"/>
                    <a:gd name="T38" fmla="*/ 56 w 56"/>
                    <a:gd name="T39" fmla="*/ 52 h 5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6" h="52">
                      <a:moveTo>
                        <a:pt x="0" y="52"/>
                      </a:moveTo>
                      <a:lnTo>
                        <a:pt x="0" y="37"/>
                      </a:lnTo>
                      <a:lnTo>
                        <a:pt x="3" y="21"/>
                      </a:lnTo>
                      <a:lnTo>
                        <a:pt x="10" y="12"/>
                      </a:lnTo>
                      <a:lnTo>
                        <a:pt x="19" y="3"/>
                      </a:lnTo>
                      <a:lnTo>
                        <a:pt x="28" y="0"/>
                      </a:lnTo>
                      <a:lnTo>
                        <a:pt x="37" y="0"/>
                      </a:lnTo>
                      <a:lnTo>
                        <a:pt x="46" y="6"/>
                      </a:lnTo>
                      <a:lnTo>
                        <a:pt x="56" y="15"/>
                      </a:lnTo>
                      <a:lnTo>
                        <a:pt x="43" y="28"/>
                      </a:lnTo>
                      <a:lnTo>
                        <a:pt x="31" y="37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6" name="Freeform 296"/>
                <p:cNvSpPr>
                  <a:spLocks/>
                </p:cNvSpPr>
                <p:nvPr/>
              </p:nvSpPr>
              <p:spPr bwMode="auto">
                <a:xfrm>
                  <a:off x="4752" y="2093"/>
                  <a:ext cx="90" cy="65"/>
                </a:xfrm>
                <a:custGeom>
                  <a:avLst/>
                  <a:gdLst>
                    <a:gd name="T0" fmla="*/ 47 w 90"/>
                    <a:gd name="T1" fmla="*/ 16 h 65"/>
                    <a:gd name="T2" fmla="*/ 56 w 90"/>
                    <a:gd name="T3" fmla="*/ 7 h 65"/>
                    <a:gd name="T4" fmla="*/ 62 w 90"/>
                    <a:gd name="T5" fmla="*/ 4 h 65"/>
                    <a:gd name="T6" fmla="*/ 71 w 90"/>
                    <a:gd name="T7" fmla="*/ 0 h 65"/>
                    <a:gd name="T8" fmla="*/ 77 w 90"/>
                    <a:gd name="T9" fmla="*/ 4 h 65"/>
                    <a:gd name="T10" fmla="*/ 83 w 90"/>
                    <a:gd name="T11" fmla="*/ 10 h 65"/>
                    <a:gd name="T12" fmla="*/ 86 w 90"/>
                    <a:gd name="T13" fmla="*/ 22 h 65"/>
                    <a:gd name="T14" fmla="*/ 90 w 90"/>
                    <a:gd name="T15" fmla="*/ 37 h 65"/>
                    <a:gd name="T16" fmla="*/ 86 w 90"/>
                    <a:gd name="T17" fmla="*/ 56 h 65"/>
                    <a:gd name="T18" fmla="*/ 80 w 90"/>
                    <a:gd name="T19" fmla="*/ 56 h 65"/>
                    <a:gd name="T20" fmla="*/ 77 w 90"/>
                    <a:gd name="T21" fmla="*/ 56 h 65"/>
                    <a:gd name="T22" fmla="*/ 74 w 90"/>
                    <a:gd name="T23" fmla="*/ 59 h 65"/>
                    <a:gd name="T24" fmla="*/ 71 w 90"/>
                    <a:gd name="T25" fmla="*/ 65 h 65"/>
                    <a:gd name="T26" fmla="*/ 50 w 90"/>
                    <a:gd name="T27" fmla="*/ 59 h 65"/>
                    <a:gd name="T28" fmla="*/ 34 w 90"/>
                    <a:gd name="T29" fmla="*/ 53 h 65"/>
                    <a:gd name="T30" fmla="*/ 19 w 90"/>
                    <a:gd name="T31" fmla="*/ 43 h 65"/>
                    <a:gd name="T32" fmla="*/ 0 w 90"/>
                    <a:gd name="T33" fmla="*/ 37 h 65"/>
                    <a:gd name="T34" fmla="*/ 3 w 90"/>
                    <a:gd name="T35" fmla="*/ 28 h 65"/>
                    <a:gd name="T36" fmla="*/ 7 w 90"/>
                    <a:gd name="T37" fmla="*/ 22 h 65"/>
                    <a:gd name="T38" fmla="*/ 13 w 90"/>
                    <a:gd name="T39" fmla="*/ 16 h 65"/>
                    <a:gd name="T40" fmla="*/ 19 w 90"/>
                    <a:gd name="T41" fmla="*/ 10 h 65"/>
                    <a:gd name="T42" fmla="*/ 25 w 90"/>
                    <a:gd name="T43" fmla="*/ 10 h 65"/>
                    <a:gd name="T44" fmla="*/ 34 w 90"/>
                    <a:gd name="T45" fmla="*/ 10 h 65"/>
                    <a:gd name="T46" fmla="*/ 40 w 90"/>
                    <a:gd name="T47" fmla="*/ 10 h 65"/>
                    <a:gd name="T48" fmla="*/ 47 w 90"/>
                    <a:gd name="T49" fmla="*/ 16 h 6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90"/>
                    <a:gd name="T76" fmla="*/ 0 h 65"/>
                    <a:gd name="T77" fmla="*/ 90 w 90"/>
                    <a:gd name="T78" fmla="*/ 65 h 65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90" h="65">
                      <a:moveTo>
                        <a:pt x="47" y="16"/>
                      </a:moveTo>
                      <a:lnTo>
                        <a:pt x="56" y="7"/>
                      </a:lnTo>
                      <a:lnTo>
                        <a:pt x="62" y="4"/>
                      </a:lnTo>
                      <a:lnTo>
                        <a:pt x="71" y="0"/>
                      </a:lnTo>
                      <a:lnTo>
                        <a:pt x="77" y="4"/>
                      </a:lnTo>
                      <a:lnTo>
                        <a:pt x="83" y="10"/>
                      </a:lnTo>
                      <a:lnTo>
                        <a:pt x="86" y="22"/>
                      </a:lnTo>
                      <a:lnTo>
                        <a:pt x="90" y="37"/>
                      </a:lnTo>
                      <a:lnTo>
                        <a:pt x="86" y="56"/>
                      </a:lnTo>
                      <a:lnTo>
                        <a:pt x="80" y="56"/>
                      </a:lnTo>
                      <a:lnTo>
                        <a:pt x="77" y="56"/>
                      </a:lnTo>
                      <a:lnTo>
                        <a:pt x="74" y="59"/>
                      </a:lnTo>
                      <a:lnTo>
                        <a:pt x="71" y="65"/>
                      </a:lnTo>
                      <a:lnTo>
                        <a:pt x="50" y="59"/>
                      </a:lnTo>
                      <a:lnTo>
                        <a:pt x="34" y="53"/>
                      </a:lnTo>
                      <a:lnTo>
                        <a:pt x="19" y="43"/>
                      </a:lnTo>
                      <a:lnTo>
                        <a:pt x="0" y="37"/>
                      </a:lnTo>
                      <a:lnTo>
                        <a:pt x="3" y="28"/>
                      </a:lnTo>
                      <a:lnTo>
                        <a:pt x="7" y="22"/>
                      </a:lnTo>
                      <a:lnTo>
                        <a:pt x="13" y="16"/>
                      </a:lnTo>
                      <a:lnTo>
                        <a:pt x="19" y="10"/>
                      </a:lnTo>
                      <a:lnTo>
                        <a:pt x="25" y="10"/>
                      </a:lnTo>
                      <a:lnTo>
                        <a:pt x="34" y="10"/>
                      </a:lnTo>
                      <a:lnTo>
                        <a:pt x="40" y="10"/>
                      </a:lnTo>
                      <a:lnTo>
                        <a:pt x="47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7" name="Freeform 297"/>
                <p:cNvSpPr>
                  <a:spLocks/>
                </p:cNvSpPr>
                <p:nvPr/>
              </p:nvSpPr>
              <p:spPr bwMode="auto">
                <a:xfrm>
                  <a:off x="4759" y="2054"/>
                  <a:ext cx="49" cy="39"/>
                </a:xfrm>
                <a:custGeom>
                  <a:avLst/>
                  <a:gdLst>
                    <a:gd name="T0" fmla="*/ 0 w 49"/>
                    <a:gd name="T1" fmla="*/ 9 h 39"/>
                    <a:gd name="T2" fmla="*/ 6 w 49"/>
                    <a:gd name="T3" fmla="*/ 3 h 39"/>
                    <a:gd name="T4" fmla="*/ 15 w 49"/>
                    <a:gd name="T5" fmla="*/ 0 h 39"/>
                    <a:gd name="T6" fmla="*/ 21 w 49"/>
                    <a:gd name="T7" fmla="*/ 0 h 39"/>
                    <a:gd name="T8" fmla="*/ 27 w 49"/>
                    <a:gd name="T9" fmla="*/ 3 h 39"/>
                    <a:gd name="T10" fmla="*/ 36 w 49"/>
                    <a:gd name="T11" fmla="*/ 9 h 39"/>
                    <a:gd name="T12" fmla="*/ 49 w 49"/>
                    <a:gd name="T13" fmla="*/ 18 h 39"/>
                    <a:gd name="T14" fmla="*/ 46 w 49"/>
                    <a:gd name="T15" fmla="*/ 27 h 39"/>
                    <a:gd name="T16" fmla="*/ 40 w 49"/>
                    <a:gd name="T17" fmla="*/ 33 h 39"/>
                    <a:gd name="T18" fmla="*/ 30 w 49"/>
                    <a:gd name="T19" fmla="*/ 36 h 39"/>
                    <a:gd name="T20" fmla="*/ 21 w 49"/>
                    <a:gd name="T21" fmla="*/ 39 h 39"/>
                    <a:gd name="T22" fmla="*/ 12 w 49"/>
                    <a:gd name="T23" fmla="*/ 36 h 39"/>
                    <a:gd name="T24" fmla="*/ 6 w 49"/>
                    <a:gd name="T25" fmla="*/ 30 h 39"/>
                    <a:gd name="T26" fmla="*/ 0 w 49"/>
                    <a:gd name="T27" fmla="*/ 21 h 39"/>
                    <a:gd name="T28" fmla="*/ 0 w 49"/>
                    <a:gd name="T29" fmla="*/ 9 h 3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49"/>
                    <a:gd name="T46" fmla="*/ 0 h 39"/>
                    <a:gd name="T47" fmla="*/ 49 w 49"/>
                    <a:gd name="T48" fmla="*/ 39 h 3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49" h="39">
                      <a:moveTo>
                        <a:pt x="0" y="9"/>
                      </a:moveTo>
                      <a:lnTo>
                        <a:pt x="6" y="3"/>
                      </a:lnTo>
                      <a:lnTo>
                        <a:pt x="15" y="0"/>
                      </a:lnTo>
                      <a:lnTo>
                        <a:pt x="21" y="0"/>
                      </a:lnTo>
                      <a:lnTo>
                        <a:pt x="27" y="3"/>
                      </a:lnTo>
                      <a:lnTo>
                        <a:pt x="36" y="9"/>
                      </a:lnTo>
                      <a:lnTo>
                        <a:pt x="49" y="18"/>
                      </a:lnTo>
                      <a:lnTo>
                        <a:pt x="46" y="27"/>
                      </a:lnTo>
                      <a:lnTo>
                        <a:pt x="40" y="33"/>
                      </a:lnTo>
                      <a:lnTo>
                        <a:pt x="30" y="36"/>
                      </a:lnTo>
                      <a:lnTo>
                        <a:pt x="21" y="39"/>
                      </a:lnTo>
                      <a:lnTo>
                        <a:pt x="12" y="36"/>
                      </a:lnTo>
                      <a:lnTo>
                        <a:pt x="6" y="30"/>
                      </a:lnTo>
                      <a:lnTo>
                        <a:pt x="0" y="21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8" name="Freeform 298"/>
                <p:cNvSpPr>
                  <a:spLocks/>
                </p:cNvSpPr>
                <p:nvPr/>
              </p:nvSpPr>
              <p:spPr bwMode="auto">
                <a:xfrm>
                  <a:off x="4731" y="1799"/>
                  <a:ext cx="37" cy="55"/>
                </a:xfrm>
                <a:custGeom>
                  <a:avLst/>
                  <a:gdLst>
                    <a:gd name="T0" fmla="*/ 37 w 37"/>
                    <a:gd name="T1" fmla="*/ 0 h 55"/>
                    <a:gd name="T2" fmla="*/ 34 w 37"/>
                    <a:gd name="T3" fmla="*/ 18 h 55"/>
                    <a:gd name="T4" fmla="*/ 28 w 37"/>
                    <a:gd name="T5" fmla="*/ 30 h 55"/>
                    <a:gd name="T6" fmla="*/ 18 w 37"/>
                    <a:gd name="T7" fmla="*/ 43 h 55"/>
                    <a:gd name="T8" fmla="*/ 12 w 37"/>
                    <a:gd name="T9" fmla="*/ 55 h 55"/>
                    <a:gd name="T10" fmla="*/ 3 w 37"/>
                    <a:gd name="T11" fmla="*/ 52 h 55"/>
                    <a:gd name="T12" fmla="*/ 0 w 37"/>
                    <a:gd name="T13" fmla="*/ 43 h 55"/>
                    <a:gd name="T14" fmla="*/ 0 w 37"/>
                    <a:gd name="T15" fmla="*/ 33 h 55"/>
                    <a:gd name="T16" fmla="*/ 0 w 37"/>
                    <a:gd name="T17" fmla="*/ 21 h 55"/>
                    <a:gd name="T18" fmla="*/ 6 w 37"/>
                    <a:gd name="T19" fmla="*/ 12 h 55"/>
                    <a:gd name="T20" fmla="*/ 15 w 37"/>
                    <a:gd name="T21" fmla="*/ 3 h 55"/>
                    <a:gd name="T22" fmla="*/ 24 w 37"/>
                    <a:gd name="T23" fmla="*/ 0 h 55"/>
                    <a:gd name="T24" fmla="*/ 37 w 37"/>
                    <a:gd name="T25" fmla="*/ 0 h 5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7"/>
                    <a:gd name="T40" fmla="*/ 0 h 55"/>
                    <a:gd name="T41" fmla="*/ 37 w 37"/>
                    <a:gd name="T42" fmla="*/ 55 h 5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7" h="55">
                      <a:moveTo>
                        <a:pt x="37" y="0"/>
                      </a:moveTo>
                      <a:lnTo>
                        <a:pt x="34" y="18"/>
                      </a:lnTo>
                      <a:lnTo>
                        <a:pt x="28" y="30"/>
                      </a:lnTo>
                      <a:lnTo>
                        <a:pt x="18" y="43"/>
                      </a:lnTo>
                      <a:lnTo>
                        <a:pt x="12" y="55"/>
                      </a:lnTo>
                      <a:lnTo>
                        <a:pt x="3" y="52"/>
                      </a:lnTo>
                      <a:lnTo>
                        <a:pt x="0" y="43"/>
                      </a:lnTo>
                      <a:lnTo>
                        <a:pt x="0" y="33"/>
                      </a:lnTo>
                      <a:lnTo>
                        <a:pt x="0" y="21"/>
                      </a:lnTo>
                      <a:lnTo>
                        <a:pt x="6" y="12"/>
                      </a:lnTo>
                      <a:lnTo>
                        <a:pt x="15" y="3"/>
                      </a:lnTo>
                      <a:lnTo>
                        <a:pt x="24" y="0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69" name="Freeform 299"/>
                <p:cNvSpPr>
                  <a:spLocks/>
                </p:cNvSpPr>
                <p:nvPr/>
              </p:nvSpPr>
              <p:spPr bwMode="auto">
                <a:xfrm>
                  <a:off x="4737" y="2241"/>
                  <a:ext cx="77" cy="31"/>
                </a:xfrm>
                <a:custGeom>
                  <a:avLst/>
                  <a:gdLst>
                    <a:gd name="T0" fmla="*/ 77 w 77"/>
                    <a:gd name="T1" fmla="*/ 0 h 31"/>
                    <a:gd name="T2" fmla="*/ 74 w 77"/>
                    <a:gd name="T3" fmla="*/ 12 h 31"/>
                    <a:gd name="T4" fmla="*/ 68 w 77"/>
                    <a:gd name="T5" fmla="*/ 21 h 31"/>
                    <a:gd name="T6" fmla="*/ 58 w 77"/>
                    <a:gd name="T7" fmla="*/ 28 h 31"/>
                    <a:gd name="T8" fmla="*/ 46 w 77"/>
                    <a:gd name="T9" fmla="*/ 31 h 31"/>
                    <a:gd name="T10" fmla="*/ 31 w 77"/>
                    <a:gd name="T11" fmla="*/ 31 h 31"/>
                    <a:gd name="T12" fmla="*/ 18 w 77"/>
                    <a:gd name="T13" fmla="*/ 31 h 31"/>
                    <a:gd name="T14" fmla="*/ 6 w 77"/>
                    <a:gd name="T15" fmla="*/ 24 h 31"/>
                    <a:gd name="T16" fmla="*/ 0 w 77"/>
                    <a:gd name="T17" fmla="*/ 21 h 31"/>
                    <a:gd name="T18" fmla="*/ 3 w 77"/>
                    <a:gd name="T19" fmla="*/ 12 h 31"/>
                    <a:gd name="T20" fmla="*/ 9 w 77"/>
                    <a:gd name="T21" fmla="*/ 9 h 31"/>
                    <a:gd name="T22" fmla="*/ 15 w 77"/>
                    <a:gd name="T23" fmla="*/ 6 h 31"/>
                    <a:gd name="T24" fmla="*/ 28 w 77"/>
                    <a:gd name="T25" fmla="*/ 6 h 31"/>
                    <a:gd name="T26" fmla="*/ 52 w 77"/>
                    <a:gd name="T27" fmla="*/ 6 h 31"/>
                    <a:gd name="T28" fmla="*/ 65 w 77"/>
                    <a:gd name="T29" fmla="*/ 3 h 31"/>
                    <a:gd name="T30" fmla="*/ 77 w 77"/>
                    <a:gd name="T31" fmla="*/ 0 h 3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7"/>
                    <a:gd name="T49" fmla="*/ 0 h 31"/>
                    <a:gd name="T50" fmla="*/ 77 w 77"/>
                    <a:gd name="T51" fmla="*/ 31 h 3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7" h="31">
                      <a:moveTo>
                        <a:pt x="77" y="0"/>
                      </a:moveTo>
                      <a:lnTo>
                        <a:pt x="74" y="12"/>
                      </a:lnTo>
                      <a:lnTo>
                        <a:pt x="68" y="21"/>
                      </a:lnTo>
                      <a:lnTo>
                        <a:pt x="58" y="28"/>
                      </a:lnTo>
                      <a:lnTo>
                        <a:pt x="46" y="31"/>
                      </a:lnTo>
                      <a:lnTo>
                        <a:pt x="31" y="31"/>
                      </a:lnTo>
                      <a:lnTo>
                        <a:pt x="18" y="31"/>
                      </a:lnTo>
                      <a:lnTo>
                        <a:pt x="6" y="24"/>
                      </a:lnTo>
                      <a:lnTo>
                        <a:pt x="0" y="21"/>
                      </a:lnTo>
                      <a:lnTo>
                        <a:pt x="3" y="12"/>
                      </a:lnTo>
                      <a:lnTo>
                        <a:pt x="9" y="9"/>
                      </a:lnTo>
                      <a:lnTo>
                        <a:pt x="15" y="6"/>
                      </a:lnTo>
                      <a:lnTo>
                        <a:pt x="28" y="6"/>
                      </a:lnTo>
                      <a:lnTo>
                        <a:pt x="52" y="6"/>
                      </a:lnTo>
                      <a:lnTo>
                        <a:pt x="65" y="3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0" name="Freeform 300"/>
                <p:cNvSpPr>
                  <a:spLocks/>
                </p:cNvSpPr>
                <p:nvPr/>
              </p:nvSpPr>
              <p:spPr bwMode="auto">
                <a:xfrm>
                  <a:off x="4719" y="2437"/>
                  <a:ext cx="27" cy="31"/>
                </a:xfrm>
                <a:custGeom>
                  <a:avLst/>
                  <a:gdLst>
                    <a:gd name="T0" fmla="*/ 24 w 27"/>
                    <a:gd name="T1" fmla="*/ 4 h 31"/>
                    <a:gd name="T2" fmla="*/ 27 w 27"/>
                    <a:gd name="T3" fmla="*/ 10 h 31"/>
                    <a:gd name="T4" fmla="*/ 27 w 27"/>
                    <a:gd name="T5" fmla="*/ 16 h 31"/>
                    <a:gd name="T6" fmla="*/ 21 w 27"/>
                    <a:gd name="T7" fmla="*/ 22 h 31"/>
                    <a:gd name="T8" fmla="*/ 15 w 27"/>
                    <a:gd name="T9" fmla="*/ 28 h 31"/>
                    <a:gd name="T10" fmla="*/ 9 w 27"/>
                    <a:gd name="T11" fmla="*/ 31 h 31"/>
                    <a:gd name="T12" fmla="*/ 3 w 27"/>
                    <a:gd name="T13" fmla="*/ 28 h 31"/>
                    <a:gd name="T14" fmla="*/ 0 w 27"/>
                    <a:gd name="T15" fmla="*/ 22 h 31"/>
                    <a:gd name="T16" fmla="*/ 3 w 27"/>
                    <a:gd name="T17" fmla="*/ 13 h 31"/>
                    <a:gd name="T18" fmla="*/ 12 w 27"/>
                    <a:gd name="T19" fmla="*/ 4 h 31"/>
                    <a:gd name="T20" fmla="*/ 18 w 27"/>
                    <a:gd name="T21" fmla="*/ 0 h 31"/>
                    <a:gd name="T22" fmla="*/ 24 w 27"/>
                    <a:gd name="T23" fmla="*/ 4 h 3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7"/>
                    <a:gd name="T37" fmla="*/ 0 h 31"/>
                    <a:gd name="T38" fmla="*/ 27 w 27"/>
                    <a:gd name="T39" fmla="*/ 31 h 3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7" h="31">
                      <a:moveTo>
                        <a:pt x="24" y="4"/>
                      </a:moveTo>
                      <a:lnTo>
                        <a:pt x="27" y="10"/>
                      </a:lnTo>
                      <a:lnTo>
                        <a:pt x="27" y="16"/>
                      </a:lnTo>
                      <a:lnTo>
                        <a:pt x="21" y="22"/>
                      </a:lnTo>
                      <a:lnTo>
                        <a:pt x="15" y="28"/>
                      </a:lnTo>
                      <a:lnTo>
                        <a:pt x="9" y="31"/>
                      </a:lnTo>
                      <a:lnTo>
                        <a:pt x="3" y="28"/>
                      </a:lnTo>
                      <a:lnTo>
                        <a:pt x="0" y="22"/>
                      </a:lnTo>
                      <a:lnTo>
                        <a:pt x="3" y="13"/>
                      </a:lnTo>
                      <a:lnTo>
                        <a:pt x="12" y="4"/>
                      </a:lnTo>
                      <a:lnTo>
                        <a:pt x="18" y="0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1" name="Freeform 301"/>
                <p:cNvSpPr>
                  <a:spLocks/>
                </p:cNvSpPr>
                <p:nvPr/>
              </p:nvSpPr>
              <p:spPr bwMode="auto">
                <a:xfrm>
                  <a:off x="4712" y="2281"/>
                  <a:ext cx="80" cy="92"/>
                </a:xfrm>
                <a:custGeom>
                  <a:avLst/>
                  <a:gdLst>
                    <a:gd name="T0" fmla="*/ 80 w 80"/>
                    <a:gd name="T1" fmla="*/ 92 h 92"/>
                    <a:gd name="T2" fmla="*/ 62 w 80"/>
                    <a:gd name="T3" fmla="*/ 89 h 92"/>
                    <a:gd name="T4" fmla="*/ 50 w 80"/>
                    <a:gd name="T5" fmla="*/ 80 h 92"/>
                    <a:gd name="T6" fmla="*/ 43 w 80"/>
                    <a:gd name="T7" fmla="*/ 64 h 92"/>
                    <a:gd name="T8" fmla="*/ 40 w 80"/>
                    <a:gd name="T9" fmla="*/ 46 h 92"/>
                    <a:gd name="T10" fmla="*/ 31 w 80"/>
                    <a:gd name="T11" fmla="*/ 52 h 92"/>
                    <a:gd name="T12" fmla="*/ 25 w 80"/>
                    <a:gd name="T13" fmla="*/ 61 h 92"/>
                    <a:gd name="T14" fmla="*/ 16 w 80"/>
                    <a:gd name="T15" fmla="*/ 67 h 92"/>
                    <a:gd name="T16" fmla="*/ 10 w 80"/>
                    <a:gd name="T17" fmla="*/ 67 h 92"/>
                    <a:gd name="T18" fmla="*/ 0 w 80"/>
                    <a:gd name="T19" fmla="*/ 64 h 92"/>
                    <a:gd name="T20" fmla="*/ 0 w 80"/>
                    <a:gd name="T21" fmla="*/ 46 h 92"/>
                    <a:gd name="T22" fmla="*/ 7 w 80"/>
                    <a:gd name="T23" fmla="*/ 34 h 92"/>
                    <a:gd name="T24" fmla="*/ 10 w 80"/>
                    <a:gd name="T25" fmla="*/ 18 h 92"/>
                    <a:gd name="T26" fmla="*/ 10 w 80"/>
                    <a:gd name="T27" fmla="*/ 0 h 92"/>
                    <a:gd name="T28" fmla="*/ 50 w 80"/>
                    <a:gd name="T29" fmla="*/ 0 h 92"/>
                    <a:gd name="T30" fmla="*/ 65 w 80"/>
                    <a:gd name="T31" fmla="*/ 0 h 92"/>
                    <a:gd name="T32" fmla="*/ 74 w 80"/>
                    <a:gd name="T33" fmla="*/ 3 h 92"/>
                    <a:gd name="T34" fmla="*/ 80 w 80"/>
                    <a:gd name="T35" fmla="*/ 9 h 92"/>
                    <a:gd name="T36" fmla="*/ 68 w 80"/>
                    <a:gd name="T37" fmla="*/ 18 h 92"/>
                    <a:gd name="T38" fmla="*/ 62 w 80"/>
                    <a:gd name="T39" fmla="*/ 27 h 92"/>
                    <a:gd name="T40" fmla="*/ 62 w 80"/>
                    <a:gd name="T41" fmla="*/ 34 h 92"/>
                    <a:gd name="T42" fmla="*/ 65 w 80"/>
                    <a:gd name="T43" fmla="*/ 43 h 92"/>
                    <a:gd name="T44" fmla="*/ 74 w 80"/>
                    <a:gd name="T45" fmla="*/ 61 h 92"/>
                    <a:gd name="T46" fmla="*/ 77 w 80"/>
                    <a:gd name="T47" fmla="*/ 77 h 92"/>
                    <a:gd name="T48" fmla="*/ 80 w 80"/>
                    <a:gd name="T49" fmla="*/ 92 h 9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92"/>
                    <a:gd name="T77" fmla="*/ 80 w 80"/>
                    <a:gd name="T78" fmla="*/ 92 h 9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92">
                      <a:moveTo>
                        <a:pt x="80" y="92"/>
                      </a:moveTo>
                      <a:lnTo>
                        <a:pt x="62" y="89"/>
                      </a:lnTo>
                      <a:lnTo>
                        <a:pt x="50" y="80"/>
                      </a:lnTo>
                      <a:lnTo>
                        <a:pt x="43" y="64"/>
                      </a:lnTo>
                      <a:lnTo>
                        <a:pt x="40" y="46"/>
                      </a:lnTo>
                      <a:lnTo>
                        <a:pt x="31" y="52"/>
                      </a:lnTo>
                      <a:lnTo>
                        <a:pt x="25" y="61"/>
                      </a:lnTo>
                      <a:lnTo>
                        <a:pt x="16" y="67"/>
                      </a:lnTo>
                      <a:lnTo>
                        <a:pt x="10" y="67"/>
                      </a:lnTo>
                      <a:lnTo>
                        <a:pt x="0" y="64"/>
                      </a:lnTo>
                      <a:lnTo>
                        <a:pt x="0" y="46"/>
                      </a:lnTo>
                      <a:lnTo>
                        <a:pt x="7" y="34"/>
                      </a:lnTo>
                      <a:lnTo>
                        <a:pt x="10" y="18"/>
                      </a:lnTo>
                      <a:lnTo>
                        <a:pt x="10" y="0"/>
                      </a:lnTo>
                      <a:lnTo>
                        <a:pt x="50" y="0"/>
                      </a:lnTo>
                      <a:lnTo>
                        <a:pt x="65" y="0"/>
                      </a:lnTo>
                      <a:lnTo>
                        <a:pt x="74" y="3"/>
                      </a:lnTo>
                      <a:lnTo>
                        <a:pt x="80" y="9"/>
                      </a:lnTo>
                      <a:lnTo>
                        <a:pt x="68" y="18"/>
                      </a:lnTo>
                      <a:lnTo>
                        <a:pt x="62" y="27"/>
                      </a:lnTo>
                      <a:lnTo>
                        <a:pt x="62" y="34"/>
                      </a:lnTo>
                      <a:lnTo>
                        <a:pt x="65" y="43"/>
                      </a:lnTo>
                      <a:lnTo>
                        <a:pt x="74" y="61"/>
                      </a:lnTo>
                      <a:lnTo>
                        <a:pt x="77" y="77"/>
                      </a:lnTo>
                      <a:lnTo>
                        <a:pt x="80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2" name="Freeform 302"/>
                <p:cNvSpPr>
                  <a:spLocks/>
                </p:cNvSpPr>
                <p:nvPr/>
              </p:nvSpPr>
              <p:spPr bwMode="auto">
                <a:xfrm>
                  <a:off x="4722" y="1912"/>
                  <a:ext cx="86" cy="151"/>
                </a:xfrm>
                <a:custGeom>
                  <a:avLst/>
                  <a:gdLst>
                    <a:gd name="T0" fmla="*/ 61 w 86"/>
                    <a:gd name="T1" fmla="*/ 19 h 151"/>
                    <a:gd name="T2" fmla="*/ 61 w 86"/>
                    <a:gd name="T3" fmla="*/ 28 h 151"/>
                    <a:gd name="T4" fmla="*/ 61 w 86"/>
                    <a:gd name="T5" fmla="*/ 34 h 151"/>
                    <a:gd name="T6" fmla="*/ 52 w 86"/>
                    <a:gd name="T7" fmla="*/ 46 h 151"/>
                    <a:gd name="T8" fmla="*/ 43 w 86"/>
                    <a:gd name="T9" fmla="*/ 52 h 151"/>
                    <a:gd name="T10" fmla="*/ 40 w 86"/>
                    <a:gd name="T11" fmla="*/ 59 h 151"/>
                    <a:gd name="T12" fmla="*/ 37 w 86"/>
                    <a:gd name="T13" fmla="*/ 65 h 151"/>
                    <a:gd name="T14" fmla="*/ 46 w 86"/>
                    <a:gd name="T15" fmla="*/ 74 h 151"/>
                    <a:gd name="T16" fmla="*/ 58 w 86"/>
                    <a:gd name="T17" fmla="*/ 80 h 151"/>
                    <a:gd name="T18" fmla="*/ 70 w 86"/>
                    <a:gd name="T19" fmla="*/ 83 h 151"/>
                    <a:gd name="T20" fmla="*/ 86 w 86"/>
                    <a:gd name="T21" fmla="*/ 86 h 151"/>
                    <a:gd name="T22" fmla="*/ 64 w 86"/>
                    <a:gd name="T23" fmla="*/ 102 h 151"/>
                    <a:gd name="T24" fmla="*/ 46 w 86"/>
                    <a:gd name="T25" fmla="*/ 123 h 151"/>
                    <a:gd name="T26" fmla="*/ 24 w 86"/>
                    <a:gd name="T27" fmla="*/ 138 h 151"/>
                    <a:gd name="T28" fmla="*/ 12 w 86"/>
                    <a:gd name="T29" fmla="*/ 145 h 151"/>
                    <a:gd name="T30" fmla="*/ 0 w 86"/>
                    <a:gd name="T31" fmla="*/ 151 h 151"/>
                    <a:gd name="T32" fmla="*/ 6 w 86"/>
                    <a:gd name="T33" fmla="*/ 138 h 151"/>
                    <a:gd name="T34" fmla="*/ 15 w 86"/>
                    <a:gd name="T35" fmla="*/ 126 h 151"/>
                    <a:gd name="T36" fmla="*/ 24 w 86"/>
                    <a:gd name="T37" fmla="*/ 117 h 151"/>
                    <a:gd name="T38" fmla="*/ 30 w 86"/>
                    <a:gd name="T39" fmla="*/ 105 h 151"/>
                    <a:gd name="T40" fmla="*/ 27 w 86"/>
                    <a:gd name="T41" fmla="*/ 95 h 151"/>
                    <a:gd name="T42" fmla="*/ 21 w 86"/>
                    <a:gd name="T43" fmla="*/ 89 h 151"/>
                    <a:gd name="T44" fmla="*/ 12 w 86"/>
                    <a:gd name="T45" fmla="*/ 77 h 151"/>
                    <a:gd name="T46" fmla="*/ 3 w 86"/>
                    <a:gd name="T47" fmla="*/ 68 h 151"/>
                    <a:gd name="T48" fmla="*/ 0 w 86"/>
                    <a:gd name="T49" fmla="*/ 59 h 151"/>
                    <a:gd name="T50" fmla="*/ 0 w 86"/>
                    <a:gd name="T51" fmla="*/ 46 h 151"/>
                    <a:gd name="T52" fmla="*/ 9 w 86"/>
                    <a:gd name="T53" fmla="*/ 40 h 151"/>
                    <a:gd name="T54" fmla="*/ 21 w 86"/>
                    <a:gd name="T55" fmla="*/ 34 h 151"/>
                    <a:gd name="T56" fmla="*/ 27 w 86"/>
                    <a:gd name="T57" fmla="*/ 28 h 151"/>
                    <a:gd name="T58" fmla="*/ 30 w 86"/>
                    <a:gd name="T59" fmla="*/ 22 h 151"/>
                    <a:gd name="T60" fmla="*/ 30 w 86"/>
                    <a:gd name="T61" fmla="*/ 12 h 151"/>
                    <a:gd name="T62" fmla="*/ 30 w 86"/>
                    <a:gd name="T63" fmla="*/ 0 h 151"/>
                    <a:gd name="T64" fmla="*/ 37 w 86"/>
                    <a:gd name="T65" fmla="*/ 0 h 151"/>
                    <a:gd name="T66" fmla="*/ 43 w 86"/>
                    <a:gd name="T67" fmla="*/ 0 h 151"/>
                    <a:gd name="T68" fmla="*/ 49 w 86"/>
                    <a:gd name="T69" fmla="*/ 6 h 151"/>
                    <a:gd name="T70" fmla="*/ 52 w 86"/>
                    <a:gd name="T71" fmla="*/ 16 h 151"/>
                    <a:gd name="T72" fmla="*/ 55 w 86"/>
                    <a:gd name="T73" fmla="*/ 19 h 151"/>
                    <a:gd name="T74" fmla="*/ 61 w 86"/>
                    <a:gd name="T75" fmla="*/ 19 h 15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6"/>
                    <a:gd name="T115" fmla="*/ 0 h 151"/>
                    <a:gd name="T116" fmla="*/ 86 w 86"/>
                    <a:gd name="T117" fmla="*/ 151 h 15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6" h="151">
                      <a:moveTo>
                        <a:pt x="61" y="19"/>
                      </a:moveTo>
                      <a:lnTo>
                        <a:pt x="61" y="28"/>
                      </a:lnTo>
                      <a:lnTo>
                        <a:pt x="61" y="34"/>
                      </a:lnTo>
                      <a:lnTo>
                        <a:pt x="52" y="46"/>
                      </a:lnTo>
                      <a:lnTo>
                        <a:pt x="43" y="52"/>
                      </a:lnTo>
                      <a:lnTo>
                        <a:pt x="40" y="59"/>
                      </a:lnTo>
                      <a:lnTo>
                        <a:pt x="37" y="65"/>
                      </a:lnTo>
                      <a:lnTo>
                        <a:pt x="46" y="74"/>
                      </a:lnTo>
                      <a:lnTo>
                        <a:pt x="58" y="80"/>
                      </a:lnTo>
                      <a:lnTo>
                        <a:pt x="70" y="83"/>
                      </a:lnTo>
                      <a:lnTo>
                        <a:pt x="86" y="86"/>
                      </a:lnTo>
                      <a:lnTo>
                        <a:pt x="64" y="102"/>
                      </a:lnTo>
                      <a:lnTo>
                        <a:pt x="46" y="123"/>
                      </a:lnTo>
                      <a:lnTo>
                        <a:pt x="24" y="138"/>
                      </a:lnTo>
                      <a:lnTo>
                        <a:pt x="12" y="145"/>
                      </a:lnTo>
                      <a:lnTo>
                        <a:pt x="0" y="151"/>
                      </a:lnTo>
                      <a:lnTo>
                        <a:pt x="6" y="138"/>
                      </a:lnTo>
                      <a:lnTo>
                        <a:pt x="15" y="126"/>
                      </a:lnTo>
                      <a:lnTo>
                        <a:pt x="24" y="117"/>
                      </a:lnTo>
                      <a:lnTo>
                        <a:pt x="30" y="105"/>
                      </a:lnTo>
                      <a:lnTo>
                        <a:pt x="27" y="95"/>
                      </a:lnTo>
                      <a:lnTo>
                        <a:pt x="21" y="89"/>
                      </a:lnTo>
                      <a:lnTo>
                        <a:pt x="12" y="77"/>
                      </a:lnTo>
                      <a:lnTo>
                        <a:pt x="3" y="68"/>
                      </a:lnTo>
                      <a:lnTo>
                        <a:pt x="0" y="59"/>
                      </a:lnTo>
                      <a:lnTo>
                        <a:pt x="0" y="46"/>
                      </a:lnTo>
                      <a:lnTo>
                        <a:pt x="9" y="40"/>
                      </a:lnTo>
                      <a:lnTo>
                        <a:pt x="21" y="34"/>
                      </a:lnTo>
                      <a:lnTo>
                        <a:pt x="27" y="28"/>
                      </a:lnTo>
                      <a:lnTo>
                        <a:pt x="30" y="22"/>
                      </a:lnTo>
                      <a:lnTo>
                        <a:pt x="30" y="12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3" y="0"/>
                      </a:lnTo>
                      <a:lnTo>
                        <a:pt x="49" y="6"/>
                      </a:lnTo>
                      <a:lnTo>
                        <a:pt x="52" y="16"/>
                      </a:lnTo>
                      <a:lnTo>
                        <a:pt x="55" y="19"/>
                      </a:lnTo>
                      <a:lnTo>
                        <a:pt x="6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3" name="Freeform 303"/>
                <p:cNvSpPr>
                  <a:spLocks/>
                </p:cNvSpPr>
                <p:nvPr/>
              </p:nvSpPr>
              <p:spPr bwMode="auto">
                <a:xfrm>
                  <a:off x="4556" y="2136"/>
                  <a:ext cx="166" cy="209"/>
                </a:xfrm>
                <a:custGeom>
                  <a:avLst/>
                  <a:gdLst>
                    <a:gd name="T0" fmla="*/ 156 w 166"/>
                    <a:gd name="T1" fmla="*/ 105 h 209"/>
                    <a:gd name="T2" fmla="*/ 144 w 166"/>
                    <a:gd name="T3" fmla="*/ 129 h 209"/>
                    <a:gd name="T4" fmla="*/ 132 w 166"/>
                    <a:gd name="T5" fmla="*/ 154 h 209"/>
                    <a:gd name="T6" fmla="*/ 123 w 166"/>
                    <a:gd name="T7" fmla="*/ 179 h 209"/>
                    <a:gd name="T8" fmla="*/ 120 w 166"/>
                    <a:gd name="T9" fmla="*/ 194 h 209"/>
                    <a:gd name="T10" fmla="*/ 116 w 166"/>
                    <a:gd name="T11" fmla="*/ 209 h 209"/>
                    <a:gd name="T12" fmla="*/ 92 w 166"/>
                    <a:gd name="T13" fmla="*/ 209 h 209"/>
                    <a:gd name="T14" fmla="*/ 70 w 166"/>
                    <a:gd name="T15" fmla="*/ 203 h 209"/>
                    <a:gd name="T16" fmla="*/ 49 w 166"/>
                    <a:gd name="T17" fmla="*/ 194 h 209"/>
                    <a:gd name="T18" fmla="*/ 33 w 166"/>
                    <a:gd name="T19" fmla="*/ 185 h 209"/>
                    <a:gd name="T20" fmla="*/ 18 w 166"/>
                    <a:gd name="T21" fmla="*/ 169 h 209"/>
                    <a:gd name="T22" fmla="*/ 9 w 166"/>
                    <a:gd name="T23" fmla="*/ 148 h 209"/>
                    <a:gd name="T24" fmla="*/ 3 w 166"/>
                    <a:gd name="T25" fmla="*/ 126 h 209"/>
                    <a:gd name="T26" fmla="*/ 0 w 166"/>
                    <a:gd name="T27" fmla="*/ 96 h 209"/>
                    <a:gd name="T28" fmla="*/ 15 w 166"/>
                    <a:gd name="T29" fmla="*/ 96 h 209"/>
                    <a:gd name="T30" fmla="*/ 30 w 166"/>
                    <a:gd name="T31" fmla="*/ 90 h 209"/>
                    <a:gd name="T32" fmla="*/ 49 w 166"/>
                    <a:gd name="T33" fmla="*/ 80 h 209"/>
                    <a:gd name="T34" fmla="*/ 64 w 166"/>
                    <a:gd name="T35" fmla="*/ 68 h 209"/>
                    <a:gd name="T36" fmla="*/ 83 w 166"/>
                    <a:gd name="T37" fmla="*/ 56 h 209"/>
                    <a:gd name="T38" fmla="*/ 95 w 166"/>
                    <a:gd name="T39" fmla="*/ 40 h 209"/>
                    <a:gd name="T40" fmla="*/ 107 w 166"/>
                    <a:gd name="T41" fmla="*/ 22 h 209"/>
                    <a:gd name="T42" fmla="*/ 116 w 166"/>
                    <a:gd name="T43" fmla="*/ 4 h 209"/>
                    <a:gd name="T44" fmla="*/ 129 w 166"/>
                    <a:gd name="T45" fmla="*/ 0 h 209"/>
                    <a:gd name="T46" fmla="*/ 135 w 166"/>
                    <a:gd name="T47" fmla="*/ 4 h 209"/>
                    <a:gd name="T48" fmla="*/ 138 w 166"/>
                    <a:gd name="T49" fmla="*/ 10 h 209"/>
                    <a:gd name="T50" fmla="*/ 141 w 166"/>
                    <a:gd name="T51" fmla="*/ 16 h 209"/>
                    <a:gd name="T52" fmla="*/ 144 w 166"/>
                    <a:gd name="T53" fmla="*/ 25 h 209"/>
                    <a:gd name="T54" fmla="*/ 147 w 166"/>
                    <a:gd name="T55" fmla="*/ 31 h 209"/>
                    <a:gd name="T56" fmla="*/ 153 w 166"/>
                    <a:gd name="T57" fmla="*/ 34 h 209"/>
                    <a:gd name="T58" fmla="*/ 166 w 166"/>
                    <a:gd name="T59" fmla="*/ 31 h 209"/>
                    <a:gd name="T60" fmla="*/ 150 w 166"/>
                    <a:gd name="T61" fmla="*/ 50 h 209"/>
                    <a:gd name="T62" fmla="*/ 144 w 166"/>
                    <a:gd name="T63" fmla="*/ 65 h 209"/>
                    <a:gd name="T64" fmla="*/ 147 w 166"/>
                    <a:gd name="T65" fmla="*/ 83 h 209"/>
                    <a:gd name="T66" fmla="*/ 156 w 166"/>
                    <a:gd name="T67" fmla="*/ 105 h 20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6"/>
                    <a:gd name="T103" fmla="*/ 0 h 209"/>
                    <a:gd name="T104" fmla="*/ 166 w 166"/>
                    <a:gd name="T105" fmla="*/ 209 h 20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6" h="209">
                      <a:moveTo>
                        <a:pt x="156" y="105"/>
                      </a:moveTo>
                      <a:lnTo>
                        <a:pt x="144" y="129"/>
                      </a:lnTo>
                      <a:lnTo>
                        <a:pt x="132" y="154"/>
                      </a:lnTo>
                      <a:lnTo>
                        <a:pt x="123" y="179"/>
                      </a:lnTo>
                      <a:lnTo>
                        <a:pt x="120" y="194"/>
                      </a:lnTo>
                      <a:lnTo>
                        <a:pt x="116" y="209"/>
                      </a:lnTo>
                      <a:lnTo>
                        <a:pt x="92" y="209"/>
                      </a:lnTo>
                      <a:lnTo>
                        <a:pt x="70" y="203"/>
                      </a:lnTo>
                      <a:lnTo>
                        <a:pt x="49" y="194"/>
                      </a:lnTo>
                      <a:lnTo>
                        <a:pt x="33" y="185"/>
                      </a:lnTo>
                      <a:lnTo>
                        <a:pt x="18" y="169"/>
                      </a:lnTo>
                      <a:lnTo>
                        <a:pt x="9" y="148"/>
                      </a:lnTo>
                      <a:lnTo>
                        <a:pt x="3" y="126"/>
                      </a:lnTo>
                      <a:lnTo>
                        <a:pt x="0" y="96"/>
                      </a:lnTo>
                      <a:lnTo>
                        <a:pt x="15" y="96"/>
                      </a:lnTo>
                      <a:lnTo>
                        <a:pt x="30" y="90"/>
                      </a:lnTo>
                      <a:lnTo>
                        <a:pt x="49" y="80"/>
                      </a:lnTo>
                      <a:lnTo>
                        <a:pt x="64" y="68"/>
                      </a:lnTo>
                      <a:lnTo>
                        <a:pt x="83" y="56"/>
                      </a:lnTo>
                      <a:lnTo>
                        <a:pt x="95" y="40"/>
                      </a:lnTo>
                      <a:lnTo>
                        <a:pt x="107" y="22"/>
                      </a:lnTo>
                      <a:lnTo>
                        <a:pt x="116" y="4"/>
                      </a:lnTo>
                      <a:lnTo>
                        <a:pt x="129" y="0"/>
                      </a:lnTo>
                      <a:lnTo>
                        <a:pt x="135" y="4"/>
                      </a:lnTo>
                      <a:lnTo>
                        <a:pt x="138" y="10"/>
                      </a:lnTo>
                      <a:lnTo>
                        <a:pt x="141" y="16"/>
                      </a:lnTo>
                      <a:lnTo>
                        <a:pt x="144" y="25"/>
                      </a:lnTo>
                      <a:lnTo>
                        <a:pt x="147" y="31"/>
                      </a:lnTo>
                      <a:lnTo>
                        <a:pt x="153" y="34"/>
                      </a:lnTo>
                      <a:lnTo>
                        <a:pt x="166" y="31"/>
                      </a:lnTo>
                      <a:lnTo>
                        <a:pt x="150" y="50"/>
                      </a:lnTo>
                      <a:lnTo>
                        <a:pt x="144" y="65"/>
                      </a:lnTo>
                      <a:lnTo>
                        <a:pt x="147" y="83"/>
                      </a:lnTo>
                      <a:lnTo>
                        <a:pt x="156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4" name="Freeform 304"/>
                <p:cNvSpPr>
                  <a:spLocks/>
                </p:cNvSpPr>
                <p:nvPr/>
              </p:nvSpPr>
              <p:spPr bwMode="auto">
                <a:xfrm>
                  <a:off x="4340" y="2167"/>
                  <a:ext cx="308" cy="264"/>
                </a:xfrm>
                <a:custGeom>
                  <a:avLst/>
                  <a:gdLst>
                    <a:gd name="T0" fmla="*/ 182 w 308"/>
                    <a:gd name="T1" fmla="*/ 141 h 264"/>
                    <a:gd name="T2" fmla="*/ 176 w 308"/>
                    <a:gd name="T3" fmla="*/ 172 h 264"/>
                    <a:gd name="T4" fmla="*/ 166 w 308"/>
                    <a:gd name="T5" fmla="*/ 197 h 264"/>
                    <a:gd name="T6" fmla="*/ 173 w 308"/>
                    <a:gd name="T7" fmla="*/ 209 h 264"/>
                    <a:gd name="T8" fmla="*/ 182 w 308"/>
                    <a:gd name="T9" fmla="*/ 215 h 264"/>
                    <a:gd name="T10" fmla="*/ 191 w 308"/>
                    <a:gd name="T11" fmla="*/ 221 h 264"/>
                    <a:gd name="T12" fmla="*/ 200 w 308"/>
                    <a:gd name="T13" fmla="*/ 224 h 264"/>
                    <a:gd name="T14" fmla="*/ 219 w 308"/>
                    <a:gd name="T15" fmla="*/ 227 h 264"/>
                    <a:gd name="T16" fmla="*/ 240 w 308"/>
                    <a:gd name="T17" fmla="*/ 227 h 264"/>
                    <a:gd name="T18" fmla="*/ 262 w 308"/>
                    <a:gd name="T19" fmla="*/ 227 h 264"/>
                    <a:gd name="T20" fmla="*/ 280 w 308"/>
                    <a:gd name="T21" fmla="*/ 234 h 264"/>
                    <a:gd name="T22" fmla="*/ 289 w 308"/>
                    <a:gd name="T23" fmla="*/ 237 h 264"/>
                    <a:gd name="T24" fmla="*/ 299 w 308"/>
                    <a:gd name="T25" fmla="*/ 243 h 264"/>
                    <a:gd name="T26" fmla="*/ 305 w 308"/>
                    <a:gd name="T27" fmla="*/ 252 h 264"/>
                    <a:gd name="T28" fmla="*/ 308 w 308"/>
                    <a:gd name="T29" fmla="*/ 264 h 264"/>
                    <a:gd name="T30" fmla="*/ 289 w 308"/>
                    <a:gd name="T31" fmla="*/ 264 h 264"/>
                    <a:gd name="T32" fmla="*/ 271 w 308"/>
                    <a:gd name="T33" fmla="*/ 264 h 264"/>
                    <a:gd name="T34" fmla="*/ 243 w 308"/>
                    <a:gd name="T35" fmla="*/ 255 h 264"/>
                    <a:gd name="T36" fmla="*/ 216 w 308"/>
                    <a:gd name="T37" fmla="*/ 252 h 264"/>
                    <a:gd name="T38" fmla="*/ 200 w 308"/>
                    <a:gd name="T39" fmla="*/ 252 h 264"/>
                    <a:gd name="T40" fmla="*/ 182 w 308"/>
                    <a:gd name="T41" fmla="*/ 255 h 264"/>
                    <a:gd name="T42" fmla="*/ 157 w 308"/>
                    <a:gd name="T43" fmla="*/ 227 h 264"/>
                    <a:gd name="T44" fmla="*/ 133 w 308"/>
                    <a:gd name="T45" fmla="*/ 197 h 264"/>
                    <a:gd name="T46" fmla="*/ 111 w 308"/>
                    <a:gd name="T47" fmla="*/ 166 h 264"/>
                    <a:gd name="T48" fmla="*/ 90 w 308"/>
                    <a:gd name="T49" fmla="*/ 132 h 264"/>
                    <a:gd name="T50" fmla="*/ 47 w 308"/>
                    <a:gd name="T51" fmla="*/ 65 h 264"/>
                    <a:gd name="T52" fmla="*/ 25 w 308"/>
                    <a:gd name="T53" fmla="*/ 31 h 264"/>
                    <a:gd name="T54" fmla="*/ 0 w 308"/>
                    <a:gd name="T55" fmla="*/ 0 h 264"/>
                    <a:gd name="T56" fmla="*/ 31 w 308"/>
                    <a:gd name="T57" fmla="*/ 9 h 264"/>
                    <a:gd name="T58" fmla="*/ 56 w 308"/>
                    <a:gd name="T59" fmla="*/ 25 h 264"/>
                    <a:gd name="T60" fmla="*/ 77 w 308"/>
                    <a:gd name="T61" fmla="*/ 43 h 264"/>
                    <a:gd name="T62" fmla="*/ 99 w 308"/>
                    <a:gd name="T63" fmla="*/ 65 h 264"/>
                    <a:gd name="T64" fmla="*/ 139 w 308"/>
                    <a:gd name="T65" fmla="*/ 108 h 264"/>
                    <a:gd name="T66" fmla="*/ 160 w 308"/>
                    <a:gd name="T67" fmla="*/ 126 h 264"/>
                    <a:gd name="T68" fmla="*/ 182 w 308"/>
                    <a:gd name="T69" fmla="*/ 141 h 26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08"/>
                    <a:gd name="T106" fmla="*/ 0 h 264"/>
                    <a:gd name="T107" fmla="*/ 308 w 308"/>
                    <a:gd name="T108" fmla="*/ 264 h 26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08" h="264">
                      <a:moveTo>
                        <a:pt x="182" y="141"/>
                      </a:moveTo>
                      <a:lnTo>
                        <a:pt x="176" y="172"/>
                      </a:lnTo>
                      <a:lnTo>
                        <a:pt x="166" y="197"/>
                      </a:lnTo>
                      <a:lnTo>
                        <a:pt x="173" y="209"/>
                      </a:lnTo>
                      <a:lnTo>
                        <a:pt x="182" y="215"/>
                      </a:lnTo>
                      <a:lnTo>
                        <a:pt x="191" y="221"/>
                      </a:lnTo>
                      <a:lnTo>
                        <a:pt x="200" y="224"/>
                      </a:lnTo>
                      <a:lnTo>
                        <a:pt x="219" y="227"/>
                      </a:lnTo>
                      <a:lnTo>
                        <a:pt x="240" y="227"/>
                      </a:lnTo>
                      <a:lnTo>
                        <a:pt x="262" y="227"/>
                      </a:lnTo>
                      <a:lnTo>
                        <a:pt x="280" y="234"/>
                      </a:lnTo>
                      <a:lnTo>
                        <a:pt x="289" y="237"/>
                      </a:lnTo>
                      <a:lnTo>
                        <a:pt x="299" y="243"/>
                      </a:lnTo>
                      <a:lnTo>
                        <a:pt x="305" y="252"/>
                      </a:lnTo>
                      <a:lnTo>
                        <a:pt x="308" y="264"/>
                      </a:lnTo>
                      <a:lnTo>
                        <a:pt x="289" y="264"/>
                      </a:lnTo>
                      <a:lnTo>
                        <a:pt x="271" y="264"/>
                      </a:lnTo>
                      <a:lnTo>
                        <a:pt x="243" y="255"/>
                      </a:lnTo>
                      <a:lnTo>
                        <a:pt x="216" y="252"/>
                      </a:lnTo>
                      <a:lnTo>
                        <a:pt x="200" y="252"/>
                      </a:lnTo>
                      <a:lnTo>
                        <a:pt x="182" y="255"/>
                      </a:lnTo>
                      <a:lnTo>
                        <a:pt x="157" y="227"/>
                      </a:lnTo>
                      <a:lnTo>
                        <a:pt x="133" y="197"/>
                      </a:lnTo>
                      <a:lnTo>
                        <a:pt x="111" y="166"/>
                      </a:lnTo>
                      <a:lnTo>
                        <a:pt x="90" y="132"/>
                      </a:lnTo>
                      <a:lnTo>
                        <a:pt x="47" y="65"/>
                      </a:lnTo>
                      <a:lnTo>
                        <a:pt x="25" y="31"/>
                      </a:lnTo>
                      <a:lnTo>
                        <a:pt x="0" y="0"/>
                      </a:lnTo>
                      <a:lnTo>
                        <a:pt x="31" y="9"/>
                      </a:lnTo>
                      <a:lnTo>
                        <a:pt x="56" y="25"/>
                      </a:lnTo>
                      <a:lnTo>
                        <a:pt x="77" y="43"/>
                      </a:lnTo>
                      <a:lnTo>
                        <a:pt x="99" y="65"/>
                      </a:lnTo>
                      <a:lnTo>
                        <a:pt x="139" y="108"/>
                      </a:lnTo>
                      <a:lnTo>
                        <a:pt x="160" y="126"/>
                      </a:lnTo>
                      <a:lnTo>
                        <a:pt x="182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5" name="Freeform 305"/>
                <p:cNvSpPr>
                  <a:spLocks/>
                </p:cNvSpPr>
                <p:nvPr/>
              </p:nvSpPr>
              <p:spPr bwMode="auto">
                <a:xfrm>
                  <a:off x="4390" y="2081"/>
                  <a:ext cx="101" cy="169"/>
                </a:xfrm>
                <a:custGeom>
                  <a:avLst/>
                  <a:gdLst>
                    <a:gd name="T0" fmla="*/ 0 w 101"/>
                    <a:gd name="T1" fmla="*/ 0 h 169"/>
                    <a:gd name="T2" fmla="*/ 18 w 101"/>
                    <a:gd name="T3" fmla="*/ 12 h 169"/>
                    <a:gd name="T4" fmla="*/ 37 w 101"/>
                    <a:gd name="T5" fmla="*/ 28 h 169"/>
                    <a:gd name="T6" fmla="*/ 52 w 101"/>
                    <a:gd name="T7" fmla="*/ 46 h 169"/>
                    <a:gd name="T8" fmla="*/ 64 w 101"/>
                    <a:gd name="T9" fmla="*/ 68 h 169"/>
                    <a:gd name="T10" fmla="*/ 76 w 101"/>
                    <a:gd name="T11" fmla="*/ 92 h 169"/>
                    <a:gd name="T12" fmla="*/ 86 w 101"/>
                    <a:gd name="T13" fmla="*/ 117 h 169"/>
                    <a:gd name="T14" fmla="*/ 101 w 101"/>
                    <a:gd name="T15" fmla="*/ 169 h 169"/>
                    <a:gd name="T16" fmla="*/ 89 w 101"/>
                    <a:gd name="T17" fmla="*/ 169 h 169"/>
                    <a:gd name="T18" fmla="*/ 80 w 101"/>
                    <a:gd name="T19" fmla="*/ 166 h 169"/>
                    <a:gd name="T20" fmla="*/ 70 w 101"/>
                    <a:gd name="T21" fmla="*/ 160 h 169"/>
                    <a:gd name="T22" fmla="*/ 61 w 101"/>
                    <a:gd name="T23" fmla="*/ 151 h 169"/>
                    <a:gd name="T24" fmla="*/ 49 w 101"/>
                    <a:gd name="T25" fmla="*/ 132 h 169"/>
                    <a:gd name="T26" fmla="*/ 40 w 101"/>
                    <a:gd name="T27" fmla="*/ 111 h 169"/>
                    <a:gd name="T28" fmla="*/ 24 w 101"/>
                    <a:gd name="T29" fmla="*/ 68 h 169"/>
                    <a:gd name="T30" fmla="*/ 12 w 101"/>
                    <a:gd name="T31" fmla="*/ 46 h 169"/>
                    <a:gd name="T32" fmla="*/ 0 w 101"/>
                    <a:gd name="T33" fmla="*/ 28 h 169"/>
                    <a:gd name="T34" fmla="*/ 0 w 101"/>
                    <a:gd name="T35" fmla="*/ 0 h 16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1"/>
                    <a:gd name="T55" fmla="*/ 0 h 169"/>
                    <a:gd name="T56" fmla="*/ 101 w 101"/>
                    <a:gd name="T57" fmla="*/ 169 h 16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1" h="169">
                      <a:moveTo>
                        <a:pt x="0" y="0"/>
                      </a:moveTo>
                      <a:lnTo>
                        <a:pt x="18" y="12"/>
                      </a:lnTo>
                      <a:lnTo>
                        <a:pt x="37" y="28"/>
                      </a:lnTo>
                      <a:lnTo>
                        <a:pt x="52" y="46"/>
                      </a:lnTo>
                      <a:lnTo>
                        <a:pt x="64" y="68"/>
                      </a:lnTo>
                      <a:lnTo>
                        <a:pt x="76" y="92"/>
                      </a:lnTo>
                      <a:lnTo>
                        <a:pt x="86" y="117"/>
                      </a:lnTo>
                      <a:lnTo>
                        <a:pt x="101" y="169"/>
                      </a:lnTo>
                      <a:lnTo>
                        <a:pt x="89" y="169"/>
                      </a:lnTo>
                      <a:lnTo>
                        <a:pt x="80" y="166"/>
                      </a:lnTo>
                      <a:lnTo>
                        <a:pt x="70" y="160"/>
                      </a:lnTo>
                      <a:lnTo>
                        <a:pt x="61" y="151"/>
                      </a:lnTo>
                      <a:lnTo>
                        <a:pt x="49" y="132"/>
                      </a:lnTo>
                      <a:lnTo>
                        <a:pt x="40" y="111"/>
                      </a:lnTo>
                      <a:lnTo>
                        <a:pt x="24" y="68"/>
                      </a:lnTo>
                      <a:lnTo>
                        <a:pt x="12" y="46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6" name="Freeform 306"/>
                <p:cNvSpPr>
                  <a:spLocks/>
                </p:cNvSpPr>
                <p:nvPr/>
              </p:nvSpPr>
              <p:spPr bwMode="auto">
                <a:xfrm>
                  <a:off x="4098" y="2090"/>
                  <a:ext cx="30" cy="68"/>
                </a:xfrm>
                <a:custGeom>
                  <a:avLst/>
                  <a:gdLst>
                    <a:gd name="T0" fmla="*/ 24 w 30"/>
                    <a:gd name="T1" fmla="*/ 68 h 68"/>
                    <a:gd name="T2" fmla="*/ 12 w 30"/>
                    <a:gd name="T3" fmla="*/ 68 h 68"/>
                    <a:gd name="T4" fmla="*/ 6 w 30"/>
                    <a:gd name="T5" fmla="*/ 62 h 68"/>
                    <a:gd name="T6" fmla="*/ 0 w 30"/>
                    <a:gd name="T7" fmla="*/ 53 h 68"/>
                    <a:gd name="T8" fmla="*/ 0 w 30"/>
                    <a:gd name="T9" fmla="*/ 43 h 68"/>
                    <a:gd name="T10" fmla="*/ 0 w 30"/>
                    <a:gd name="T11" fmla="*/ 19 h 68"/>
                    <a:gd name="T12" fmla="*/ 3 w 30"/>
                    <a:gd name="T13" fmla="*/ 10 h 68"/>
                    <a:gd name="T14" fmla="*/ 9 w 30"/>
                    <a:gd name="T15" fmla="*/ 0 h 68"/>
                    <a:gd name="T16" fmla="*/ 15 w 30"/>
                    <a:gd name="T17" fmla="*/ 3 h 68"/>
                    <a:gd name="T18" fmla="*/ 24 w 30"/>
                    <a:gd name="T19" fmla="*/ 7 h 68"/>
                    <a:gd name="T20" fmla="*/ 27 w 30"/>
                    <a:gd name="T21" fmla="*/ 16 h 68"/>
                    <a:gd name="T22" fmla="*/ 30 w 30"/>
                    <a:gd name="T23" fmla="*/ 28 h 68"/>
                    <a:gd name="T24" fmla="*/ 30 w 30"/>
                    <a:gd name="T25" fmla="*/ 50 h 68"/>
                    <a:gd name="T26" fmla="*/ 27 w 30"/>
                    <a:gd name="T27" fmla="*/ 59 h 68"/>
                    <a:gd name="T28" fmla="*/ 24 w 30"/>
                    <a:gd name="T29" fmla="*/ 68 h 6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0"/>
                    <a:gd name="T46" fmla="*/ 0 h 68"/>
                    <a:gd name="T47" fmla="*/ 30 w 30"/>
                    <a:gd name="T48" fmla="*/ 68 h 6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0" h="68">
                      <a:moveTo>
                        <a:pt x="24" y="68"/>
                      </a:moveTo>
                      <a:lnTo>
                        <a:pt x="12" y="68"/>
                      </a:lnTo>
                      <a:lnTo>
                        <a:pt x="6" y="62"/>
                      </a:lnTo>
                      <a:lnTo>
                        <a:pt x="0" y="53"/>
                      </a:lnTo>
                      <a:lnTo>
                        <a:pt x="0" y="43"/>
                      </a:lnTo>
                      <a:lnTo>
                        <a:pt x="0" y="19"/>
                      </a:lnTo>
                      <a:lnTo>
                        <a:pt x="3" y="10"/>
                      </a:lnTo>
                      <a:lnTo>
                        <a:pt x="9" y="0"/>
                      </a:lnTo>
                      <a:lnTo>
                        <a:pt x="15" y="3"/>
                      </a:lnTo>
                      <a:lnTo>
                        <a:pt x="24" y="7"/>
                      </a:lnTo>
                      <a:lnTo>
                        <a:pt x="27" y="16"/>
                      </a:lnTo>
                      <a:lnTo>
                        <a:pt x="30" y="28"/>
                      </a:lnTo>
                      <a:lnTo>
                        <a:pt x="30" y="50"/>
                      </a:lnTo>
                      <a:lnTo>
                        <a:pt x="27" y="59"/>
                      </a:lnTo>
                      <a:lnTo>
                        <a:pt x="24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7" name="Freeform 307"/>
                <p:cNvSpPr>
                  <a:spLocks/>
                </p:cNvSpPr>
                <p:nvPr/>
              </p:nvSpPr>
              <p:spPr bwMode="auto">
                <a:xfrm>
                  <a:off x="3649" y="806"/>
                  <a:ext cx="276" cy="142"/>
                </a:xfrm>
                <a:custGeom>
                  <a:avLst/>
                  <a:gdLst>
                    <a:gd name="T0" fmla="*/ 95 w 276"/>
                    <a:gd name="T1" fmla="*/ 132 h 142"/>
                    <a:gd name="T2" fmla="*/ 83 w 276"/>
                    <a:gd name="T3" fmla="*/ 142 h 142"/>
                    <a:gd name="T4" fmla="*/ 70 w 276"/>
                    <a:gd name="T5" fmla="*/ 142 h 142"/>
                    <a:gd name="T6" fmla="*/ 58 w 276"/>
                    <a:gd name="T7" fmla="*/ 142 h 142"/>
                    <a:gd name="T8" fmla="*/ 46 w 276"/>
                    <a:gd name="T9" fmla="*/ 136 h 142"/>
                    <a:gd name="T10" fmla="*/ 21 w 276"/>
                    <a:gd name="T11" fmla="*/ 123 h 142"/>
                    <a:gd name="T12" fmla="*/ 12 w 276"/>
                    <a:gd name="T13" fmla="*/ 117 h 142"/>
                    <a:gd name="T14" fmla="*/ 0 w 276"/>
                    <a:gd name="T15" fmla="*/ 114 h 142"/>
                    <a:gd name="T16" fmla="*/ 12 w 276"/>
                    <a:gd name="T17" fmla="*/ 99 h 142"/>
                    <a:gd name="T18" fmla="*/ 24 w 276"/>
                    <a:gd name="T19" fmla="*/ 83 h 142"/>
                    <a:gd name="T20" fmla="*/ 37 w 276"/>
                    <a:gd name="T21" fmla="*/ 71 h 142"/>
                    <a:gd name="T22" fmla="*/ 52 w 276"/>
                    <a:gd name="T23" fmla="*/ 62 h 142"/>
                    <a:gd name="T24" fmla="*/ 86 w 276"/>
                    <a:gd name="T25" fmla="*/ 43 h 142"/>
                    <a:gd name="T26" fmla="*/ 123 w 276"/>
                    <a:gd name="T27" fmla="*/ 34 h 142"/>
                    <a:gd name="T28" fmla="*/ 160 w 276"/>
                    <a:gd name="T29" fmla="*/ 25 h 142"/>
                    <a:gd name="T30" fmla="*/ 199 w 276"/>
                    <a:gd name="T31" fmla="*/ 16 h 142"/>
                    <a:gd name="T32" fmla="*/ 236 w 276"/>
                    <a:gd name="T33" fmla="*/ 10 h 142"/>
                    <a:gd name="T34" fmla="*/ 276 w 276"/>
                    <a:gd name="T35" fmla="*/ 0 h 142"/>
                    <a:gd name="T36" fmla="*/ 276 w 276"/>
                    <a:gd name="T37" fmla="*/ 16 h 142"/>
                    <a:gd name="T38" fmla="*/ 273 w 276"/>
                    <a:gd name="T39" fmla="*/ 28 h 142"/>
                    <a:gd name="T40" fmla="*/ 264 w 276"/>
                    <a:gd name="T41" fmla="*/ 34 h 142"/>
                    <a:gd name="T42" fmla="*/ 255 w 276"/>
                    <a:gd name="T43" fmla="*/ 40 h 142"/>
                    <a:gd name="T44" fmla="*/ 243 w 276"/>
                    <a:gd name="T45" fmla="*/ 46 h 142"/>
                    <a:gd name="T46" fmla="*/ 227 w 276"/>
                    <a:gd name="T47" fmla="*/ 50 h 142"/>
                    <a:gd name="T48" fmla="*/ 196 w 276"/>
                    <a:gd name="T49" fmla="*/ 53 h 142"/>
                    <a:gd name="T50" fmla="*/ 163 w 276"/>
                    <a:gd name="T51" fmla="*/ 53 h 142"/>
                    <a:gd name="T52" fmla="*/ 129 w 276"/>
                    <a:gd name="T53" fmla="*/ 59 h 142"/>
                    <a:gd name="T54" fmla="*/ 116 w 276"/>
                    <a:gd name="T55" fmla="*/ 62 h 142"/>
                    <a:gd name="T56" fmla="*/ 104 w 276"/>
                    <a:gd name="T57" fmla="*/ 68 h 142"/>
                    <a:gd name="T58" fmla="*/ 92 w 276"/>
                    <a:gd name="T59" fmla="*/ 77 h 142"/>
                    <a:gd name="T60" fmla="*/ 86 w 276"/>
                    <a:gd name="T61" fmla="*/ 86 h 142"/>
                    <a:gd name="T62" fmla="*/ 86 w 276"/>
                    <a:gd name="T63" fmla="*/ 96 h 142"/>
                    <a:gd name="T64" fmla="*/ 89 w 276"/>
                    <a:gd name="T65" fmla="*/ 105 h 142"/>
                    <a:gd name="T66" fmla="*/ 95 w 276"/>
                    <a:gd name="T67" fmla="*/ 114 h 142"/>
                    <a:gd name="T68" fmla="*/ 98 w 276"/>
                    <a:gd name="T69" fmla="*/ 117 h 142"/>
                    <a:gd name="T70" fmla="*/ 101 w 276"/>
                    <a:gd name="T71" fmla="*/ 120 h 142"/>
                    <a:gd name="T72" fmla="*/ 98 w 276"/>
                    <a:gd name="T73" fmla="*/ 126 h 142"/>
                    <a:gd name="T74" fmla="*/ 95 w 276"/>
                    <a:gd name="T75" fmla="*/ 132 h 142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76"/>
                    <a:gd name="T115" fmla="*/ 0 h 142"/>
                    <a:gd name="T116" fmla="*/ 276 w 276"/>
                    <a:gd name="T117" fmla="*/ 142 h 142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76" h="142">
                      <a:moveTo>
                        <a:pt x="95" y="132"/>
                      </a:moveTo>
                      <a:lnTo>
                        <a:pt x="83" y="142"/>
                      </a:lnTo>
                      <a:lnTo>
                        <a:pt x="70" y="142"/>
                      </a:lnTo>
                      <a:lnTo>
                        <a:pt x="58" y="142"/>
                      </a:lnTo>
                      <a:lnTo>
                        <a:pt x="46" y="136"/>
                      </a:lnTo>
                      <a:lnTo>
                        <a:pt x="21" y="123"/>
                      </a:lnTo>
                      <a:lnTo>
                        <a:pt x="12" y="117"/>
                      </a:lnTo>
                      <a:lnTo>
                        <a:pt x="0" y="114"/>
                      </a:lnTo>
                      <a:lnTo>
                        <a:pt x="12" y="99"/>
                      </a:lnTo>
                      <a:lnTo>
                        <a:pt x="24" y="83"/>
                      </a:lnTo>
                      <a:lnTo>
                        <a:pt x="37" y="71"/>
                      </a:lnTo>
                      <a:lnTo>
                        <a:pt x="52" y="62"/>
                      </a:lnTo>
                      <a:lnTo>
                        <a:pt x="86" y="43"/>
                      </a:lnTo>
                      <a:lnTo>
                        <a:pt x="123" y="34"/>
                      </a:lnTo>
                      <a:lnTo>
                        <a:pt x="160" y="25"/>
                      </a:lnTo>
                      <a:lnTo>
                        <a:pt x="199" y="16"/>
                      </a:lnTo>
                      <a:lnTo>
                        <a:pt x="236" y="10"/>
                      </a:lnTo>
                      <a:lnTo>
                        <a:pt x="276" y="0"/>
                      </a:lnTo>
                      <a:lnTo>
                        <a:pt x="276" y="16"/>
                      </a:lnTo>
                      <a:lnTo>
                        <a:pt x="273" y="28"/>
                      </a:lnTo>
                      <a:lnTo>
                        <a:pt x="264" y="34"/>
                      </a:lnTo>
                      <a:lnTo>
                        <a:pt x="255" y="40"/>
                      </a:lnTo>
                      <a:lnTo>
                        <a:pt x="243" y="46"/>
                      </a:lnTo>
                      <a:lnTo>
                        <a:pt x="227" y="50"/>
                      </a:lnTo>
                      <a:lnTo>
                        <a:pt x="196" y="53"/>
                      </a:lnTo>
                      <a:lnTo>
                        <a:pt x="163" y="53"/>
                      </a:lnTo>
                      <a:lnTo>
                        <a:pt x="129" y="59"/>
                      </a:lnTo>
                      <a:lnTo>
                        <a:pt x="116" y="62"/>
                      </a:lnTo>
                      <a:lnTo>
                        <a:pt x="104" y="68"/>
                      </a:lnTo>
                      <a:lnTo>
                        <a:pt x="92" y="77"/>
                      </a:lnTo>
                      <a:lnTo>
                        <a:pt x="86" y="86"/>
                      </a:lnTo>
                      <a:lnTo>
                        <a:pt x="86" y="96"/>
                      </a:lnTo>
                      <a:lnTo>
                        <a:pt x="89" y="105"/>
                      </a:lnTo>
                      <a:lnTo>
                        <a:pt x="95" y="114"/>
                      </a:lnTo>
                      <a:lnTo>
                        <a:pt x="98" y="117"/>
                      </a:lnTo>
                      <a:lnTo>
                        <a:pt x="101" y="120"/>
                      </a:lnTo>
                      <a:lnTo>
                        <a:pt x="98" y="126"/>
                      </a:lnTo>
                      <a:lnTo>
                        <a:pt x="95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8" name="Freeform 308"/>
                <p:cNvSpPr>
                  <a:spLocks/>
                </p:cNvSpPr>
                <p:nvPr/>
              </p:nvSpPr>
              <p:spPr bwMode="auto">
                <a:xfrm>
                  <a:off x="3529" y="2496"/>
                  <a:ext cx="110" cy="255"/>
                </a:xfrm>
                <a:custGeom>
                  <a:avLst/>
                  <a:gdLst>
                    <a:gd name="T0" fmla="*/ 0 w 110"/>
                    <a:gd name="T1" fmla="*/ 86 h 255"/>
                    <a:gd name="T2" fmla="*/ 18 w 110"/>
                    <a:gd name="T3" fmla="*/ 80 h 255"/>
                    <a:gd name="T4" fmla="*/ 30 w 110"/>
                    <a:gd name="T5" fmla="*/ 70 h 255"/>
                    <a:gd name="T6" fmla="*/ 43 w 110"/>
                    <a:gd name="T7" fmla="*/ 58 h 255"/>
                    <a:gd name="T8" fmla="*/ 52 w 110"/>
                    <a:gd name="T9" fmla="*/ 43 h 255"/>
                    <a:gd name="T10" fmla="*/ 61 w 110"/>
                    <a:gd name="T11" fmla="*/ 31 h 255"/>
                    <a:gd name="T12" fmla="*/ 74 w 110"/>
                    <a:gd name="T13" fmla="*/ 18 h 255"/>
                    <a:gd name="T14" fmla="*/ 86 w 110"/>
                    <a:gd name="T15" fmla="*/ 6 h 255"/>
                    <a:gd name="T16" fmla="*/ 104 w 110"/>
                    <a:gd name="T17" fmla="*/ 0 h 255"/>
                    <a:gd name="T18" fmla="*/ 110 w 110"/>
                    <a:gd name="T19" fmla="*/ 37 h 255"/>
                    <a:gd name="T20" fmla="*/ 110 w 110"/>
                    <a:gd name="T21" fmla="*/ 70 h 255"/>
                    <a:gd name="T22" fmla="*/ 104 w 110"/>
                    <a:gd name="T23" fmla="*/ 104 h 255"/>
                    <a:gd name="T24" fmla="*/ 95 w 110"/>
                    <a:gd name="T25" fmla="*/ 135 h 255"/>
                    <a:gd name="T26" fmla="*/ 74 w 110"/>
                    <a:gd name="T27" fmla="*/ 196 h 255"/>
                    <a:gd name="T28" fmla="*/ 64 w 110"/>
                    <a:gd name="T29" fmla="*/ 224 h 255"/>
                    <a:gd name="T30" fmla="*/ 55 w 110"/>
                    <a:gd name="T31" fmla="*/ 255 h 255"/>
                    <a:gd name="T32" fmla="*/ 9 w 110"/>
                    <a:gd name="T33" fmla="*/ 255 h 255"/>
                    <a:gd name="T34" fmla="*/ 3 w 110"/>
                    <a:gd name="T35" fmla="*/ 236 h 255"/>
                    <a:gd name="T36" fmla="*/ 0 w 110"/>
                    <a:gd name="T37" fmla="*/ 215 h 255"/>
                    <a:gd name="T38" fmla="*/ 3 w 110"/>
                    <a:gd name="T39" fmla="*/ 178 h 255"/>
                    <a:gd name="T40" fmla="*/ 3 w 110"/>
                    <a:gd name="T41" fmla="*/ 135 h 255"/>
                    <a:gd name="T42" fmla="*/ 3 w 110"/>
                    <a:gd name="T43" fmla="*/ 113 h 255"/>
                    <a:gd name="T44" fmla="*/ 0 w 110"/>
                    <a:gd name="T45" fmla="*/ 86 h 25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10"/>
                    <a:gd name="T70" fmla="*/ 0 h 255"/>
                    <a:gd name="T71" fmla="*/ 110 w 110"/>
                    <a:gd name="T72" fmla="*/ 255 h 25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10" h="255">
                      <a:moveTo>
                        <a:pt x="0" y="86"/>
                      </a:moveTo>
                      <a:lnTo>
                        <a:pt x="18" y="80"/>
                      </a:lnTo>
                      <a:lnTo>
                        <a:pt x="30" y="70"/>
                      </a:lnTo>
                      <a:lnTo>
                        <a:pt x="43" y="58"/>
                      </a:lnTo>
                      <a:lnTo>
                        <a:pt x="52" y="43"/>
                      </a:lnTo>
                      <a:lnTo>
                        <a:pt x="61" y="31"/>
                      </a:lnTo>
                      <a:lnTo>
                        <a:pt x="74" y="18"/>
                      </a:lnTo>
                      <a:lnTo>
                        <a:pt x="86" y="6"/>
                      </a:lnTo>
                      <a:lnTo>
                        <a:pt x="104" y="0"/>
                      </a:lnTo>
                      <a:lnTo>
                        <a:pt x="110" y="37"/>
                      </a:lnTo>
                      <a:lnTo>
                        <a:pt x="110" y="70"/>
                      </a:lnTo>
                      <a:lnTo>
                        <a:pt x="104" y="104"/>
                      </a:lnTo>
                      <a:lnTo>
                        <a:pt x="95" y="135"/>
                      </a:lnTo>
                      <a:lnTo>
                        <a:pt x="74" y="196"/>
                      </a:lnTo>
                      <a:lnTo>
                        <a:pt x="64" y="224"/>
                      </a:lnTo>
                      <a:lnTo>
                        <a:pt x="55" y="255"/>
                      </a:lnTo>
                      <a:lnTo>
                        <a:pt x="9" y="255"/>
                      </a:lnTo>
                      <a:lnTo>
                        <a:pt x="3" y="236"/>
                      </a:lnTo>
                      <a:lnTo>
                        <a:pt x="0" y="215"/>
                      </a:lnTo>
                      <a:lnTo>
                        <a:pt x="3" y="178"/>
                      </a:lnTo>
                      <a:lnTo>
                        <a:pt x="3" y="135"/>
                      </a:lnTo>
                      <a:lnTo>
                        <a:pt x="3" y="113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79" name="Freeform 309"/>
                <p:cNvSpPr>
                  <a:spLocks/>
                </p:cNvSpPr>
                <p:nvPr/>
              </p:nvSpPr>
              <p:spPr bwMode="auto">
                <a:xfrm>
                  <a:off x="3034" y="1541"/>
                  <a:ext cx="58" cy="43"/>
                </a:xfrm>
                <a:custGeom>
                  <a:avLst/>
                  <a:gdLst>
                    <a:gd name="T0" fmla="*/ 0 w 58"/>
                    <a:gd name="T1" fmla="*/ 12 h 43"/>
                    <a:gd name="T2" fmla="*/ 6 w 58"/>
                    <a:gd name="T3" fmla="*/ 6 h 43"/>
                    <a:gd name="T4" fmla="*/ 15 w 58"/>
                    <a:gd name="T5" fmla="*/ 3 h 43"/>
                    <a:gd name="T6" fmla="*/ 27 w 58"/>
                    <a:gd name="T7" fmla="*/ 0 h 43"/>
                    <a:gd name="T8" fmla="*/ 37 w 58"/>
                    <a:gd name="T9" fmla="*/ 3 h 43"/>
                    <a:gd name="T10" fmla="*/ 46 w 58"/>
                    <a:gd name="T11" fmla="*/ 9 h 43"/>
                    <a:gd name="T12" fmla="*/ 55 w 58"/>
                    <a:gd name="T13" fmla="*/ 15 h 43"/>
                    <a:gd name="T14" fmla="*/ 58 w 58"/>
                    <a:gd name="T15" fmla="*/ 27 h 43"/>
                    <a:gd name="T16" fmla="*/ 55 w 58"/>
                    <a:gd name="T17" fmla="*/ 39 h 43"/>
                    <a:gd name="T18" fmla="*/ 43 w 58"/>
                    <a:gd name="T19" fmla="*/ 43 h 43"/>
                    <a:gd name="T20" fmla="*/ 37 w 58"/>
                    <a:gd name="T21" fmla="*/ 39 h 43"/>
                    <a:gd name="T22" fmla="*/ 24 w 58"/>
                    <a:gd name="T23" fmla="*/ 30 h 43"/>
                    <a:gd name="T24" fmla="*/ 12 w 58"/>
                    <a:gd name="T25" fmla="*/ 18 h 43"/>
                    <a:gd name="T26" fmla="*/ 6 w 58"/>
                    <a:gd name="T27" fmla="*/ 15 h 43"/>
                    <a:gd name="T28" fmla="*/ 0 w 58"/>
                    <a:gd name="T29" fmla="*/ 12 h 4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8"/>
                    <a:gd name="T46" fmla="*/ 0 h 43"/>
                    <a:gd name="T47" fmla="*/ 58 w 58"/>
                    <a:gd name="T48" fmla="*/ 43 h 4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8" h="43">
                      <a:moveTo>
                        <a:pt x="0" y="12"/>
                      </a:moveTo>
                      <a:lnTo>
                        <a:pt x="6" y="6"/>
                      </a:lnTo>
                      <a:lnTo>
                        <a:pt x="15" y="3"/>
                      </a:lnTo>
                      <a:lnTo>
                        <a:pt x="27" y="0"/>
                      </a:lnTo>
                      <a:lnTo>
                        <a:pt x="37" y="3"/>
                      </a:lnTo>
                      <a:lnTo>
                        <a:pt x="46" y="9"/>
                      </a:lnTo>
                      <a:lnTo>
                        <a:pt x="55" y="15"/>
                      </a:lnTo>
                      <a:lnTo>
                        <a:pt x="58" y="27"/>
                      </a:lnTo>
                      <a:lnTo>
                        <a:pt x="55" y="39"/>
                      </a:lnTo>
                      <a:lnTo>
                        <a:pt x="43" y="43"/>
                      </a:lnTo>
                      <a:lnTo>
                        <a:pt x="37" y="39"/>
                      </a:lnTo>
                      <a:lnTo>
                        <a:pt x="24" y="30"/>
                      </a:lnTo>
                      <a:lnTo>
                        <a:pt x="12" y="18"/>
                      </a:lnTo>
                      <a:lnTo>
                        <a:pt x="6" y="15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0" name="Freeform 310"/>
                <p:cNvSpPr>
                  <a:spLocks/>
                </p:cNvSpPr>
                <p:nvPr/>
              </p:nvSpPr>
              <p:spPr bwMode="auto">
                <a:xfrm>
                  <a:off x="2966" y="1488"/>
                  <a:ext cx="31" cy="46"/>
                </a:xfrm>
                <a:custGeom>
                  <a:avLst/>
                  <a:gdLst>
                    <a:gd name="T0" fmla="*/ 12 w 31"/>
                    <a:gd name="T1" fmla="*/ 0 h 46"/>
                    <a:gd name="T2" fmla="*/ 22 w 31"/>
                    <a:gd name="T3" fmla="*/ 3 h 46"/>
                    <a:gd name="T4" fmla="*/ 28 w 31"/>
                    <a:gd name="T5" fmla="*/ 10 h 46"/>
                    <a:gd name="T6" fmla="*/ 31 w 31"/>
                    <a:gd name="T7" fmla="*/ 19 h 46"/>
                    <a:gd name="T8" fmla="*/ 31 w 31"/>
                    <a:gd name="T9" fmla="*/ 25 h 46"/>
                    <a:gd name="T10" fmla="*/ 28 w 31"/>
                    <a:gd name="T11" fmla="*/ 34 h 46"/>
                    <a:gd name="T12" fmla="*/ 25 w 31"/>
                    <a:gd name="T13" fmla="*/ 40 h 46"/>
                    <a:gd name="T14" fmla="*/ 15 w 31"/>
                    <a:gd name="T15" fmla="*/ 43 h 46"/>
                    <a:gd name="T16" fmla="*/ 3 w 31"/>
                    <a:gd name="T17" fmla="*/ 46 h 46"/>
                    <a:gd name="T18" fmla="*/ 0 w 31"/>
                    <a:gd name="T19" fmla="*/ 31 h 46"/>
                    <a:gd name="T20" fmla="*/ 0 w 31"/>
                    <a:gd name="T21" fmla="*/ 19 h 46"/>
                    <a:gd name="T22" fmla="*/ 12 w 31"/>
                    <a:gd name="T23" fmla="*/ 0 h 4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46"/>
                    <a:gd name="T38" fmla="*/ 31 w 31"/>
                    <a:gd name="T39" fmla="*/ 46 h 4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46">
                      <a:moveTo>
                        <a:pt x="12" y="0"/>
                      </a:moveTo>
                      <a:lnTo>
                        <a:pt x="22" y="3"/>
                      </a:lnTo>
                      <a:lnTo>
                        <a:pt x="28" y="10"/>
                      </a:lnTo>
                      <a:lnTo>
                        <a:pt x="31" y="19"/>
                      </a:lnTo>
                      <a:lnTo>
                        <a:pt x="31" y="25"/>
                      </a:lnTo>
                      <a:lnTo>
                        <a:pt x="28" y="34"/>
                      </a:lnTo>
                      <a:lnTo>
                        <a:pt x="25" y="40"/>
                      </a:lnTo>
                      <a:lnTo>
                        <a:pt x="15" y="43"/>
                      </a:lnTo>
                      <a:lnTo>
                        <a:pt x="3" y="46"/>
                      </a:lnTo>
                      <a:lnTo>
                        <a:pt x="0" y="31"/>
                      </a:lnTo>
                      <a:lnTo>
                        <a:pt x="0" y="1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1" name="Freeform 311"/>
                <p:cNvSpPr>
                  <a:spLocks/>
                </p:cNvSpPr>
                <p:nvPr/>
              </p:nvSpPr>
              <p:spPr bwMode="auto">
                <a:xfrm>
                  <a:off x="2880" y="1510"/>
                  <a:ext cx="18" cy="15"/>
                </a:xfrm>
                <a:custGeom>
                  <a:avLst/>
                  <a:gdLst>
                    <a:gd name="T0" fmla="*/ 18 w 18"/>
                    <a:gd name="T1" fmla="*/ 6 h 15"/>
                    <a:gd name="T2" fmla="*/ 12 w 18"/>
                    <a:gd name="T3" fmla="*/ 15 h 15"/>
                    <a:gd name="T4" fmla="*/ 6 w 18"/>
                    <a:gd name="T5" fmla="*/ 15 h 15"/>
                    <a:gd name="T6" fmla="*/ 3 w 18"/>
                    <a:gd name="T7" fmla="*/ 12 h 15"/>
                    <a:gd name="T8" fmla="*/ 0 w 18"/>
                    <a:gd name="T9" fmla="*/ 9 h 15"/>
                    <a:gd name="T10" fmla="*/ 0 w 18"/>
                    <a:gd name="T11" fmla="*/ 3 h 15"/>
                    <a:gd name="T12" fmla="*/ 3 w 18"/>
                    <a:gd name="T13" fmla="*/ 0 h 15"/>
                    <a:gd name="T14" fmla="*/ 9 w 18"/>
                    <a:gd name="T15" fmla="*/ 0 h 15"/>
                    <a:gd name="T16" fmla="*/ 18 w 18"/>
                    <a:gd name="T17" fmla="*/ 6 h 1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5"/>
                    <a:gd name="T29" fmla="*/ 18 w 18"/>
                    <a:gd name="T30" fmla="*/ 15 h 1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5">
                      <a:moveTo>
                        <a:pt x="18" y="6"/>
                      </a:moveTo>
                      <a:lnTo>
                        <a:pt x="12" y="15"/>
                      </a:lnTo>
                      <a:lnTo>
                        <a:pt x="6" y="15"/>
                      </a:lnTo>
                      <a:lnTo>
                        <a:pt x="3" y="12"/>
                      </a:lnTo>
                      <a:lnTo>
                        <a:pt x="0" y="9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9" y="0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2" name="Freeform 312"/>
                <p:cNvSpPr>
                  <a:spLocks/>
                </p:cNvSpPr>
                <p:nvPr/>
              </p:nvSpPr>
              <p:spPr bwMode="auto">
                <a:xfrm>
                  <a:off x="2546" y="794"/>
                  <a:ext cx="3108" cy="2126"/>
                </a:xfrm>
                <a:custGeom>
                  <a:avLst/>
                  <a:gdLst>
                    <a:gd name="T0" fmla="*/ 870 w 3108"/>
                    <a:gd name="T1" fmla="*/ 227 h 2126"/>
                    <a:gd name="T2" fmla="*/ 793 w 3108"/>
                    <a:gd name="T3" fmla="*/ 621 h 2126"/>
                    <a:gd name="T4" fmla="*/ 925 w 3108"/>
                    <a:gd name="T5" fmla="*/ 691 h 2126"/>
                    <a:gd name="T6" fmla="*/ 1500 w 3108"/>
                    <a:gd name="T7" fmla="*/ 191 h 2126"/>
                    <a:gd name="T8" fmla="*/ 295 w 3108"/>
                    <a:gd name="T9" fmla="*/ 704 h 2126"/>
                    <a:gd name="T10" fmla="*/ 442 w 3108"/>
                    <a:gd name="T11" fmla="*/ 811 h 2126"/>
                    <a:gd name="T12" fmla="*/ 820 w 3108"/>
                    <a:gd name="T13" fmla="*/ 845 h 2126"/>
                    <a:gd name="T14" fmla="*/ 651 w 3108"/>
                    <a:gd name="T15" fmla="*/ 719 h 2126"/>
                    <a:gd name="T16" fmla="*/ 535 w 3108"/>
                    <a:gd name="T17" fmla="*/ 667 h 2126"/>
                    <a:gd name="T18" fmla="*/ 1500 w 3108"/>
                    <a:gd name="T19" fmla="*/ 191 h 2126"/>
                    <a:gd name="T20" fmla="*/ 1109 w 3108"/>
                    <a:gd name="T21" fmla="*/ 707 h 2126"/>
                    <a:gd name="T22" fmla="*/ 1008 w 3108"/>
                    <a:gd name="T23" fmla="*/ 645 h 2126"/>
                    <a:gd name="T24" fmla="*/ 1986 w 3108"/>
                    <a:gd name="T25" fmla="*/ 1269 h 2126"/>
                    <a:gd name="T26" fmla="*/ 1820 w 3108"/>
                    <a:gd name="T27" fmla="*/ 1250 h 2126"/>
                    <a:gd name="T28" fmla="*/ 1700 w 3108"/>
                    <a:gd name="T29" fmla="*/ 1051 h 2126"/>
                    <a:gd name="T30" fmla="*/ 1426 w 3108"/>
                    <a:gd name="T31" fmla="*/ 1183 h 2126"/>
                    <a:gd name="T32" fmla="*/ 1275 w 3108"/>
                    <a:gd name="T33" fmla="*/ 1008 h 2126"/>
                    <a:gd name="T34" fmla="*/ 1042 w 3108"/>
                    <a:gd name="T35" fmla="*/ 906 h 2126"/>
                    <a:gd name="T36" fmla="*/ 1217 w 3108"/>
                    <a:gd name="T37" fmla="*/ 1038 h 2126"/>
                    <a:gd name="T38" fmla="*/ 873 w 3108"/>
                    <a:gd name="T39" fmla="*/ 1045 h 2126"/>
                    <a:gd name="T40" fmla="*/ 1017 w 3108"/>
                    <a:gd name="T41" fmla="*/ 1263 h 2126"/>
                    <a:gd name="T42" fmla="*/ 919 w 3108"/>
                    <a:gd name="T43" fmla="*/ 1662 h 2126"/>
                    <a:gd name="T44" fmla="*/ 765 w 3108"/>
                    <a:gd name="T45" fmla="*/ 2037 h 2126"/>
                    <a:gd name="T46" fmla="*/ 491 w 3108"/>
                    <a:gd name="T47" fmla="*/ 1886 h 2126"/>
                    <a:gd name="T48" fmla="*/ 424 w 3108"/>
                    <a:gd name="T49" fmla="*/ 1401 h 2126"/>
                    <a:gd name="T50" fmla="*/ 246 w 3108"/>
                    <a:gd name="T51" fmla="*/ 1376 h 2126"/>
                    <a:gd name="T52" fmla="*/ 0 w 3108"/>
                    <a:gd name="T53" fmla="*/ 1220 h 2126"/>
                    <a:gd name="T54" fmla="*/ 138 w 3108"/>
                    <a:gd name="T55" fmla="*/ 836 h 2126"/>
                    <a:gd name="T56" fmla="*/ 215 w 3108"/>
                    <a:gd name="T57" fmla="*/ 648 h 2126"/>
                    <a:gd name="T58" fmla="*/ 282 w 3108"/>
                    <a:gd name="T59" fmla="*/ 529 h 2126"/>
                    <a:gd name="T60" fmla="*/ 190 w 3108"/>
                    <a:gd name="T61" fmla="*/ 446 h 2126"/>
                    <a:gd name="T62" fmla="*/ 141 w 3108"/>
                    <a:gd name="T63" fmla="*/ 430 h 2126"/>
                    <a:gd name="T64" fmla="*/ 285 w 3108"/>
                    <a:gd name="T65" fmla="*/ 479 h 2126"/>
                    <a:gd name="T66" fmla="*/ 442 w 3108"/>
                    <a:gd name="T67" fmla="*/ 406 h 2126"/>
                    <a:gd name="T68" fmla="*/ 627 w 3108"/>
                    <a:gd name="T69" fmla="*/ 384 h 2126"/>
                    <a:gd name="T70" fmla="*/ 614 w 3108"/>
                    <a:gd name="T71" fmla="*/ 329 h 2126"/>
                    <a:gd name="T72" fmla="*/ 544 w 3108"/>
                    <a:gd name="T73" fmla="*/ 313 h 2126"/>
                    <a:gd name="T74" fmla="*/ 430 w 3108"/>
                    <a:gd name="T75" fmla="*/ 372 h 2126"/>
                    <a:gd name="T76" fmla="*/ 605 w 3108"/>
                    <a:gd name="T77" fmla="*/ 138 h 2126"/>
                    <a:gd name="T78" fmla="*/ 962 w 3108"/>
                    <a:gd name="T79" fmla="*/ 221 h 2126"/>
                    <a:gd name="T80" fmla="*/ 1202 w 3108"/>
                    <a:gd name="T81" fmla="*/ 181 h 2126"/>
                    <a:gd name="T82" fmla="*/ 1349 w 3108"/>
                    <a:gd name="T83" fmla="*/ 98 h 2126"/>
                    <a:gd name="T84" fmla="*/ 1432 w 3108"/>
                    <a:gd name="T85" fmla="*/ 138 h 2126"/>
                    <a:gd name="T86" fmla="*/ 1546 w 3108"/>
                    <a:gd name="T87" fmla="*/ 114 h 2126"/>
                    <a:gd name="T88" fmla="*/ 1604 w 3108"/>
                    <a:gd name="T89" fmla="*/ 80 h 2126"/>
                    <a:gd name="T90" fmla="*/ 1915 w 3108"/>
                    <a:gd name="T91" fmla="*/ 12 h 2126"/>
                    <a:gd name="T92" fmla="*/ 2321 w 3108"/>
                    <a:gd name="T93" fmla="*/ 132 h 2126"/>
                    <a:gd name="T94" fmla="*/ 2435 w 3108"/>
                    <a:gd name="T95" fmla="*/ 40 h 2126"/>
                    <a:gd name="T96" fmla="*/ 2616 w 3108"/>
                    <a:gd name="T97" fmla="*/ 102 h 2126"/>
                    <a:gd name="T98" fmla="*/ 2933 w 3108"/>
                    <a:gd name="T99" fmla="*/ 160 h 2126"/>
                    <a:gd name="T100" fmla="*/ 3080 w 3108"/>
                    <a:gd name="T101" fmla="*/ 264 h 2126"/>
                    <a:gd name="T102" fmla="*/ 2856 w 3108"/>
                    <a:gd name="T103" fmla="*/ 347 h 2126"/>
                    <a:gd name="T104" fmla="*/ 2739 w 3108"/>
                    <a:gd name="T105" fmla="*/ 381 h 2126"/>
                    <a:gd name="T106" fmla="*/ 2444 w 3108"/>
                    <a:gd name="T107" fmla="*/ 421 h 2126"/>
                    <a:gd name="T108" fmla="*/ 2502 w 3108"/>
                    <a:gd name="T109" fmla="*/ 510 h 2126"/>
                    <a:gd name="T110" fmla="*/ 2312 w 3108"/>
                    <a:gd name="T111" fmla="*/ 774 h 2126"/>
                    <a:gd name="T112" fmla="*/ 2232 w 3108"/>
                    <a:gd name="T113" fmla="*/ 753 h 2126"/>
                    <a:gd name="T114" fmla="*/ 2161 w 3108"/>
                    <a:gd name="T115" fmla="*/ 765 h 2126"/>
                    <a:gd name="T116" fmla="*/ 2078 w 3108"/>
                    <a:gd name="T117" fmla="*/ 1057 h 2126"/>
                    <a:gd name="T118" fmla="*/ 1983 w 3108"/>
                    <a:gd name="T119" fmla="*/ 1063 h 2126"/>
                    <a:gd name="T120" fmla="*/ 805 w 3108"/>
                    <a:gd name="T121" fmla="*/ 1481 h 212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108"/>
                    <a:gd name="T184" fmla="*/ 0 h 2126"/>
                    <a:gd name="T185" fmla="*/ 3108 w 3108"/>
                    <a:gd name="T186" fmla="*/ 2126 h 212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108" h="2126">
                      <a:moveTo>
                        <a:pt x="1500" y="191"/>
                      </a:moveTo>
                      <a:lnTo>
                        <a:pt x="1503" y="178"/>
                      </a:lnTo>
                      <a:lnTo>
                        <a:pt x="1503" y="169"/>
                      </a:lnTo>
                      <a:lnTo>
                        <a:pt x="1497" y="163"/>
                      </a:lnTo>
                      <a:lnTo>
                        <a:pt x="1488" y="160"/>
                      </a:lnTo>
                      <a:lnTo>
                        <a:pt x="1478" y="160"/>
                      </a:lnTo>
                      <a:lnTo>
                        <a:pt x="1472" y="160"/>
                      </a:lnTo>
                      <a:lnTo>
                        <a:pt x="1466" y="166"/>
                      </a:lnTo>
                      <a:lnTo>
                        <a:pt x="1460" y="172"/>
                      </a:lnTo>
                      <a:lnTo>
                        <a:pt x="1469" y="178"/>
                      </a:lnTo>
                      <a:lnTo>
                        <a:pt x="1478" y="184"/>
                      </a:lnTo>
                      <a:lnTo>
                        <a:pt x="1488" y="191"/>
                      </a:lnTo>
                      <a:lnTo>
                        <a:pt x="1494" y="191"/>
                      </a:lnTo>
                      <a:lnTo>
                        <a:pt x="1500" y="191"/>
                      </a:lnTo>
                      <a:lnTo>
                        <a:pt x="919" y="218"/>
                      </a:lnTo>
                      <a:lnTo>
                        <a:pt x="910" y="224"/>
                      </a:lnTo>
                      <a:lnTo>
                        <a:pt x="897" y="227"/>
                      </a:lnTo>
                      <a:lnTo>
                        <a:pt x="870" y="227"/>
                      </a:lnTo>
                      <a:lnTo>
                        <a:pt x="854" y="227"/>
                      </a:lnTo>
                      <a:lnTo>
                        <a:pt x="842" y="227"/>
                      </a:lnTo>
                      <a:lnTo>
                        <a:pt x="836" y="234"/>
                      </a:lnTo>
                      <a:lnTo>
                        <a:pt x="830" y="246"/>
                      </a:lnTo>
                      <a:lnTo>
                        <a:pt x="845" y="252"/>
                      </a:lnTo>
                      <a:lnTo>
                        <a:pt x="860" y="252"/>
                      </a:lnTo>
                      <a:lnTo>
                        <a:pt x="879" y="252"/>
                      </a:lnTo>
                      <a:lnTo>
                        <a:pt x="900" y="255"/>
                      </a:lnTo>
                      <a:lnTo>
                        <a:pt x="900" y="246"/>
                      </a:lnTo>
                      <a:lnTo>
                        <a:pt x="900" y="240"/>
                      </a:lnTo>
                      <a:lnTo>
                        <a:pt x="900" y="234"/>
                      </a:lnTo>
                      <a:lnTo>
                        <a:pt x="903" y="231"/>
                      </a:lnTo>
                      <a:lnTo>
                        <a:pt x="913" y="227"/>
                      </a:lnTo>
                      <a:lnTo>
                        <a:pt x="916" y="224"/>
                      </a:lnTo>
                      <a:lnTo>
                        <a:pt x="919" y="218"/>
                      </a:lnTo>
                      <a:lnTo>
                        <a:pt x="1500" y="191"/>
                      </a:lnTo>
                      <a:lnTo>
                        <a:pt x="799" y="633"/>
                      </a:lnTo>
                      <a:lnTo>
                        <a:pt x="793" y="621"/>
                      </a:lnTo>
                      <a:lnTo>
                        <a:pt x="787" y="611"/>
                      </a:lnTo>
                      <a:lnTo>
                        <a:pt x="780" y="605"/>
                      </a:lnTo>
                      <a:lnTo>
                        <a:pt x="774" y="602"/>
                      </a:lnTo>
                      <a:lnTo>
                        <a:pt x="765" y="602"/>
                      </a:lnTo>
                      <a:lnTo>
                        <a:pt x="759" y="602"/>
                      </a:lnTo>
                      <a:lnTo>
                        <a:pt x="744" y="611"/>
                      </a:lnTo>
                      <a:lnTo>
                        <a:pt x="731" y="627"/>
                      </a:lnTo>
                      <a:lnTo>
                        <a:pt x="719" y="648"/>
                      </a:lnTo>
                      <a:lnTo>
                        <a:pt x="713" y="673"/>
                      </a:lnTo>
                      <a:lnTo>
                        <a:pt x="713" y="701"/>
                      </a:lnTo>
                      <a:lnTo>
                        <a:pt x="725" y="694"/>
                      </a:lnTo>
                      <a:lnTo>
                        <a:pt x="737" y="688"/>
                      </a:lnTo>
                      <a:lnTo>
                        <a:pt x="765" y="682"/>
                      </a:lnTo>
                      <a:lnTo>
                        <a:pt x="793" y="682"/>
                      </a:lnTo>
                      <a:lnTo>
                        <a:pt x="820" y="685"/>
                      </a:lnTo>
                      <a:lnTo>
                        <a:pt x="876" y="694"/>
                      </a:lnTo>
                      <a:lnTo>
                        <a:pt x="900" y="694"/>
                      </a:lnTo>
                      <a:lnTo>
                        <a:pt x="925" y="691"/>
                      </a:lnTo>
                      <a:lnTo>
                        <a:pt x="925" y="679"/>
                      </a:lnTo>
                      <a:lnTo>
                        <a:pt x="922" y="673"/>
                      </a:lnTo>
                      <a:lnTo>
                        <a:pt x="913" y="658"/>
                      </a:lnTo>
                      <a:lnTo>
                        <a:pt x="897" y="648"/>
                      </a:lnTo>
                      <a:lnTo>
                        <a:pt x="885" y="639"/>
                      </a:lnTo>
                      <a:lnTo>
                        <a:pt x="870" y="630"/>
                      </a:lnTo>
                      <a:lnTo>
                        <a:pt x="857" y="621"/>
                      </a:lnTo>
                      <a:lnTo>
                        <a:pt x="854" y="618"/>
                      </a:lnTo>
                      <a:lnTo>
                        <a:pt x="851" y="611"/>
                      </a:lnTo>
                      <a:lnTo>
                        <a:pt x="851" y="605"/>
                      </a:lnTo>
                      <a:lnTo>
                        <a:pt x="854" y="596"/>
                      </a:lnTo>
                      <a:lnTo>
                        <a:pt x="845" y="596"/>
                      </a:lnTo>
                      <a:lnTo>
                        <a:pt x="836" y="602"/>
                      </a:lnTo>
                      <a:lnTo>
                        <a:pt x="827" y="615"/>
                      </a:lnTo>
                      <a:lnTo>
                        <a:pt x="817" y="630"/>
                      </a:lnTo>
                      <a:lnTo>
                        <a:pt x="808" y="633"/>
                      </a:lnTo>
                      <a:lnTo>
                        <a:pt x="799" y="633"/>
                      </a:lnTo>
                      <a:lnTo>
                        <a:pt x="1500" y="191"/>
                      </a:lnTo>
                      <a:lnTo>
                        <a:pt x="531" y="756"/>
                      </a:lnTo>
                      <a:lnTo>
                        <a:pt x="522" y="737"/>
                      </a:lnTo>
                      <a:lnTo>
                        <a:pt x="510" y="722"/>
                      </a:lnTo>
                      <a:lnTo>
                        <a:pt x="495" y="710"/>
                      </a:lnTo>
                      <a:lnTo>
                        <a:pt x="476" y="701"/>
                      </a:lnTo>
                      <a:lnTo>
                        <a:pt x="458" y="688"/>
                      </a:lnTo>
                      <a:lnTo>
                        <a:pt x="442" y="679"/>
                      </a:lnTo>
                      <a:lnTo>
                        <a:pt x="430" y="664"/>
                      </a:lnTo>
                      <a:lnTo>
                        <a:pt x="421" y="642"/>
                      </a:lnTo>
                      <a:lnTo>
                        <a:pt x="399" y="651"/>
                      </a:lnTo>
                      <a:lnTo>
                        <a:pt x="378" y="661"/>
                      </a:lnTo>
                      <a:lnTo>
                        <a:pt x="356" y="664"/>
                      </a:lnTo>
                      <a:lnTo>
                        <a:pt x="325" y="661"/>
                      </a:lnTo>
                      <a:lnTo>
                        <a:pt x="325" y="676"/>
                      </a:lnTo>
                      <a:lnTo>
                        <a:pt x="322" y="685"/>
                      </a:lnTo>
                      <a:lnTo>
                        <a:pt x="319" y="691"/>
                      </a:lnTo>
                      <a:lnTo>
                        <a:pt x="310" y="697"/>
                      </a:lnTo>
                      <a:lnTo>
                        <a:pt x="295" y="704"/>
                      </a:lnTo>
                      <a:lnTo>
                        <a:pt x="279" y="710"/>
                      </a:lnTo>
                      <a:lnTo>
                        <a:pt x="276" y="731"/>
                      </a:lnTo>
                      <a:lnTo>
                        <a:pt x="270" y="750"/>
                      </a:lnTo>
                      <a:lnTo>
                        <a:pt x="258" y="762"/>
                      </a:lnTo>
                      <a:lnTo>
                        <a:pt x="246" y="771"/>
                      </a:lnTo>
                      <a:lnTo>
                        <a:pt x="212" y="787"/>
                      </a:lnTo>
                      <a:lnTo>
                        <a:pt x="199" y="793"/>
                      </a:lnTo>
                      <a:lnTo>
                        <a:pt x="184" y="805"/>
                      </a:lnTo>
                      <a:lnTo>
                        <a:pt x="267" y="783"/>
                      </a:lnTo>
                      <a:lnTo>
                        <a:pt x="319" y="774"/>
                      </a:lnTo>
                      <a:lnTo>
                        <a:pt x="368" y="765"/>
                      </a:lnTo>
                      <a:lnTo>
                        <a:pt x="393" y="765"/>
                      </a:lnTo>
                      <a:lnTo>
                        <a:pt x="412" y="765"/>
                      </a:lnTo>
                      <a:lnTo>
                        <a:pt x="430" y="768"/>
                      </a:lnTo>
                      <a:lnTo>
                        <a:pt x="439" y="774"/>
                      </a:lnTo>
                      <a:lnTo>
                        <a:pt x="448" y="783"/>
                      </a:lnTo>
                      <a:lnTo>
                        <a:pt x="448" y="796"/>
                      </a:lnTo>
                      <a:lnTo>
                        <a:pt x="442" y="811"/>
                      </a:lnTo>
                      <a:lnTo>
                        <a:pt x="430" y="833"/>
                      </a:lnTo>
                      <a:lnTo>
                        <a:pt x="476" y="857"/>
                      </a:lnTo>
                      <a:lnTo>
                        <a:pt x="501" y="869"/>
                      </a:lnTo>
                      <a:lnTo>
                        <a:pt x="525" y="879"/>
                      </a:lnTo>
                      <a:lnTo>
                        <a:pt x="550" y="885"/>
                      </a:lnTo>
                      <a:lnTo>
                        <a:pt x="562" y="885"/>
                      </a:lnTo>
                      <a:lnTo>
                        <a:pt x="574" y="882"/>
                      </a:lnTo>
                      <a:lnTo>
                        <a:pt x="587" y="879"/>
                      </a:lnTo>
                      <a:lnTo>
                        <a:pt x="596" y="873"/>
                      </a:lnTo>
                      <a:lnTo>
                        <a:pt x="608" y="863"/>
                      </a:lnTo>
                      <a:lnTo>
                        <a:pt x="618" y="851"/>
                      </a:lnTo>
                      <a:lnTo>
                        <a:pt x="642" y="860"/>
                      </a:lnTo>
                      <a:lnTo>
                        <a:pt x="664" y="866"/>
                      </a:lnTo>
                      <a:lnTo>
                        <a:pt x="707" y="876"/>
                      </a:lnTo>
                      <a:lnTo>
                        <a:pt x="753" y="882"/>
                      </a:lnTo>
                      <a:lnTo>
                        <a:pt x="799" y="888"/>
                      </a:lnTo>
                      <a:lnTo>
                        <a:pt x="811" y="866"/>
                      </a:lnTo>
                      <a:lnTo>
                        <a:pt x="820" y="845"/>
                      </a:lnTo>
                      <a:lnTo>
                        <a:pt x="830" y="817"/>
                      </a:lnTo>
                      <a:lnTo>
                        <a:pt x="830" y="783"/>
                      </a:lnTo>
                      <a:lnTo>
                        <a:pt x="811" y="790"/>
                      </a:lnTo>
                      <a:lnTo>
                        <a:pt x="790" y="796"/>
                      </a:lnTo>
                      <a:lnTo>
                        <a:pt x="768" y="796"/>
                      </a:lnTo>
                      <a:lnTo>
                        <a:pt x="747" y="793"/>
                      </a:lnTo>
                      <a:lnTo>
                        <a:pt x="725" y="790"/>
                      </a:lnTo>
                      <a:lnTo>
                        <a:pt x="707" y="780"/>
                      </a:lnTo>
                      <a:lnTo>
                        <a:pt x="691" y="771"/>
                      </a:lnTo>
                      <a:lnTo>
                        <a:pt x="682" y="756"/>
                      </a:lnTo>
                      <a:lnTo>
                        <a:pt x="682" y="737"/>
                      </a:lnTo>
                      <a:lnTo>
                        <a:pt x="679" y="719"/>
                      </a:lnTo>
                      <a:lnTo>
                        <a:pt x="676" y="707"/>
                      </a:lnTo>
                      <a:lnTo>
                        <a:pt x="673" y="701"/>
                      </a:lnTo>
                      <a:lnTo>
                        <a:pt x="664" y="701"/>
                      </a:lnTo>
                      <a:lnTo>
                        <a:pt x="661" y="707"/>
                      </a:lnTo>
                      <a:lnTo>
                        <a:pt x="658" y="713"/>
                      </a:lnTo>
                      <a:lnTo>
                        <a:pt x="651" y="719"/>
                      </a:lnTo>
                      <a:lnTo>
                        <a:pt x="642" y="719"/>
                      </a:lnTo>
                      <a:lnTo>
                        <a:pt x="642" y="728"/>
                      </a:lnTo>
                      <a:lnTo>
                        <a:pt x="642" y="734"/>
                      </a:lnTo>
                      <a:lnTo>
                        <a:pt x="648" y="744"/>
                      </a:lnTo>
                      <a:lnTo>
                        <a:pt x="658" y="750"/>
                      </a:lnTo>
                      <a:lnTo>
                        <a:pt x="658" y="756"/>
                      </a:lnTo>
                      <a:lnTo>
                        <a:pt x="658" y="765"/>
                      </a:lnTo>
                      <a:lnTo>
                        <a:pt x="651" y="768"/>
                      </a:lnTo>
                      <a:lnTo>
                        <a:pt x="645" y="771"/>
                      </a:lnTo>
                      <a:lnTo>
                        <a:pt x="636" y="780"/>
                      </a:lnTo>
                      <a:lnTo>
                        <a:pt x="624" y="790"/>
                      </a:lnTo>
                      <a:lnTo>
                        <a:pt x="618" y="793"/>
                      </a:lnTo>
                      <a:lnTo>
                        <a:pt x="611" y="793"/>
                      </a:lnTo>
                      <a:lnTo>
                        <a:pt x="599" y="762"/>
                      </a:lnTo>
                      <a:lnTo>
                        <a:pt x="587" y="734"/>
                      </a:lnTo>
                      <a:lnTo>
                        <a:pt x="571" y="710"/>
                      </a:lnTo>
                      <a:lnTo>
                        <a:pt x="553" y="685"/>
                      </a:lnTo>
                      <a:lnTo>
                        <a:pt x="535" y="667"/>
                      </a:lnTo>
                      <a:lnTo>
                        <a:pt x="513" y="645"/>
                      </a:lnTo>
                      <a:lnTo>
                        <a:pt x="491" y="630"/>
                      </a:lnTo>
                      <a:lnTo>
                        <a:pt x="467" y="615"/>
                      </a:lnTo>
                      <a:lnTo>
                        <a:pt x="476" y="633"/>
                      </a:lnTo>
                      <a:lnTo>
                        <a:pt x="485" y="648"/>
                      </a:lnTo>
                      <a:lnTo>
                        <a:pt x="498" y="661"/>
                      </a:lnTo>
                      <a:lnTo>
                        <a:pt x="510" y="673"/>
                      </a:lnTo>
                      <a:lnTo>
                        <a:pt x="538" y="691"/>
                      </a:lnTo>
                      <a:lnTo>
                        <a:pt x="553" y="704"/>
                      </a:lnTo>
                      <a:lnTo>
                        <a:pt x="562" y="719"/>
                      </a:lnTo>
                      <a:lnTo>
                        <a:pt x="553" y="716"/>
                      </a:lnTo>
                      <a:lnTo>
                        <a:pt x="544" y="716"/>
                      </a:lnTo>
                      <a:lnTo>
                        <a:pt x="541" y="722"/>
                      </a:lnTo>
                      <a:lnTo>
                        <a:pt x="541" y="728"/>
                      </a:lnTo>
                      <a:lnTo>
                        <a:pt x="538" y="747"/>
                      </a:lnTo>
                      <a:lnTo>
                        <a:pt x="538" y="753"/>
                      </a:lnTo>
                      <a:lnTo>
                        <a:pt x="531" y="756"/>
                      </a:lnTo>
                      <a:lnTo>
                        <a:pt x="1500" y="191"/>
                      </a:lnTo>
                      <a:lnTo>
                        <a:pt x="1066" y="710"/>
                      </a:lnTo>
                      <a:lnTo>
                        <a:pt x="1063" y="716"/>
                      </a:lnTo>
                      <a:lnTo>
                        <a:pt x="1060" y="719"/>
                      </a:lnTo>
                      <a:lnTo>
                        <a:pt x="1045" y="725"/>
                      </a:lnTo>
                      <a:lnTo>
                        <a:pt x="1033" y="734"/>
                      </a:lnTo>
                      <a:lnTo>
                        <a:pt x="1030" y="737"/>
                      </a:lnTo>
                      <a:lnTo>
                        <a:pt x="1026" y="747"/>
                      </a:lnTo>
                      <a:lnTo>
                        <a:pt x="1036" y="756"/>
                      </a:lnTo>
                      <a:lnTo>
                        <a:pt x="1045" y="765"/>
                      </a:lnTo>
                      <a:lnTo>
                        <a:pt x="1057" y="774"/>
                      </a:lnTo>
                      <a:lnTo>
                        <a:pt x="1069" y="780"/>
                      </a:lnTo>
                      <a:lnTo>
                        <a:pt x="1082" y="783"/>
                      </a:lnTo>
                      <a:lnTo>
                        <a:pt x="1094" y="783"/>
                      </a:lnTo>
                      <a:lnTo>
                        <a:pt x="1109" y="780"/>
                      </a:lnTo>
                      <a:lnTo>
                        <a:pt x="1122" y="774"/>
                      </a:lnTo>
                      <a:lnTo>
                        <a:pt x="1119" y="747"/>
                      </a:lnTo>
                      <a:lnTo>
                        <a:pt x="1116" y="725"/>
                      </a:lnTo>
                      <a:lnTo>
                        <a:pt x="1109" y="707"/>
                      </a:lnTo>
                      <a:lnTo>
                        <a:pt x="1103" y="688"/>
                      </a:lnTo>
                      <a:lnTo>
                        <a:pt x="1085" y="658"/>
                      </a:lnTo>
                      <a:lnTo>
                        <a:pt x="1060" y="624"/>
                      </a:lnTo>
                      <a:lnTo>
                        <a:pt x="1066" y="618"/>
                      </a:lnTo>
                      <a:lnTo>
                        <a:pt x="1073" y="615"/>
                      </a:lnTo>
                      <a:lnTo>
                        <a:pt x="1094" y="615"/>
                      </a:lnTo>
                      <a:lnTo>
                        <a:pt x="1116" y="615"/>
                      </a:lnTo>
                      <a:lnTo>
                        <a:pt x="1125" y="611"/>
                      </a:lnTo>
                      <a:lnTo>
                        <a:pt x="1131" y="605"/>
                      </a:lnTo>
                      <a:lnTo>
                        <a:pt x="1119" y="590"/>
                      </a:lnTo>
                      <a:lnTo>
                        <a:pt x="1106" y="584"/>
                      </a:lnTo>
                      <a:lnTo>
                        <a:pt x="1091" y="581"/>
                      </a:lnTo>
                      <a:lnTo>
                        <a:pt x="1073" y="584"/>
                      </a:lnTo>
                      <a:lnTo>
                        <a:pt x="1039" y="596"/>
                      </a:lnTo>
                      <a:lnTo>
                        <a:pt x="1020" y="602"/>
                      </a:lnTo>
                      <a:lnTo>
                        <a:pt x="1005" y="605"/>
                      </a:lnTo>
                      <a:lnTo>
                        <a:pt x="1002" y="630"/>
                      </a:lnTo>
                      <a:lnTo>
                        <a:pt x="1008" y="645"/>
                      </a:lnTo>
                      <a:lnTo>
                        <a:pt x="1014" y="661"/>
                      </a:lnTo>
                      <a:lnTo>
                        <a:pt x="1026" y="670"/>
                      </a:lnTo>
                      <a:lnTo>
                        <a:pt x="1048" y="688"/>
                      </a:lnTo>
                      <a:lnTo>
                        <a:pt x="1060" y="697"/>
                      </a:lnTo>
                      <a:lnTo>
                        <a:pt x="1066" y="710"/>
                      </a:lnTo>
                      <a:lnTo>
                        <a:pt x="1500" y="191"/>
                      </a:lnTo>
                      <a:lnTo>
                        <a:pt x="1943" y="1106"/>
                      </a:lnTo>
                      <a:lnTo>
                        <a:pt x="1946" y="1121"/>
                      </a:lnTo>
                      <a:lnTo>
                        <a:pt x="1955" y="1137"/>
                      </a:lnTo>
                      <a:lnTo>
                        <a:pt x="1976" y="1158"/>
                      </a:lnTo>
                      <a:lnTo>
                        <a:pt x="1986" y="1171"/>
                      </a:lnTo>
                      <a:lnTo>
                        <a:pt x="1995" y="1180"/>
                      </a:lnTo>
                      <a:lnTo>
                        <a:pt x="2001" y="1195"/>
                      </a:lnTo>
                      <a:lnTo>
                        <a:pt x="2004" y="1210"/>
                      </a:lnTo>
                      <a:lnTo>
                        <a:pt x="2004" y="1229"/>
                      </a:lnTo>
                      <a:lnTo>
                        <a:pt x="2001" y="1247"/>
                      </a:lnTo>
                      <a:lnTo>
                        <a:pt x="1995" y="1260"/>
                      </a:lnTo>
                      <a:lnTo>
                        <a:pt x="1986" y="1269"/>
                      </a:lnTo>
                      <a:lnTo>
                        <a:pt x="1961" y="1287"/>
                      </a:lnTo>
                      <a:lnTo>
                        <a:pt x="1949" y="1300"/>
                      </a:lnTo>
                      <a:lnTo>
                        <a:pt x="1933" y="1312"/>
                      </a:lnTo>
                      <a:lnTo>
                        <a:pt x="1924" y="1306"/>
                      </a:lnTo>
                      <a:lnTo>
                        <a:pt x="1915" y="1296"/>
                      </a:lnTo>
                      <a:lnTo>
                        <a:pt x="1900" y="1272"/>
                      </a:lnTo>
                      <a:lnTo>
                        <a:pt x="1884" y="1247"/>
                      </a:lnTo>
                      <a:lnTo>
                        <a:pt x="1875" y="1235"/>
                      </a:lnTo>
                      <a:lnTo>
                        <a:pt x="1863" y="1229"/>
                      </a:lnTo>
                      <a:lnTo>
                        <a:pt x="1857" y="1229"/>
                      </a:lnTo>
                      <a:lnTo>
                        <a:pt x="1850" y="1235"/>
                      </a:lnTo>
                      <a:lnTo>
                        <a:pt x="1847" y="1253"/>
                      </a:lnTo>
                      <a:lnTo>
                        <a:pt x="1847" y="1272"/>
                      </a:lnTo>
                      <a:lnTo>
                        <a:pt x="1844" y="1278"/>
                      </a:lnTo>
                      <a:lnTo>
                        <a:pt x="1841" y="1284"/>
                      </a:lnTo>
                      <a:lnTo>
                        <a:pt x="1829" y="1275"/>
                      </a:lnTo>
                      <a:lnTo>
                        <a:pt x="1823" y="1266"/>
                      </a:lnTo>
                      <a:lnTo>
                        <a:pt x="1820" y="1250"/>
                      </a:lnTo>
                      <a:lnTo>
                        <a:pt x="1814" y="1235"/>
                      </a:lnTo>
                      <a:lnTo>
                        <a:pt x="1810" y="1198"/>
                      </a:lnTo>
                      <a:lnTo>
                        <a:pt x="1807" y="1161"/>
                      </a:lnTo>
                      <a:lnTo>
                        <a:pt x="1798" y="1161"/>
                      </a:lnTo>
                      <a:lnTo>
                        <a:pt x="1792" y="1161"/>
                      </a:lnTo>
                      <a:lnTo>
                        <a:pt x="1786" y="1167"/>
                      </a:lnTo>
                      <a:lnTo>
                        <a:pt x="1783" y="1174"/>
                      </a:lnTo>
                      <a:lnTo>
                        <a:pt x="1780" y="1183"/>
                      </a:lnTo>
                      <a:lnTo>
                        <a:pt x="1777" y="1189"/>
                      </a:lnTo>
                      <a:lnTo>
                        <a:pt x="1770" y="1192"/>
                      </a:lnTo>
                      <a:lnTo>
                        <a:pt x="1761" y="1189"/>
                      </a:lnTo>
                      <a:lnTo>
                        <a:pt x="1758" y="1167"/>
                      </a:lnTo>
                      <a:lnTo>
                        <a:pt x="1755" y="1149"/>
                      </a:lnTo>
                      <a:lnTo>
                        <a:pt x="1749" y="1131"/>
                      </a:lnTo>
                      <a:lnTo>
                        <a:pt x="1743" y="1112"/>
                      </a:lnTo>
                      <a:lnTo>
                        <a:pt x="1727" y="1081"/>
                      </a:lnTo>
                      <a:lnTo>
                        <a:pt x="1715" y="1048"/>
                      </a:lnTo>
                      <a:lnTo>
                        <a:pt x="1700" y="1051"/>
                      </a:lnTo>
                      <a:lnTo>
                        <a:pt x="1684" y="1054"/>
                      </a:lnTo>
                      <a:lnTo>
                        <a:pt x="1660" y="1066"/>
                      </a:lnTo>
                      <a:lnTo>
                        <a:pt x="1638" y="1081"/>
                      </a:lnTo>
                      <a:lnTo>
                        <a:pt x="1620" y="1100"/>
                      </a:lnTo>
                      <a:lnTo>
                        <a:pt x="1583" y="1140"/>
                      </a:lnTo>
                      <a:lnTo>
                        <a:pt x="1561" y="1158"/>
                      </a:lnTo>
                      <a:lnTo>
                        <a:pt x="1540" y="1171"/>
                      </a:lnTo>
                      <a:lnTo>
                        <a:pt x="1537" y="1226"/>
                      </a:lnTo>
                      <a:lnTo>
                        <a:pt x="1534" y="1250"/>
                      </a:lnTo>
                      <a:lnTo>
                        <a:pt x="1528" y="1275"/>
                      </a:lnTo>
                      <a:lnTo>
                        <a:pt x="1521" y="1296"/>
                      </a:lnTo>
                      <a:lnTo>
                        <a:pt x="1512" y="1315"/>
                      </a:lnTo>
                      <a:lnTo>
                        <a:pt x="1500" y="1330"/>
                      </a:lnTo>
                      <a:lnTo>
                        <a:pt x="1485" y="1343"/>
                      </a:lnTo>
                      <a:lnTo>
                        <a:pt x="1478" y="1306"/>
                      </a:lnTo>
                      <a:lnTo>
                        <a:pt x="1466" y="1275"/>
                      </a:lnTo>
                      <a:lnTo>
                        <a:pt x="1438" y="1214"/>
                      </a:lnTo>
                      <a:lnTo>
                        <a:pt x="1426" y="1183"/>
                      </a:lnTo>
                      <a:lnTo>
                        <a:pt x="1414" y="1149"/>
                      </a:lnTo>
                      <a:lnTo>
                        <a:pt x="1411" y="1115"/>
                      </a:lnTo>
                      <a:lnTo>
                        <a:pt x="1411" y="1097"/>
                      </a:lnTo>
                      <a:lnTo>
                        <a:pt x="1414" y="1078"/>
                      </a:lnTo>
                      <a:lnTo>
                        <a:pt x="1411" y="1072"/>
                      </a:lnTo>
                      <a:lnTo>
                        <a:pt x="1408" y="1069"/>
                      </a:lnTo>
                      <a:lnTo>
                        <a:pt x="1398" y="1075"/>
                      </a:lnTo>
                      <a:lnTo>
                        <a:pt x="1389" y="1084"/>
                      </a:lnTo>
                      <a:lnTo>
                        <a:pt x="1380" y="1088"/>
                      </a:lnTo>
                      <a:lnTo>
                        <a:pt x="1374" y="1088"/>
                      </a:lnTo>
                      <a:lnTo>
                        <a:pt x="1371" y="1069"/>
                      </a:lnTo>
                      <a:lnTo>
                        <a:pt x="1368" y="1054"/>
                      </a:lnTo>
                      <a:lnTo>
                        <a:pt x="1359" y="1041"/>
                      </a:lnTo>
                      <a:lnTo>
                        <a:pt x="1352" y="1029"/>
                      </a:lnTo>
                      <a:lnTo>
                        <a:pt x="1331" y="1011"/>
                      </a:lnTo>
                      <a:lnTo>
                        <a:pt x="1312" y="992"/>
                      </a:lnTo>
                      <a:lnTo>
                        <a:pt x="1297" y="1002"/>
                      </a:lnTo>
                      <a:lnTo>
                        <a:pt x="1275" y="1008"/>
                      </a:lnTo>
                      <a:lnTo>
                        <a:pt x="1254" y="1011"/>
                      </a:lnTo>
                      <a:lnTo>
                        <a:pt x="1229" y="1011"/>
                      </a:lnTo>
                      <a:lnTo>
                        <a:pt x="1208" y="1008"/>
                      </a:lnTo>
                      <a:lnTo>
                        <a:pt x="1189" y="998"/>
                      </a:lnTo>
                      <a:lnTo>
                        <a:pt x="1183" y="992"/>
                      </a:lnTo>
                      <a:lnTo>
                        <a:pt x="1177" y="983"/>
                      </a:lnTo>
                      <a:lnTo>
                        <a:pt x="1171" y="974"/>
                      </a:lnTo>
                      <a:lnTo>
                        <a:pt x="1171" y="965"/>
                      </a:lnTo>
                      <a:lnTo>
                        <a:pt x="1153" y="974"/>
                      </a:lnTo>
                      <a:lnTo>
                        <a:pt x="1134" y="977"/>
                      </a:lnTo>
                      <a:lnTo>
                        <a:pt x="1119" y="974"/>
                      </a:lnTo>
                      <a:lnTo>
                        <a:pt x="1103" y="965"/>
                      </a:lnTo>
                      <a:lnTo>
                        <a:pt x="1088" y="952"/>
                      </a:lnTo>
                      <a:lnTo>
                        <a:pt x="1076" y="937"/>
                      </a:lnTo>
                      <a:lnTo>
                        <a:pt x="1066" y="919"/>
                      </a:lnTo>
                      <a:lnTo>
                        <a:pt x="1060" y="897"/>
                      </a:lnTo>
                      <a:lnTo>
                        <a:pt x="1048" y="903"/>
                      </a:lnTo>
                      <a:lnTo>
                        <a:pt x="1042" y="906"/>
                      </a:lnTo>
                      <a:lnTo>
                        <a:pt x="1036" y="906"/>
                      </a:lnTo>
                      <a:lnTo>
                        <a:pt x="1039" y="928"/>
                      </a:lnTo>
                      <a:lnTo>
                        <a:pt x="1048" y="943"/>
                      </a:lnTo>
                      <a:lnTo>
                        <a:pt x="1054" y="959"/>
                      </a:lnTo>
                      <a:lnTo>
                        <a:pt x="1063" y="971"/>
                      </a:lnTo>
                      <a:lnTo>
                        <a:pt x="1085" y="998"/>
                      </a:lnTo>
                      <a:lnTo>
                        <a:pt x="1094" y="1014"/>
                      </a:lnTo>
                      <a:lnTo>
                        <a:pt x="1100" y="1029"/>
                      </a:lnTo>
                      <a:lnTo>
                        <a:pt x="1113" y="1020"/>
                      </a:lnTo>
                      <a:lnTo>
                        <a:pt x="1125" y="1011"/>
                      </a:lnTo>
                      <a:lnTo>
                        <a:pt x="1137" y="998"/>
                      </a:lnTo>
                      <a:lnTo>
                        <a:pt x="1143" y="992"/>
                      </a:lnTo>
                      <a:lnTo>
                        <a:pt x="1146" y="983"/>
                      </a:lnTo>
                      <a:lnTo>
                        <a:pt x="1153" y="992"/>
                      </a:lnTo>
                      <a:lnTo>
                        <a:pt x="1162" y="998"/>
                      </a:lnTo>
                      <a:lnTo>
                        <a:pt x="1180" y="1014"/>
                      </a:lnTo>
                      <a:lnTo>
                        <a:pt x="1199" y="1026"/>
                      </a:lnTo>
                      <a:lnTo>
                        <a:pt x="1217" y="1038"/>
                      </a:lnTo>
                      <a:lnTo>
                        <a:pt x="1211" y="1063"/>
                      </a:lnTo>
                      <a:lnTo>
                        <a:pt x="1202" y="1084"/>
                      </a:lnTo>
                      <a:lnTo>
                        <a:pt x="1189" y="1103"/>
                      </a:lnTo>
                      <a:lnTo>
                        <a:pt x="1177" y="1121"/>
                      </a:lnTo>
                      <a:lnTo>
                        <a:pt x="1165" y="1137"/>
                      </a:lnTo>
                      <a:lnTo>
                        <a:pt x="1149" y="1149"/>
                      </a:lnTo>
                      <a:lnTo>
                        <a:pt x="1116" y="1174"/>
                      </a:lnTo>
                      <a:lnTo>
                        <a:pt x="1079" y="1192"/>
                      </a:lnTo>
                      <a:lnTo>
                        <a:pt x="1039" y="1207"/>
                      </a:lnTo>
                      <a:lnTo>
                        <a:pt x="956" y="1238"/>
                      </a:lnTo>
                      <a:lnTo>
                        <a:pt x="950" y="1217"/>
                      </a:lnTo>
                      <a:lnTo>
                        <a:pt x="943" y="1195"/>
                      </a:lnTo>
                      <a:lnTo>
                        <a:pt x="931" y="1152"/>
                      </a:lnTo>
                      <a:lnTo>
                        <a:pt x="922" y="1131"/>
                      </a:lnTo>
                      <a:lnTo>
                        <a:pt x="913" y="1112"/>
                      </a:lnTo>
                      <a:lnTo>
                        <a:pt x="900" y="1097"/>
                      </a:lnTo>
                      <a:lnTo>
                        <a:pt x="885" y="1088"/>
                      </a:lnTo>
                      <a:lnTo>
                        <a:pt x="873" y="1045"/>
                      </a:lnTo>
                      <a:lnTo>
                        <a:pt x="860" y="1005"/>
                      </a:lnTo>
                      <a:lnTo>
                        <a:pt x="851" y="986"/>
                      </a:lnTo>
                      <a:lnTo>
                        <a:pt x="842" y="971"/>
                      </a:lnTo>
                      <a:lnTo>
                        <a:pt x="830" y="955"/>
                      </a:lnTo>
                      <a:lnTo>
                        <a:pt x="814" y="946"/>
                      </a:lnTo>
                      <a:lnTo>
                        <a:pt x="824" y="980"/>
                      </a:lnTo>
                      <a:lnTo>
                        <a:pt x="833" y="1020"/>
                      </a:lnTo>
                      <a:lnTo>
                        <a:pt x="848" y="1057"/>
                      </a:lnTo>
                      <a:lnTo>
                        <a:pt x="863" y="1097"/>
                      </a:lnTo>
                      <a:lnTo>
                        <a:pt x="882" y="1134"/>
                      </a:lnTo>
                      <a:lnTo>
                        <a:pt x="903" y="1171"/>
                      </a:lnTo>
                      <a:lnTo>
                        <a:pt x="925" y="1201"/>
                      </a:lnTo>
                      <a:lnTo>
                        <a:pt x="950" y="1229"/>
                      </a:lnTo>
                      <a:lnTo>
                        <a:pt x="950" y="1275"/>
                      </a:lnTo>
                      <a:lnTo>
                        <a:pt x="971" y="1275"/>
                      </a:lnTo>
                      <a:lnTo>
                        <a:pt x="986" y="1275"/>
                      </a:lnTo>
                      <a:lnTo>
                        <a:pt x="1002" y="1269"/>
                      </a:lnTo>
                      <a:lnTo>
                        <a:pt x="1017" y="1263"/>
                      </a:lnTo>
                      <a:lnTo>
                        <a:pt x="1045" y="1250"/>
                      </a:lnTo>
                      <a:lnTo>
                        <a:pt x="1063" y="1247"/>
                      </a:lnTo>
                      <a:lnTo>
                        <a:pt x="1082" y="1247"/>
                      </a:lnTo>
                      <a:lnTo>
                        <a:pt x="1079" y="1275"/>
                      </a:lnTo>
                      <a:lnTo>
                        <a:pt x="1069" y="1303"/>
                      </a:lnTo>
                      <a:lnTo>
                        <a:pt x="1063" y="1327"/>
                      </a:lnTo>
                      <a:lnTo>
                        <a:pt x="1051" y="1349"/>
                      </a:lnTo>
                      <a:lnTo>
                        <a:pt x="1026" y="1389"/>
                      </a:lnTo>
                      <a:lnTo>
                        <a:pt x="999" y="1425"/>
                      </a:lnTo>
                      <a:lnTo>
                        <a:pt x="937" y="1490"/>
                      </a:lnTo>
                      <a:lnTo>
                        <a:pt x="910" y="1527"/>
                      </a:lnTo>
                      <a:lnTo>
                        <a:pt x="885" y="1567"/>
                      </a:lnTo>
                      <a:lnTo>
                        <a:pt x="891" y="1597"/>
                      </a:lnTo>
                      <a:lnTo>
                        <a:pt x="894" y="1625"/>
                      </a:lnTo>
                      <a:lnTo>
                        <a:pt x="897" y="1637"/>
                      </a:lnTo>
                      <a:lnTo>
                        <a:pt x="900" y="1650"/>
                      </a:lnTo>
                      <a:lnTo>
                        <a:pt x="907" y="1656"/>
                      </a:lnTo>
                      <a:lnTo>
                        <a:pt x="919" y="1662"/>
                      </a:lnTo>
                      <a:lnTo>
                        <a:pt x="919" y="1699"/>
                      </a:lnTo>
                      <a:lnTo>
                        <a:pt x="913" y="1733"/>
                      </a:lnTo>
                      <a:lnTo>
                        <a:pt x="903" y="1757"/>
                      </a:lnTo>
                      <a:lnTo>
                        <a:pt x="891" y="1782"/>
                      </a:lnTo>
                      <a:lnTo>
                        <a:pt x="876" y="1800"/>
                      </a:lnTo>
                      <a:lnTo>
                        <a:pt x="860" y="1819"/>
                      </a:lnTo>
                      <a:lnTo>
                        <a:pt x="824" y="1849"/>
                      </a:lnTo>
                      <a:lnTo>
                        <a:pt x="827" y="1889"/>
                      </a:lnTo>
                      <a:lnTo>
                        <a:pt x="833" y="1905"/>
                      </a:lnTo>
                      <a:lnTo>
                        <a:pt x="839" y="1917"/>
                      </a:lnTo>
                      <a:lnTo>
                        <a:pt x="830" y="1932"/>
                      </a:lnTo>
                      <a:lnTo>
                        <a:pt x="820" y="1942"/>
                      </a:lnTo>
                      <a:lnTo>
                        <a:pt x="808" y="1951"/>
                      </a:lnTo>
                      <a:lnTo>
                        <a:pt x="793" y="1954"/>
                      </a:lnTo>
                      <a:lnTo>
                        <a:pt x="790" y="1978"/>
                      </a:lnTo>
                      <a:lnTo>
                        <a:pt x="784" y="2000"/>
                      </a:lnTo>
                      <a:lnTo>
                        <a:pt x="774" y="2021"/>
                      </a:lnTo>
                      <a:lnTo>
                        <a:pt x="765" y="2037"/>
                      </a:lnTo>
                      <a:lnTo>
                        <a:pt x="756" y="2055"/>
                      </a:lnTo>
                      <a:lnTo>
                        <a:pt x="741" y="2067"/>
                      </a:lnTo>
                      <a:lnTo>
                        <a:pt x="728" y="2083"/>
                      </a:lnTo>
                      <a:lnTo>
                        <a:pt x="713" y="2092"/>
                      </a:lnTo>
                      <a:lnTo>
                        <a:pt x="694" y="2101"/>
                      </a:lnTo>
                      <a:lnTo>
                        <a:pt x="676" y="2110"/>
                      </a:lnTo>
                      <a:lnTo>
                        <a:pt x="639" y="2120"/>
                      </a:lnTo>
                      <a:lnTo>
                        <a:pt x="602" y="2126"/>
                      </a:lnTo>
                      <a:lnTo>
                        <a:pt x="562" y="2126"/>
                      </a:lnTo>
                      <a:lnTo>
                        <a:pt x="553" y="2083"/>
                      </a:lnTo>
                      <a:lnTo>
                        <a:pt x="544" y="2046"/>
                      </a:lnTo>
                      <a:lnTo>
                        <a:pt x="538" y="2028"/>
                      </a:lnTo>
                      <a:lnTo>
                        <a:pt x="528" y="2009"/>
                      </a:lnTo>
                      <a:lnTo>
                        <a:pt x="519" y="1994"/>
                      </a:lnTo>
                      <a:lnTo>
                        <a:pt x="507" y="1981"/>
                      </a:lnTo>
                      <a:lnTo>
                        <a:pt x="507" y="1945"/>
                      </a:lnTo>
                      <a:lnTo>
                        <a:pt x="501" y="1911"/>
                      </a:lnTo>
                      <a:lnTo>
                        <a:pt x="491" y="1886"/>
                      </a:lnTo>
                      <a:lnTo>
                        <a:pt x="479" y="1862"/>
                      </a:lnTo>
                      <a:lnTo>
                        <a:pt x="467" y="1834"/>
                      </a:lnTo>
                      <a:lnTo>
                        <a:pt x="458" y="1809"/>
                      </a:lnTo>
                      <a:lnTo>
                        <a:pt x="452" y="1776"/>
                      </a:lnTo>
                      <a:lnTo>
                        <a:pt x="452" y="1739"/>
                      </a:lnTo>
                      <a:lnTo>
                        <a:pt x="470" y="1714"/>
                      </a:lnTo>
                      <a:lnTo>
                        <a:pt x="485" y="1690"/>
                      </a:lnTo>
                      <a:lnTo>
                        <a:pt x="473" y="1634"/>
                      </a:lnTo>
                      <a:lnTo>
                        <a:pt x="458" y="1579"/>
                      </a:lnTo>
                      <a:lnTo>
                        <a:pt x="448" y="1558"/>
                      </a:lnTo>
                      <a:lnTo>
                        <a:pt x="436" y="1536"/>
                      </a:lnTo>
                      <a:lnTo>
                        <a:pt x="421" y="1518"/>
                      </a:lnTo>
                      <a:lnTo>
                        <a:pt x="405" y="1502"/>
                      </a:lnTo>
                      <a:lnTo>
                        <a:pt x="408" y="1478"/>
                      </a:lnTo>
                      <a:lnTo>
                        <a:pt x="415" y="1450"/>
                      </a:lnTo>
                      <a:lnTo>
                        <a:pt x="421" y="1429"/>
                      </a:lnTo>
                      <a:lnTo>
                        <a:pt x="430" y="1407"/>
                      </a:lnTo>
                      <a:lnTo>
                        <a:pt x="424" y="1401"/>
                      </a:lnTo>
                      <a:lnTo>
                        <a:pt x="421" y="1395"/>
                      </a:lnTo>
                      <a:lnTo>
                        <a:pt x="415" y="1389"/>
                      </a:lnTo>
                      <a:lnTo>
                        <a:pt x="412" y="1379"/>
                      </a:lnTo>
                      <a:lnTo>
                        <a:pt x="405" y="1379"/>
                      </a:lnTo>
                      <a:lnTo>
                        <a:pt x="399" y="1382"/>
                      </a:lnTo>
                      <a:lnTo>
                        <a:pt x="387" y="1392"/>
                      </a:lnTo>
                      <a:lnTo>
                        <a:pt x="384" y="1398"/>
                      </a:lnTo>
                      <a:lnTo>
                        <a:pt x="378" y="1401"/>
                      </a:lnTo>
                      <a:lnTo>
                        <a:pt x="368" y="1401"/>
                      </a:lnTo>
                      <a:lnTo>
                        <a:pt x="356" y="1398"/>
                      </a:lnTo>
                      <a:lnTo>
                        <a:pt x="353" y="1389"/>
                      </a:lnTo>
                      <a:lnTo>
                        <a:pt x="350" y="1373"/>
                      </a:lnTo>
                      <a:lnTo>
                        <a:pt x="347" y="1361"/>
                      </a:lnTo>
                      <a:lnTo>
                        <a:pt x="341" y="1352"/>
                      </a:lnTo>
                      <a:lnTo>
                        <a:pt x="319" y="1352"/>
                      </a:lnTo>
                      <a:lnTo>
                        <a:pt x="298" y="1355"/>
                      </a:lnTo>
                      <a:lnTo>
                        <a:pt x="264" y="1370"/>
                      </a:lnTo>
                      <a:lnTo>
                        <a:pt x="246" y="1376"/>
                      </a:lnTo>
                      <a:lnTo>
                        <a:pt x="227" y="1382"/>
                      </a:lnTo>
                      <a:lnTo>
                        <a:pt x="202" y="1382"/>
                      </a:lnTo>
                      <a:lnTo>
                        <a:pt x="178" y="1379"/>
                      </a:lnTo>
                      <a:lnTo>
                        <a:pt x="169" y="1379"/>
                      </a:lnTo>
                      <a:lnTo>
                        <a:pt x="166" y="1379"/>
                      </a:lnTo>
                      <a:lnTo>
                        <a:pt x="162" y="1382"/>
                      </a:lnTo>
                      <a:lnTo>
                        <a:pt x="159" y="1389"/>
                      </a:lnTo>
                      <a:lnTo>
                        <a:pt x="156" y="1398"/>
                      </a:lnTo>
                      <a:lnTo>
                        <a:pt x="153" y="1407"/>
                      </a:lnTo>
                      <a:lnTo>
                        <a:pt x="129" y="1392"/>
                      </a:lnTo>
                      <a:lnTo>
                        <a:pt x="110" y="1376"/>
                      </a:lnTo>
                      <a:lnTo>
                        <a:pt x="95" y="1355"/>
                      </a:lnTo>
                      <a:lnTo>
                        <a:pt x="79" y="1330"/>
                      </a:lnTo>
                      <a:lnTo>
                        <a:pt x="64" y="1309"/>
                      </a:lnTo>
                      <a:lnTo>
                        <a:pt x="46" y="1287"/>
                      </a:lnTo>
                      <a:lnTo>
                        <a:pt x="27" y="1269"/>
                      </a:lnTo>
                      <a:lnTo>
                        <a:pt x="3" y="1257"/>
                      </a:lnTo>
                      <a:lnTo>
                        <a:pt x="0" y="1220"/>
                      </a:lnTo>
                      <a:lnTo>
                        <a:pt x="0" y="1192"/>
                      </a:lnTo>
                      <a:lnTo>
                        <a:pt x="0" y="1177"/>
                      </a:lnTo>
                      <a:lnTo>
                        <a:pt x="3" y="1164"/>
                      </a:lnTo>
                      <a:lnTo>
                        <a:pt x="9" y="1155"/>
                      </a:lnTo>
                      <a:lnTo>
                        <a:pt x="18" y="1143"/>
                      </a:lnTo>
                      <a:lnTo>
                        <a:pt x="12" y="1103"/>
                      </a:lnTo>
                      <a:lnTo>
                        <a:pt x="12" y="1066"/>
                      </a:lnTo>
                      <a:lnTo>
                        <a:pt x="15" y="1032"/>
                      </a:lnTo>
                      <a:lnTo>
                        <a:pt x="27" y="1002"/>
                      </a:lnTo>
                      <a:lnTo>
                        <a:pt x="43" y="977"/>
                      </a:lnTo>
                      <a:lnTo>
                        <a:pt x="64" y="952"/>
                      </a:lnTo>
                      <a:lnTo>
                        <a:pt x="86" y="934"/>
                      </a:lnTo>
                      <a:lnTo>
                        <a:pt x="113" y="916"/>
                      </a:lnTo>
                      <a:lnTo>
                        <a:pt x="113" y="894"/>
                      </a:lnTo>
                      <a:lnTo>
                        <a:pt x="116" y="876"/>
                      </a:lnTo>
                      <a:lnTo>
                        <a:pt x="123" y="857"/>
                      </a:lnTo>
                      <a:lnTo>
                        <a:pt x="129" y="845"/>
                      </a:lnTo>
                      <a:lnTo>
                        <a:pt x="138" y="836"/>
                      </a:lnTo>
                      <a:lnTo>
                        <a:pt x="150" y="826"/>
                      </a:lnTo>
                      <a:lnTo>
                        <a:pt x="178" y="814"/>
                      </a:lnTo>
                      <a:lnTo>
                        <a:pt x="175" y="799"/>
                      </a:lnTo>
                      <a:lnTo>
                        <a:pt x="169" y="787"/>
                      </a:lnTo>
                      <a:lnTo>
                        <a:pt x="162" y="780"/>
                      </a:lnTo>
                      <a:lnTo>
                        <a:pt x="150" y="777"/>
                      </a:lnTo>
                      <a:lnTo>
                        <a:pt x="129" y="768"/>
                      </a:lnTo>
                      <a:lnTo>
                        <a:pt x="119" y="765"/>
                      </a:lnTo>
                      <a:lnTo>
                        <a:pt x="113" y="756"/>
                      </a:lnTo>
                      <a:lnTo>
                        <a:pt x="119" y="728"/>
                      </a:lnTo>
                      <a:lnTo>
                        <a:pt x="119" y="697"/>
                      </a:lnTo>
                      <a:lnTo>
                        <a:pt x="123" y="667"/>
                      </a:lnTo>
                      <a:lnTo>
                        <a:pt x="126" y="654"/>
                      </a:lnTo>
                      <a:lnTo>
                        <a:pt x="129" y="642"/>
                      </a:lnTo>
                      <a:lnTo>
                        <a:pt x="153" y="642"/>
                      </a:lnTo>
                      <a:lnTo>
                        <a:pt x="181" y="642"/>
                      </a:lnTo>
                      <a:lnTo>
                        <a:pt x="206" y="645"/>
                      </a:lnTo>
                      <a:lnTo>
                        <a:pt x="215" y="648"/>
                      </a:lnTo>
                      <a:lnTo>
                        <a:pt x="224" y="651"/>
                      </a:lnTo>
                      <a:lnTo>
                        <a:pt x="233" y="645"/>
                      </a:lnTo>
                      <a:lnTo>
                        <a:pt x="239" y="639"/>
                      </a:lnTo>
                      <a:lnTo>
                        <a:pt x="246" y="630"/>
                      </a:lnTo>
                      <a:lnTo>
                        <a:pt x="249" y="615"/>
                      </a:lnTo>
                      <a:lnTo>
                        <a:pt x="246" y="602"/>
                      </a:lnTo>
                      <a:lnTo>
                        <a:pt x="242" y="593"/>
                      </a:lnTo>
                      <a:lnTo>
                        <a:pt x="236" y="587"/>
                      </a:lnTo>
                      <a:lnTo>
                        <a:pt x="227" y="581"/>
                      </a:lnTo>
                      <a:lnTo>
                        <a:pt x="209" y="575"/>
                      </a:lnTo>
                      <a:lnTo>
                        <a:pt x="199" y="572"/>
                      </a:lnTo>
                      <a:lnTo>
                        <a:pt x="193" y="568"/>
                      </a:lnTo>
                      <a:lnTo>
                        <a:pt x="199" y="556"/>
                      </a:lnTo>
                      <a:lnTo>
                        <a:pt x="212" y="550"/>
                      </a:lnTo>
                      <a:lnTo>
                        <a:pt x="227" y="544"/>
                      </a:lnTo>
                      <a:lnTo>
                        <a:pt x="239" y="541"/>
                      </a:lnTo>
                      <a:lnTo>
                        <a:pt x="270" y="535"/>
                      </a:lnTo>
                      <a:lnTo>
                        <a:pt x="282" y="529"/>
                      </a:lnTo>
                      <a:lnTo>
                        <a:pt x="295" y="519"/>
                      </a:lnTo>
                      <a:lnTo>
                        <a:pt x="282" y="519"/>
                      </a:lnTo>
                      <a:lnTo>
                        <a:pt x="267" y="519"/>
                      </a:lnTo>
                      <a:lnTo>
                        <a:pt x="236" y="522"/>
                      </a:lnTo>
                      <a:lnTo>
                        <a:pt x="218" y="522"/>
                      </a:lnTo>
                      <a:lnTo>
                        <a:pt x="206" y="519"/>
                      </a:lnTo>
                      <a:lnTo>
                        <a:pt x="193" y="513"/>
                      </a:lnTo>
                      <a:lnTo>
                        <a:pt x="187" y="507"/>
                      </a:lnTo>
                      <a:lnTo>
                        <a:pt x="184" y="501"/>
                      </a:lnTo>
                      <a:lnTo>
                        <a:pt x="187" y="486"/>
                      </a:lnTo>
                      <a:lnTo>
                        <a:pt x="193" y="473"/>
                      </a:lnTo>
                      <a:lnTo>
                        <a:pt x="202" y="467"/>
                      </a:lnTo>
                      <a:lnTo>
                        <a:pt x="215" y="464"/>
                      </a:lnTo>
                      <a:lnTo>
                        <a:pt x="215" y="455"/>
                      </a:lnTo>
                      <a:lnTo>
                        <a:pt x="212" y="452"/>
                      </a:lnTo>
                      <a:lnTo>
                        <a:pt x="209" y="449"/>
                      </a:lnTo>
                      <a:lnTo>
                        <a:pt x="202" y="449"/>
                      </a:lnTo>
                      <a:lnTo>
                        <a:pt x="190" y="446"/>
                      </a:lnTo>
                      <a:lnTo>
                        <a:pt x="187" y="442"/>
                      </a:lnTo>
                      <a:lnTo>
                        <a:pt x="184" y="436"/>
                      </a:lnTo>
                      <a:lnTo>
                        <a:pt x="175" y="467"/>
                      </a:lnTo>
                      <a:lnTo>
                        <a:pt x="169" y="479"/>
                      </a:lnTo>
                      <a:lnTo>
                        <a:pt x="162" y="489"/>
                      </a:lnTo>
                      <a:lnTo>
                        <a:pt x="153" y="498"/>
                      </a:lnTo>
                      <a:lnTo>
                        <a:pt x="141" y="507"/>
                      </a:lnTo>
                      <a:lnTo>
                        <a:pt x="129" y="510"/>
                      </a:lnTo>
                      <a:lnTo>
                        <a:pt x="113" y="510"/>
                      </a:lnTo>
                      <a:lnTo>
                        <a:pt x="107" y="504"/>
                      </a:lnTo>
                      <a:lnTo>
                        <a:pt x="107" y="498"/>
                      </a:lnTo>
                      <a:lnTo>
                        <a:pt x="110" y="486"/>
                      </a:lnTo>
                      <a:lnTo>
                        <a:pt x="113" y="473"/>
                      </a:lnTo>
                      <a:lnTo>
                        <a:pt x="110" y="467"/>
                      </a:lnTo>
                      <a:lnTo>
                        <a:pt x="104" y="464"/>
                      </a:lnTo>
                      <a:lnTo>
                        <a:pt x="116" y="449"/>
                      </a:lnTo>
                      <a:lnTo>
                        <a:pt x="126" y="436"/>
                      </a:lnTo>
                      <a:lnTo>
                        <a:pt x="141" y="430"/>
                      </a:lnTo>
                      <a:lnTo>
                        <a:pt x="159" y="427"/>
                      </a:lnTo>
                      <a:lnTo>
                        <a:pt x="166" y="424"/>
                      </a:lnTo>
                      <a:lnTo>
                        <a:pt x="166" y="418"/>
                      </a:lnTo>
                      <a:lnTo>
                        <a:pt x="159" y="412"/>
                      </a:lnTo>
                      <a:lnTo>
                        <a:pt x="156" y="406"/>
                      </a:lnTo>
                      <a:lnTo>
                        <a:pt x="150" y="396"/>
                      </a:lnTo>
                      <a:lnTo>
                        <a:pt x="150" y="390"/>
                      </a:lnTo>
                      <a:lnTo>
                        <a:pt x="153" y="378"/>
                      </a:lnTo>
                      <a:lnTo>
                        <a:pt x="169" y="369"/>
                      </a:lnTo>
                      <a:lnTo>
                        <a:pt x="184" y="366"/>
                      </a:lnTo>
                      <a:lnTo>
                        <a:pt x="196" y="366"/>
                      </a:lnTo>
                      <a:lnTo>
                        <a:pt x="209" y="366"/>
                      </a:lnTo>
                      <a:lnTo>
                        <a:pt x="218" y="372"/>
                      </a:lnTo>
                      <a:lnTo>
                        <a:pt x="227" y="381"/>
                      </a:lnTo>
                      <a:lnTo>
                        <a:pt x="242" y="399"/>
                      </a:lnTo>
                      <a:lnTo>
                        <a:pt x="258" y="427"/>
                      </a:lnTo>
                      <a:lnTo>
                        <a:pt x="270" y="455"/>
                      </a:lnTo>
                      <a:lnTo>
                        <a:pt x="285" y="479"/>
                      </a:lnTo>
                      <a:lnTo>
                        <a:pt x="304" y="501"/>
                      </a:lnTo>
                      <a:lnTo>
                        <a:pt x="316" y="498"/>
                      </a:lnTo>
                      <a:lnTo>
                        <a:pt x="329" y="492"/>
                      </a:lnTo>
                      <a:lnTo>
                        <a:pt x="350" y="470"/>
                      </a:lnTo>
                      <a:lnTo>
                        <a:pt x="362" y="461"/>
                      </a:lnTo>
                      <a:lnTo>
                        <a:pt x="372" y="458"/>
                      </a:lnTo>
                      <a:lnTo>
                        <a:pt x="384" y="458"/>
                      </a:lnTo>
                      <a:lnTo>
                        <a:pt x="396" y="464"/>
                      </a:lnTo>
                      <a:lnTo>
                        <a:pt x="399" y="461"/>
                      </a:lnTo>
                      <a:lnTo>
                        <a:pt x="402" y="455"/>
                      </a:lnTo>
                      <a:lnTo>
                        <a:pt x="399" y="436"/>
                      </a:lnTo>
                      <a:lnTo>
                        <a:pt x="396" y="415"/>
                      </a:lnTo>
                      <a:lnTo>
                        <a:pt x="399" y="406"/>
                      </a:lnTo>
                      <a:lnTo>
                        <a:pt x="405" y="396"/>
                      </a:lnTo>
                      <a:lnTo>
                        <a:pt x="430" y="396"/>
                      </a:lnTo>
                      <a:lnTo>
                        <a:pt x="439" y="396"/>
                      </a:lnTo>
                      <a:lnTo>
                        <a:pt x="442" y="399"/>
                      </a:lnTo>
                      <a:lnTo>
                        <a:pt x="442" y="406"/>
                      </a:lnTo>
                      <a:lnTo>
                        <a:pt x="439" y="415"/>
                      </a:lnTo>
                      <a:lnTo>
                        <a:pt x="436" y="430"/>
                      </a:lnTo>
                      <a:lnTo>
                        <a:pt x="439" y="439"/>
                      </a:lnTo>
                      <a:lnTo>
                        <a:pt x="445" y="446"/>
                      </a:lnTo>
                      <a:lnTo>
                        <a:pt x="464" y="449"/>
                      </a:lnTo>
                      <a:lnTo>
                        <a:pt x="482" y="452"/>
                      </a:lnTo>
                      <a:lnTo>
                        <a:pt x="501" y="449"/>
                      </a:lnTo>
                      <a:lnTo>
                        <a:pt x="516" y="442"/>
                      </a:lnTo>
                      <a:lnTo>
                        <a:pt x="531" y="439"/>
                      </a:lnTo>
                      <a:lnTo>
                        <a:pt x="544" y="439"/>
                      </a:lnTo>
                      <a:lnTo>
                        <a:pt x="562" y="439"/>
                      </a:lnTo>
                      <a:lnTo>
                        <a:pt x="578" y="446"/>
                      </a:lnTo>
                      <a:lnTo>
                        <a:pt x="587" y="430"/>
                      </a:lnTo>
                      <a:lnTo>
                        <a:pt x="593" y="412"/>
                      </a:lnTo>
                      <a:lnTo>
                        <a:pt x="599" y="393"/>
                      </a:lnTo>
                      <a:lnTo>
                        <a:pt x="611" y="378"/>
                      </a:lnTo>
                      <a:lnTo>
                        <a:pt x="618" y="381"/>
                      </a:lnTo>
                      <a:lnTo>
                        <a:pt x="627" y="384"/>
                      </a:lnTo>
                      <a:lnTo>
                        <a:pt x="633" y="387"/>
                      </a:lnTo>
                      <a:lnTo>
                        <a:pt x="642" y="387"/>
                      </a:lnTo>
                      <a:lnTo>
                        <a:pt x="645" y="384"/>
                      </a:lnTo>
                      <a:lnTo>
                        <a:pt x="645" y="378"/>
                      </a:lnTo>
                      <a:lnTo>
                        <a:pt x="639" y="372"/>
                      </a:lnTo>
                      <a:lnTo>
                        <a:pt x="633" y="369"/>
                      </a:lnTo>
                      <a:lnTo>
                        <a:pt x="654" y="360"/>
                      </a:lnTo>
                      <a:lnTo>
                        <a:pt x="676" y="353"/>
                      </a:lnTo>
                      <a:lnTo>
                        <a:pt x="701" y="350"/>
                      </a:lnTo>
                      <a:lnTo>
                        <a:pt x="728" y="350"/>
                      </a:lnTo>
                      <a:lnTo>
                        <a:pt x="719" y="338"/>
                      </a:lnTo>
                      <a:lnTo>
                        <a:pt x="710" y="332"/>
                      </a:lnTo>
                      <a:lnTo>
                        <a:pt x="694" y="329"/>
                      </a:lnTo>
                      <a:lnTo>
                        <a:pt x="679" y="332"/>
                      </a:lnTo>
                      <a:lnTo>
                        <a:pt x="645" y="338"/>
                      </a:lnTo>
                      <a:lnTo>
                        <a:pt x="630" y="341"/>
                      </a:lnTo>
                      <a:lnTo>
                        <a:pt x="618" y="341"/>
                      </a:lnTo>
                      <a:lnTo>
                        <a:pt x="614" y="329"/>
                      </a:lnTo>
                      <a:lnTo>
                        <a:pt x="608" y="317"/>
                      </a:lnTo>
                      <a:lnTo>
                        <a:pt x="602" y="304"/>
                      </a:lnTo>
                      <a:lnTo>
                        <a:pt x="602" y="286"/>
                      </a:lnTo>
                      <a:lnTo>
                        <a:pt x="636" y="264"/>
                      </a:lnTo>
                      <a:lnTo>
                        <a:pt x="651" y="252"/>
                      </a:lnTo>
                      <a:lnTo>
                        <a:pt x="664" y="237"/>
                      </a:lnTo>
                      <a:lnTo>
                        <a:pt x="654" y="234"/>
                      </a:lnTo>
                      <a:lnTo>
                        <a:pt x="648" y="231"/>
                      </a:lnTo>
                      <a:lnTo>
                        <a:pt x="639" y="234"/>
                      </a:lnTo>
                      <a:lnTo>
                        <a:pt x="633" y="234"/>
                      </a:lnTo>
                      <a:lnTo>
                        <a:pt x="621" y="246"/>
                      </a:lnTo>
                      <a:lnTo>
                        <a:pt x="608" y="261"/>
                      </a:lnTo>
                      <a:lnTo>
                        <a:pt x="596" y="277"/>
                      </a:lnTo>
                      <a:lnTo>
                        <a:pt x="581" y="289"/>
                      </a:lnTo>
                      <a:lnTo>
                        <a:pt x="565" y="301"/>
                      </a:lnTo>
                      <a:lnTo>
                        <a:pt x="556" y="301"/>
                      </a:lnTo>
                      <a:lnTo>
                        <a:pt x="547" y="304"/>
                      </a:lnTo>
                      <a:lnTo>
                        <a:pt x="544" y="313"/>
                      </a:lnTo>
                      <a:lnTo>
                        <a:pt x="547" y="320"/>
                      </a:lnTo>
                      <a:lnTo>
                        <a:pt x="550" y="320"/>
                      </a:lnTo>
                      <a:lnTo>
                        <a:pt x="556" y="323"/>
                      </a:lnTo>
                      <a:lnTo>
                        <a:pt x="565" y="323"/>
                      </a:lnTo>
                      <a:lnTo>
                        <a:pt x="571" y="326"/>
                      </a:lnTo>
                      <a:lnTo>
                        <a:pt x="571" y="332"/>
                      </a:lnTo>
                      <a:lnTo>
                        <a:pt x="553" y="372"/>
                      </a:lnTo>
                      <a:lnTo>
                        <a:pt x="544" y="387"/>
                      </a:lnTo>
                      <a:lnTo>
                        <a:pt x="531" y="403"/>
                      </a:lnTo>
                      <a:lnTo>
                        <a:pt x="516" y="415"/>
                      </a:lnTo>
                      <a:lnTo>
                        <a:pt x="501" y="424"/>
                      </a:lnTo>
                      <a:lnTo>
                        <a:pt x="479" y="427"/>
                      </a:lnTo>
                      <a:lnTo>
                        <a:pt x="452" y="427"/>
                      </a:lnTo>
                      <a:lnTo>
                        <a:pt x="455" y="406"/>
                      </a:lnTo>
                      <a:lnTo>
                        <a:pt x="448" y="393"/>
                      </a:lnTo>
                      <a:lnTo>
                        <a:pt x="445" y="378"/>
                      </a:lnTo>
                      <a:lnTo>
                        <a:pt x="445" y="360"/>
                      </a:lnTo>
                      <a:lnTo>
                        <a:pt x="430" y="372"/>
                      </a:lnTo>
                      <a:lnTo>
                        <a:pt x="418" y="384"/>
                      </a:lnTo>
                      <a:lnTo>
                        <a:pt x="408" y="387"/>
                      </a:lnTo>
                      <a:lnTo>
                        <a:pt x="399" y="390"/>
                      </a:lnTo>
                      <a:lnTo>
                        <a:pt x="387" y="390"/>
                      </a:lnTo>
                      <a:lnTo>
                        <a:pt x="375" y="387"/>
                      </a:lnTo>
                      <a:lnTo>
                        <a:pt x="365" y="372"/>
                      </a:lnTo>
                      <a:lnTo>
                        <a:pt x="356" y="350"/>
                      </a:lnTo>
                      <a:lnTo>
                        <a:pt x="353" y="329"/>
                      </a:lnTo>
                      <a:lnTo>
                        <a:pt x="350" y="304"/>
                      </a:lnTo>
                      <a:lnTo>
                        <a:pt x="368" y="295"/>
                      </a:lnTo>
                      <a:lnTo>
                        <a:pt x="384" y="286"/>
                      </a:lnTo>
                      <a:lnTo>
                        <a:pt x="415" y="264"/>
                      </a:lnTo>
                      <a:lnTo>
                        <a:pt x="479" y="212"/>
                      </a:lnTo>
                      <a:lnTo>
                        <a:pt x="510" y="184"/>
                      </a:lnTo>
                      <a:lnTo>
                        <a:pt x="544" y="163"/>
                      </a:lnTo>
                      <a:lnTo>
                        <a:pt x="562" y="151"/>
                      </a:lnTo>
                      <a:lnTo>
                        <a:pt x="584" y="145"/>
                      </a:lnTo>
                      <a:lnTo>
                        <a:pt x="605" y="138"/>
                      </a:lnTo>
                      <a:lnTo>
                        <a:pt x="627" y="132"/>
                      </a:lnTo>
                      <a:lnTo>
                        <a:pt x="664" y="132"/>
                      </a:lnTo>
                      <a:lnTo>
                        <a:pt x="701" y="135"/>
                      </a:lnTo>
                      <a:lnTo>
                        <a:pt x="737" y="141"/>
                      </a:lnTo>
                      <a:lnTo>
                        <a:pt x="774" y="151"/>
                      </a:lnTo>
                      <a:lnTo>
                        <a:pt x="848" y="172"/>
                      </a:lnTo>
                      <a:lnTo>
                        <a:pt x="885" y="181"/>
                      </a:lnTo>
                      <a:lnTo>
                        <a:pt x="925" y="191"/>
                      </a:lnTo>
                      <a:lnTo>
                        <a:pt x="931" y="197"/>
                      </a:lnTo>
                      <a:lnTo>
                        <a:pt x="931" y="203"/>
                      </a:lnTo>
                      <a:lnTo>
                        <a:pt x="925" y="218"/>
                      </a:lnTo>
                      <a:lnTo>
                        <a:pt x="934" y="212"/>
                      </a:lnTo>
                      <a:lnTo>
                        <a:pt x="947" y="209"/>
                      </a:lnTo>
                      <a:lnTo>
                        <a:pt x="953" y="209"/>
                      </a:lnTo>
                      <a:lnTo>
                        <a:pt x="956" y="212"/>
                      </a:lnTo>
                      <a:lnTo>
                        <a:pt x="959" y="218"/>
                      </a:lnTo>
                      <a:lnTo>
                        <a:pt x="956" y="227"/>
                      </a:lnTo>
                      <a:lnTo>
                        <a:pt x="962" y="221"/>
                      </a:lnTo>
                      <a:lnTo>
                        <a:pt x="965" y="215"/>
                      </a:lnTo>
                      <a:lnTo>
                        <a:pt x="962" y="200"/>
                      </a:lnTo>
                      <a:lnTo>
                        <a:pt x="959" y="184"/>
                      </a:lnTo>
                      <a:lnTo>
                        <a:pt x="959" y="178"/>
                      </a:lnTo>
                      <a:lnTo>
                        <a:pt x="965" y="172"/>
                      </a:lnTo>
                      <a:lnTo>
                        <a:pt x="1005" y="172"/>
                      </a:lnTo>
                      <a:lnTo>
                        <a:pt x="1005" y="181"/>
                      </a:lnTo>
                      <a:lnTo>
                        <a:pt x="1002" y="188"/>
                      </a:lnTo>
                      <a:lnTo>
                        <a:pt x="999" y="194"/>
                      </a:lnTo>
                      <a:lnTo>
                        <a:pt x="996" y="200"/>
                      </a:lnTo>
                      <a:lnTo>
                        <a:pt x="1017" y="197"/>
                      </a:lnTo>
                      <a:lnTo>
                        <a:pt x="1039" y="191"/>
                      </a:lnTo>
                      <a:lnTo>
                        <a:pt x="1088" y="178"/>
                      </a:lnTo>
                      <a:lnTo>
                        <a:pt x="1116" y="175"/>
                      </a:lnTo>
                      <a:lnTo>
                        <a:pt x="1140" y="172"/>
                      </a:lnTo>
                      <a:lnTo>
                        <a:pt x="1168" y="172"/>
                      </a:lnTo>
                      <a:lnTo>
                        <a:pt x="1192" y="181"/>
                      </a:lnTo>
                      <a:lnTo>
                        <a:pt x="1202" y="181"/>
                      </a:lnTo>
                      <a:lnTo>
                        <a:pt x="1208" y="178"/>
                      </a:lnTo>
                      <a:lnTo>
                        <a:pt x="1214" y="169"/>
                      </a:lnTo>
                      <a:lnTo>
                        <a:pt x="1223" y="160"/>
                      </a:lnTo>
                      <a:lnTo>
                        <a:pt x="1226" y="154"/>
                      </a:lnTo>
                      <a:lnTo>
                        <a:pt x="1232" y="154"/>
                      </a:lnTo>
                      <a:lnTo>
                        <a:pt x="1263" y="154"/>
                      </a:lnTo>
                      <a:lnTo>
                        <a:pt x="1291" y="160"/>
                      </a:lnTo>
                      <a:lnTo>
                        <a:pt x="1343" y="181"/>
                      </a:lnTo>
                      <a:lnTo>
                        <a:pt x="1349" y="175"/>
                      </a:lnTo>
                      <a:lnTo>
                        <a:pt x="1349" y="172"/>
                      </a:lnTo>
                      <a:lnTo>
                        <a:pt x="1346" y="166"/>
                      </a:lnTo>
                      <a:lnTo>
                        <a:pt x="1340" y="163"/>
                      </a:lnTo>
                      <a:lnTo>
                        <a:pt x="1328" y="154"/>
                      </a:lnTo>
                      <a:lnTo>
                        <a:pt x="1322" y="148"/>
                      </a:lnTo>
                      <a:lnTo>
                        <a:pt x="1319" y="141"/>
                      </a:lnTo>
                      <a:lnTo>
                        <a:pt x="1328" y="126"/>
                      </a:lnTo>
                      <a:lnTo>
                        <a:pt x="1337" y="111"/>
                      </a:lnTo>
                      <a:lnTo>
                        <a:pt x="1349" y="98"/>
                      </a:lnTo>
                      <a:lnTo>
                        <a:pt x="1365" y="86"/>
                      </a:lnTo>
                      <a:lnTo>
                        <a:pt x="1380" y="83"/>
                      </a:lnTo>
                      <a:lnTo>
                        <a:pt x="1392" y="83"/>
                      </a:lnTo>
                      <a:lnTo>
                        <a:pt x="1408" y="89"/>
                      </a:lnTo>
                      <a:lnTo>
                        <a:pt x="1423" y="105"/>
                      </a:lnTo>
                      <a:lnTo>
                        <a:pt x="1420" y="141"/>
                      </a:lnTo>
                      <a:lnTo>
                        <a:pt x="1417" y="175"/>
                      </a:lnTo>
                      <a:lnTo>
                        <a:pt x="1414" y="191"/>
                      </a:lnTo>
                      <a:lnTo>
                        <a:pt x="1411" y="203"/>
                      </a:lnTo>
                      <a:lnTo>
                        <a:pt x="1402" y="215"/>
                      </a:lnTo>
                      <a:lnTo>
                        <a:pt x="1389" y="227"/>
                      </a:lnTo>
                      <a:lnTo>
                        <a:pt x="1402" y="227"/>
                      </a:lnTo>
                      <a:lnTo>
                        <a:pt x="1408" y="224"/>
                      </a:lnTo>
                      <a:lnTo>
                        <a:pt x="1420" y="212"/>
                      </a:lnTo>
                      <a:lnTo>
                        <a:pt x="1432" y="200"/>
                      </a:lnTo>
                      <a:lnTo>
                        <a:pt x="1445" y="191"/>
                      </a:lnTo>
                      <a:lnTo>
                        <a:pt x="1438" y="166"/>
                      </a:lnTo>
                      <a:lnTo>
                        <a:pt x="1432" y="138"/>
                      </a:lnTo>
                      <a:lnTo>
                        <a:pt x="1432" y="126"/>
                      </a:lnTo>
                      <a:lnTo>
                        <a:pt x="1435" y="114"/>
                      </a:lnTo>
                      <a:lnTo>
                        <a:pt x="1438" y="105"/>
                      </a:lnTo>
                      <a:lnTo>
                        <a:pt x="1445" y="95"/>
                      </a:lnTo>
                      <a:lnTo>
                        <a:pt x="1454" y="95"/>
                      </a:lnTo>
                      <a:lnTo>
                        <a:pt x="1457" y="95"/>
                      </a:lnTo>
                      <a:lnTo>
                        <a:pt x="1460" y="98"/>
                      </a:lnTo>
                      <a:lnTo>
                        <a:pt x="1463" y="105"/>
                      </a:lnTo>
                      <a:lnTo>
                        <a:pt x="1460" y="132"/>
                      </a:lnTo>
                      <a:lnTo>
                        <a:pt x="1469" y="135"/>
                      </a:lnTo>
                      <a:lnTo>
                        <a:pt x="1475" y="132"/>
                      </a:lnTo>
                      <a:lnTo>
                        <a:pt x="1481" y="126"/>
                      </a:lnTo>
                      <a:lnTo>
                        <a:pt x="1481" y="120"/>
                      </a:lnTo>
                      <a:lnTo>
                        <a:pt x="1485" y="105"/>
                      </a:lnTo>
                      <a:lnTo>
                        <a:pt x="1488" y="98"/>
                      </a:lnTo>
                      <a:lnTo>
                        <a:pt x="1494" y="95"/>
                      </a:lnTo>
                      <a:lnTo>
                        <a:pt x="1521" y="102"/>
                      </a:lnTo>
                      <a:lnTo>
                        <a:pt x="1546" y="114"/>
                      </a:lnTo>
                      <a:lnTo>
                        <a:pt x="1555" y="120"/>
                      </a:lnTo>
                      <a:lnTo>
                        <a:pt x="1564" y="129"/>
                      </a:lnTo>
                      <a:lnTo>
                        <a:pt x="1574" y="141"/>
                      </a:lnTo>
                      <a:lnTo>
                        <a:pt x="1580" y="154"/>
                      </a:lnTo>
                      <a:lnTo>
                        <a:pt x="1586" y="141"/>
                      </a:lnTo>
                      <a:lnTo>
                        <a:pt x="1586" y="132"/>
                      </a:lnTo>
                      <a:lnTo>
                        <a:pt x="1580" y="123"/>
                      </a:lnTo>
                      <a:lnTo>
                        <a:pt x="1571" y="117"/>
                      </a:lnTo>
                      <a:lnTo>
                        <a:pt x="1549" y="108"/>
                      </a:lnTo>
                      <a:lnTo>
                        <a:pt x="1540" y="102"/>
                      </a:lnTo>
                      <a:lnTo>
                        <a:pt x="1534" y="95"/>
                      </a:lnTo>
                      <a:lnTo>
                        <a:pt x="1534" y="86"/>
                      </a:lnTo>
                      <a:lnTo>
                        <a:pt x="1540" y="80"/>
                      </a:lnTo>
                      <a:lnTo>
                        <a:pt x="1546" y="77"/>
                      </a:lnTo>
                      <a:lnTo>
                        <a:pt x="1555" y="77"/>
                      </a:lnTo>
                      <a:lnTo>
                        <a:pt x="1574" y="80"/>
                      </a:lnTo>
                      <a:lnTo>
                        <a:pt x="1589" y="86"/>
                      </a:lnTo>
                      <a:lnTo>
                        <a:pt x="1604" y="80"/>
                      </a:lnTo>
                      <a:lnTo>
                        <a:pt x="1620" y="71"/>
                      </a:lnTo>
                      <a:lnTo>
                        <a:pt x="1651" y="52"/>
                      </a:lnTo>
                      <a:lnTo>
                        <a:pt x="1669" y="46"/>
                      </a:lnTo>
                      <a:lnTo>
                        <a:pt x="1684" y="40"/>
                      </a:lnTo>
                      <a:lnTo>
                        <a:pt x="1703" y="40"/>
                      </a:lnTo>
                      <a:lnTo>
                        <a:pt x="1721" y="49"/>
                      </a:lnTo>
                      <a:lnTo>
                        <a:pt x="1734" y="40"/>
                      </a:lnTo>
                      <a:lnTo>
                        <a:pt x="1746" y="34"/>
                      </a:lnTo>
                      <a:lnTo>
                        <a:pt x="1758" y="31"/>
                      </a:lnTo>
                      <a:lnTo>
                        <a:pt x="1767" y="22"/>
                      </a:lnTo>
                      <a:lnTo>
                        <a:pt x="1786" y="28"/>
                      </a:lnTo>
                      <a:lnTo>
                        <a:pt x="1804" y="31"/>
                      </a:lnTo>
                      <a:lnTo>
                        <a:pt x="1820" y="34"/>
                      </a:lnTo>
                      <a:lnTo>
                        <a:pt x="1835" y="31"/>
                      </a:lnTo>
                      <a:lnTo>
                        <a:pt x="1850" y="25"/>
                      </a:lnTo>
                      <a:lnTo>
                        <a:pt x="1866" y="19"/>
                      </a:lnTo>
                      <a:lnTo>
                        <a:pt x="1897" y="0"/>
                      </a:lnTo>
                      <a:lnTo>
                        <a:pt x="1915" y="12"/>
                      </a:lnTo>
                      <a:lnTo>
                        <a:pt x="1933" y="19"/>
                      </a:lnTo>
                      <a:lnTo>
                        <a:pt x="1955" y="19"/>
                      </a:lnTo>
                      <a:lnTo>
                        <a:pt x="1976" y="22"/>
                      </a:lnTo>
                      <a:lnTo>
                        <a:pt x="2020" y="22"/>
                      </a:lnTo>
                      <a:lnTo>
                        <a:pt x="2044" y="25"/>
                      </a:lnTo>
                      <a:lnTo>
                        <a:pt x="2069" y="31"/>
                      </a:lnTo>
                      <a:lnTo>
                        <a:pt x="2069" y="40"/>
                      </a:lnTo>
                      <a:lnTo>
                        <a:pt x="2069" y="46"/>
                      </a:lnTo>
                      <a:lnTo>
                        <a:pt x="2066" y="59"/>
                      </a:lnTo>
                      <a:lnTo>
                        <a:pt x="2056" y="65"/>
                      </a:lnTo>
                      <a:lnTo>
                        <a:pt x="2053" y="77"/>
                      </a:lnTo>
                      <a:lnTo>
                        <a:pt x="2121" y="83"/>
                      </a:lnTo>
                      <a:lnTo>
                        <a:pt x="2179" y="86"/>
                      </a:lnTo>
                      <a:lnTo>
                        <a:pt x="2235" y="83"/>
                      </a:lnTo>
                      <a:lnTo>
                        <a:pt x="2305" y="77"/>
                      </a:lnTo>
                      <a:lnTo>
                        <a:pt x="2302" y="98"/>
                      </a:lnTo>
                      <a:lnTo>
                        <a:pt x="2309" y="111"/>
                      </a:lnTo>
                      <a:lnTo>
                        <a:pt x="2321" y="132"/>
                      </a:lnTo>
                      <a:lnTo>
                        <a:pt x="2330" y="126"/>
                      </a:lnTo>
                      <a:lnTo>
                        <a:pt x="2339" y="123"/>
                      </a:lnTo>
                      <a:lnTo>
                        <a:pt x="2358" y="120"/>
                      </a:lnTo>
                      <a:lnTo>
                        <a:pt x="2382" y="117"/>
                      </a:lnTo>
                      <a:lnTo>
                        <a:pt x="2407" y="117"/>
                      </a:lnTo>
                      <a:lnTo>
                        <a:pt x="2428" y="117"/>
                      </a:lnTo>
                      <a:lnTo>
                        <a:pt x="2450" y="111"/>
                      </a:lnTo>
                      <a:lnTo>
                        <a:pt x="2459" y="105"/>
                      </a:lnTo>
                      <a:lnTo>
                        <a:pt x="2465" y="98"/>
                      </a:lnTo>
                      <a:lnTo>
                        <a:pt x="2475" y="89"/>
                      </a:lnTo>
                      <a:lnTo>
                        <a:pt x="2478" y="77"/>
                      </a:lnTo>
                      <a:lnTo>
                        <a:pt x="2475" y="71"/>
                      </a:lnTo>
                      <a:lnTo>
                        <a:pt x="2471" y="65"/>
                      </a:lnTo>
                      <a:lnTo>
                        <a:pt x="2456" y="59"/>
                      </a:lnTo>
                      <a:lnTo>
                        <a:pt x="2441" y="59"/>
                      </a:lnTo>
                      <a:lnTo>
                        <a:pt x="2422" y="59"/>
                      </a:lnTo>
                      <a:lnTo>
                        <a:pt x="2428" y="49"/>
                      </a:lnTo>
                      <a:lnTo>
                        <a:pt x="2435" y="40"/>
                      </a:lnTo>
                      <a:lnTo>
                        <a:pt x="2441" y="37"/>
                      </a:lnTo>
                      <a:lnTo>
                        <a:pt x="2447" y="31"/>
                      </a:lnTo>
                      <a:lnTo>
                        <a:pt x="2462" y="28"/>
                      </a:lnTo>
                      <a:lnTo>
                        <a:pt x="2481" y="28"/>
                      </a:lnTo>
                      <a:lnTo>
                        <a:pt x="2502" y="34"/>
                      </a:lnTo>
                      <a:lnTo>
                        <a:pt x="2521" y="37"/>
                      </a:lnTo>
                      <a:lnTo>
                        <a:pt x="2558" y="49"/>
                      </a:lnTo>
                      <a:lnTo>
                        <a:pt x="2558" y="59"/>
                      </a:lnTo>
                      <a:lnTo>
                        <a:pt x="2555" y="62"/>
                      </a:lnTo>
                      <a:lnTo>
                        <a:pt x="2548" y="65"/>
                      </a:lnTo>
                      <a:lnTo>
                        <a:pt x="2539" y="65"/>
                      </a:lnTo>
                      <a:lnTo>
                        <a:pt x="2527" y="68"/>
                      </a:lnTo>
                      <a:lnTo>
                        <a:pt x="2521" y="71"/>
                      </a:lnTo>
                      <a:lnTo>
                        <a:pt x="2518" y="77"/>
                      </a:lnTo>
                      <a:lnTo>
                        <a:pt x="2533" y="86"/>
                      </a:lnTo>
                      <a:lnTo>
                        <a:pt x="2551" y="92"/>
                      </a:lnTo>
                      <a:lnTo>
                        <a:pt x="2594" y="98"/>
                      </a:lnTo>
                      <a:lnTo>
                        <a:pt x="2616" y="102"/>
                      </a:lnTo>
                      <a:lnTo>
                        <a:pt x="2634" y="108"/>
                      </a:lnTo>
                      <a:lnTo>
                        <a:pt x="2650" y="117"/>
                      </a:lnTo>
                      <a:lnTo>
                        <a:pt x="2656" y="126"/>
                      </a:lnTo>
                      <a:lnTo>
                        <a:pt x="2659" y="132"/>
                      </a:lnTo>
                      <a:lnTo>
                        <a:pt x="2674" y="129"/>
                      </a:lnTo>
                      <a:lnTo>
                        <a:pt x="2693" y="126"/>
                      </a:lnTo>
                      <a:lnTo>
                        <a:pt x="2714" y="123"/>
                      </a:lnTo>
                      <a:lnTo>
                        <a:pt x="2733" y="123"/>
                      </a:lnTo>
                      <a:lnTo>
                        <a:pt x="2754" y="126"/>
                      </a:lnTo>
                      <a:lnTo>
                        <a:pt x="2770" y="132"/>
                      </a:lnTo>
                      <a:lnTo>
                        <a:pt x="2785" y="141"/>
                      </a:lnTo>
                      <a:lnTo>
                        <a:pt x="2794" y="154"/>
                      </a:lnTo>
                      <a:lnTo>
                        <a:pt x="2813" y="154"/>
                      </a:lnTo>
                      <a:lnTo>
                        <a:pt x="2834" y="154"/>
                      </a:lnTo>
                      <a:lnTo>
                        <a:pt x="2877" y="151"/>
                      </a:lnTo>
                      <a:lnTo>
                        <a:pt x="2899" y="151"/>
                      </a:lnTo>
                      <a:lnTo>
                        <a:pt x="2917" y="154"/>
                      </a:lnTo>
                      <a:lnTo>
                        <a:pt x="2933" y="160"/>
                      </a:lnTo>
                      <a:lnTo>
                        <a:pt x="2945" y="172"/>
                      </a:lnTo>
                      <a:lnTo>
                        <a:pt x="2948" y="163"/>
                      </a:lnTo>
                      <a:lnTo>
                        <a:pt x="2957" y="157"/>
                      </a:lnTo>
                      <a:lnTo>
                        <a:pt x="2976" y="151"/>
                      </a:lnTo>
                      <a:lnTo>
                        <a:pt x="2997" y="145"/>
                      </a:lnTo>
                      <a:lnTo>
                        <a:pt x="3022" y="148"/>
                      </a:lnTo>
                      <a:lnTo>
                        <a:pt x="3046" y="151"/>
                      </a:lnTo>
                      <a:lnTo>
                        <a:pt x="3071" y="157"/>
                      </a:lnTo>
                      <a:lnTo>
                        <a:pt x="3093" y="163"/>
                      </a:lnTo>
                      <a:lnTo>
                        <a:pt x="3108" y="172"/>
                      </a:lnTo>
                      <a:lnTo>
                        <a:pt x="3105" y="184"/>
                      </a:lnTo>
                      <a:lnTo>
                        <a:pt x="3105" y="200"/>
                      </a:lnTo>
                      <a:lnTo>
                        <a:pt x="3105" y="224"/>
                      </a:lnTo>
                      <a:lnTo>
                        <a:pt x="3105" y="237"/>
                      </a:lnTo>
                      <a:lnTo>
                        <a:pt x="3102" y="246"/>
                      </a:lnTo>
                      <a:lnTo>
                        <a:pt x="3093" y="252"/>
                      </a:lnTo>
                      <a:lnTo>
                        <a:pt x="3077" y="255"/>
                      </a:lnTo>
                      <a:lnTo>
                        <a:pt x="3080" y="264"/>
                      </a:lnTo>
                      <a:lnTo>
                        <a:pt x="3083" y="267"/>
                      </a:lnTo>
                      <a:lnTo>
                        <a:pt x="3093" y="277"/>
                      </a:lnTo>
                      <a:lnTo>
                        <a:pt x="3099" y="286"/>
                      </a:lnTo>
                      <a:lnTo>
                        <a:pt x="3102" y="295"/>
                      </a:lnTo>
                      <a:lnTo>
                        <a:pt x="3102" y="304"/>
                      </a:lnTo>
                      <a:lnTo>
                        <a:pt x="3086" y="298"/>
                      </a:lnTo>
                      <a:lnTo>
                        <a:pt x="3071" y="298"/>
                      </a:lnTo>
                      <a:lnTo>
                        <a:pt x="3059" y="298"/>
                      </a:lnTo>
                      <a:lnTo>
                        <a:pt x="3043" y="301"/>
                      </a:lnTo>
                      <a:lnTo>
                        <a:pt x="3019" y="310"/>
                      </a:lnTo>
                      <a:lnTo>
                        <a:pt x="2991" y="320"/>
                      </a:lnTo>
                      <a:lnTo>
                        <a:pt x="2963" y="332"/>
                      </a:lnTo>
                      <a:lnTo>
                        <a:pt x="2936" y="341"/>
                      </a:lnTo>
                      <a:lnTo>
                        <a:pt x="2920" y="344"/>
                      </a:lnTo>
                      <a:lnTo>
                        <a:pt x="2902" y="344"/>
                      </a:lnTo>
                      <a:lnTo>
                        <a:pt x="2883" y="344"/>
                      </a:lnTo>
                      <a:lnTo>
                        <a:pt x="2865" y="341"/>
                      </a:lnTo>
                      <a:lnTo>
                        <a:pt x="2856" y="347"/>
                      </a:lnTo>
                      <a:lnTo>
                        <a:pt x="2850" y="353"/>
                      </a:lnTo>
                      <a:lnTo>
                        <a:pt x="2844" y="366"/>
                      </a:lnTo>
                      <a:lnTo>
                        <a:pt x="2840" y="378"/>
                      </a:lnTo>
                      <a:lnTo>
                        <a:pt x="2837" y="409"/>
                      </a:lnTo>
                      <a:lnTo>
                        <a:pt x="2834" y="436"/>
                      </a:lnTo>
                      <a:lnTo>
                        <a:pt x="2816" y="446"/>
                      </a:lnTo>
                      <a:lnTo>
                        <a:pt x="2800" y="455"/>
                      </a:lnTo>
                      <a:lnTo>
                        <a:pt x="2773" y="482"/>
                      </a:lnTo>
                      <a:lnTo>
                        <a:pt x="2748" y="510"/>
                      </a:lnTo>
                      <a:lnTo>
                        <a:pt x="2724" y="538"/>
                      </a:lnTo>
                      <a:lnTo>
                        <a:pt x="2724" y="516"/>
                      </a:lnTo>
                      <a:lnTo>
                        <a:pt x="2724" y="489"/>
                      </a:lnTo>
                      <a:lnTo>
                        <a:pt x="2724" y="458"/>
                      </a:lnTo>
                      <a:lnTo>
                        <a:pt x="2721" y="442"/>
                      </a:lnTo>
                      <a:lnTo>
                        <a:pt x="2714" y="427"/>
                      </a:lnTo>
                      <a:lnTo>
                        <a:pt x="2721" y="409"/>
                      </a:lnTo>
                      <a:lnTo>
                        <a:pt x="2730" y="393"/>
                      </a:lnTo>
                      <a:lnTo>
                        <a:pt x="2739" y="381"/>
                      </a:lnTo>
                      <a:lnTo>
                        <a:pt x="2751" y="372"/>
                      </a:lnTo>
                      <a:lnTo>
                        <a:pt x="2779" y="353"/>
                      </a:lnTo>
                      <a:lnTo>
                        <a:pt x="2810" y="341"/>
                      </a:lnTo>
                      <a:lnTo>
                        <a:pt x="2794" y="323"/>
                      </a:lnTo>
                      <a:lnTo>
                        <a:pt x="2779" y="304"/>
                      </a:lnTo>
                      <a:lnTo>
                        <a:pt x="2754" y="317"/>
                      </a:lnTo>
                      <a:lnTo>
                        <a:pt x="2733" y="335"/>
                      </a:lnTo>
                      <a:lnTo>
                        <a:pt x="2714" y="353"/>
                      </a:lnTo>
                      <a:lnTo>
                        <a:pt x="2693" y="369"/>
                      </a:lnTo>
                      <a:lnTo>
                        <a:pt x="2671" y="363"/>
                      </a:lnTo>
                      <a:lnTo>
                        <a:pt x="2653" y="360"/>
                      </a:lnTo>
                      <a:lnTo>
                        <a:pt x="2631" y="356"/>
                      </a:lnTo>
                      <a:lnTo>
                        <a:pt x="2613" y="356"/>
                      </a:lnTo>
                      <a:lnTo>
                        <a:pt x="2570" y="360"/>
                      </a:lnTo>
                      <a:lnTo>
                        <a:pt x="2518" y="360"/>
                      </a:lnTo>
                      <a:lnTo>
                        <a:pt x="2493" y="381"/>
                      </a:lnTo>
                      <a:lnTo>
                        <a:pt x="2468" y="403"/>
                      </a:lnTo>
                      <a:lnTo>
                        <a:pt x="2444" y="421"/>
                      </a:lnTo>
                      <a:lnTo>
                        <a:pt x="2432" y="430"/>
                      </a:lnTo>
                      <a:lnTo>
                        <a:pt x="2416" y="436"/>
                      </a:lnTo>
                      <a:lnTo>
                        <a:pt x="2438" y="446"/>
                      </a:lnTo>
                      <a:lnTo>
                        <a:pt x="2465" y="452"/>
                      </a:lnTo>
                      <a:lnTo>
                        <a:pt x="2493" y="455"/>
                      </a:lnTo>
                      <a:lnTo>
                        <a:pt x="2527" y="455"/>
                      </a:lnTo>
                      <a:lnTo>
                        <a:pt x="2536" y="495"/>
                      </a:lnTo>
                      <a:lnTo>
                        <a:pt x="2542" y="532"/>
                      </a:lnTo>
                      <a:lnTo>
                        <a:pt x="2542" y="550"/>
                      </a:lnTo>
                      <a:lnTo>
                        <a:pt x="2539" y="568"/>
                      </a:lnTo>
                      <a:lnTo>
                        <a:pt x="2533" y="587"/>
                      </a:lnTo>
                      <a:lnTo>
                        <a:pt x="2527" y="605"/>
                      </a:lnTo>
                      <a:lnTo>
                        <a:pt x="2515" y="602"/>
                      </a:lnTo>
                      <a:lnTo>
                        <a:pt x="2508" y="596"/>
                      </a:lnTo>
                      <a:lnTo>
                        <a:pt x="2505" y="584"/>
                      </a:lnTo>
                      <a:lnTo>
                        <a:pt x="2502" y="572"/>
                      </a:lnTo>
                      <a:lnTo>
                        <a:pt x="2502" y="541"/>
                      </a:lnTo>
                      <a:lnTo>
                        <a:pt x="2502" y="510"/>
                      </a:lnTo>
                      <a:lnTo>
                        <a:pt x="2493" y="538"/>
                      </a:lnTo>
                      <a:lnTo>
                        <a:pt x="2481" y="562"/>
                      </a:lnTo>
                      <a:lnTo>
                        <a:pt x="2468" y="584"/>
                      </a:lnTo>
                      <a:lnTo>
                        <a:pt x="2450" y="602"/>
                      </a:lnTo>
                      <a:lnTo>
                        <a:pt x="2416" y="636"/>
                      </a:lnTo>
                      <a:lnTo>
                        <a:pt x="2382" y="670"/>
                      </a:lnTo>
                      <a:lnTo>
                        <a:pt x="2367" y="664"/>
                      </a:lnTo>
                      <a:lnTo>
                        <a:pt x="2355" y="664"/>
                      </a:lnTo>
                      <a:lnTo>
                        <a:pt x="2342" y="670"/>
                      </a:lnTo>
                      <a:lnTo>
                        <a:pt x="2330" y="679"/>
                      </a:lnTo>
                      <a:lnTo>
                        <a:pt x="2312" y="701"/>
                      </a:lnTo>
                      <a:lnTo>
                        <a:pt x="2302" y="713"/>
                      </a:lnTo>
                      <a:lnTo>
                        <a:pt x="2290" y="719"/>
                      </a:lnTo>
                      <a:lnTo>
                        <a:pt x="2290" y="728"/>
                      </a:lnTo>
                      <a:lnTo>
                        <a:pt x="2293" y="737"/>
                      </a:lnTo>
                      <a:lnTo>
                        <a:pt x="2302" y="750"/>
                      </a:lnTo>
                      <a:lnTo>
                        <a:pt x="2309" y="765"/>
                      </a:lnTo>
                      <a:lnTo>
                        <a:pt x="2312" y="774"/>
                      </a:lnTo>
                      <a:lnTo>
                        <a:pt x="2312" y="783"/>
                      </a:lnTo>
                      <a:lnTo>
                        <a:pt x="2305" y="805"/>
                      </a:lnTo>
                      <a:lnTo>
                        <a:pt x="2302" y="814"/>
                      </a:lnTo>
                      <a:lnTo>
                        <a:pt x="2296" y="820"/>
                      </a:lnTo>
                      <a:lnTo>
                        <a:pt x="2290" y="826"/>
                      </a:lnTo>
                      <a:lnTo>
                        <a:pt x="2281" y="830"/>
                      </a:lnTo>
                      <a:lnTo>
                        <a:pt x="2269" y="833"/>
                      </a:lnTo>
                      <a:lnTo>
                        <a:pt x="2256" y="833"/>
                      </a:lnTo>
                      <a:lnTo>
                        <a:pt x="2253" y="826"/>
                      </a:lnTo>
                      <a:lnTo>
                        <a:pt x="2253" y="820"/>
                      </a:lnTo>
                      <a:lnTo>
                        <a:pt x="2253" y="808"/>
                      </a:lnTo>
                      <a:lnTo>
                        <a:pt x="2259" y="799"/>
                      </a:lnTo>
                      <a:lnTo>
                        <a:pt x="2265" y="783"/>
                      </a:lnTo>
                      <a:lnTo>
                        <a:pt x="2259" y="777"/>
                      </a:lnTo>
                      <a:lnTo>
                        <a:pt x="2253" y="771"/>
                      </a:lnTo>
                      <a:lnTo>
                        <a:pt x="2241" y="765"/>
                      </a:lnTo>
                      <a:lnTo>
                        <a:pt x="2235" y="762"/>
                      </a:lnTo>
                      <a:lnTo>
                        <a:pt x="2232" y="753"/>
                      </a:lnTo>
                      <a:lnTo>
                        <a:pt x="2232" y="740"/>
                      </a:lnTo>
                      <a:lnTo>
                        <a:pt x="2235" y="719"/>
                      </a:lnTo>
                      <a:lnTo>
                        <a:pt x="2226" y="719"/>
                      </a:lnTo>
                      <a:lnTo>
                        <a:pt x="2219" y="722"/>
                      </a:lnTo>
                      <a:lnTo>
                        <a:pt x="2210" y="728"/>
                      </a:lnTo>
                      <a:lnTo>
                        <a:pt x="2201" y="734"/>
                      </a:lnTo>
                      <a:lnTo>
                        <a:pt x="2195" y="737"/>
                      </a:lnTo>
                      <a:lnTo>
                        <a:pt x="2186" y="737"/>
                      </a:lnTo>
                      <a:lnTo>
                        <a:pt x="2182" y="728"/>
                      </a:lnTo>
                      <a:lnTo>
                        <a:pt x="2182" y="722"/>
                      </a:lnTo>
                      <a:lnTo>
                        <a:pt x="2186" y="713"/>
                      </a:lnTo>
                      <a:lnTo>
                        <a:pt x="2186" y="701"/>
                      </a:lnTo>
                      <a:lnTo>
                        <a:pt x="2161" y="719"/>
                      </a:lnTo>
                      <a:lnTo>
                        <a:pt x="2130" y="737"/>
                      </a:lnTo>
                      <a:lnTo>
                        <a:pt x="2133" y="750"/>
                      </a:lnTo>
                      <a:lnTo>
                        <a:pt x="2139" y="756"/>
                      </a:lnTo>
                      <a:lnTo>
                        <a:pt x="2149" y="762"/>
                      </a:lnTo>
                      <a:lnTo>
                        <a:pt x="2161" y="765"/>
                      </a:lnTo>
                      <a:lnTo>
                        <a:pt x="2182" y="768"/>
                      </a:lnTo>
                      <a:lnTo>
                        <a:pt x="2195" y="771"/>
                      </a:lnTo>
                      <a:lnTo>
                        <a:pt x="2204" y="774"/>
                      </a:lnTo>
                      <a:lnTo>
                        <a:pt x="2195" y="790"/>
                      </a:lnTo>
                      <a:lnTo>
                        <a:pt x="2186" y="799"/>
                      </a:lnTo>
                      <a:lnTo>
                        <a:pt x="2164" y="814"/>
                      </a:lnTo>
                      <a:lnTo>
                        <a:pt x="2176" y="842"/>
                      </a:lnTo>
                      <a:lnTo>
                        <a:pt x="2189" y="866"/>
                      </a:lnTo>
                      <a:lnTo>
                        <a:pt x="2192" y="882"/>
                      </a:lnTo>
                      <a:lnTo>
                        <a:pt x="2195" y="900"/>
                      </a:lnTo>
                      <a:lnTo>
                        <a:pt x="2198" y="922"/>
                      </a:lnTo>
                      <a:lnTo>
                        <a:pt x="2195" y="946"/>
                      </a:lnTo>
                      <a:lnTo>
                        <a:pt x="2173" y="965"/>
                      </a:lnTo>
                      <a:lnTo>
                        <a:pt x="2158" y="983"/>
                      </a:lnTo>
                      <a:lnTo>
                        <a:pt x="2139" y="1005"/>
                      </a:lnTo>
                      <a:lnTo>
                        <a:pt x="2121" y="1026"/>
                      </a:lnTo>
                      <a:lnTo>
                        <a:pt x="2099" y="1045"/>
                      </a:lnTo>
                      <a:lnTo>
                        <a:pt x="2078" y="1057"/>
                      </a:lnTo>
                      <a:lnTo>
                        <a:pt x="2063" y="1063"/>
                      </a:lnTo>
                      <a:lnTo>
                        <a:pt x="2047" y="1066"/>
                      </a:lnTo>
                      <a:lnTo>
                        <a:pt x="2032" y="1069"/>
                      </a:lnTo>
                      <a:lnTo>
                        <a:pt x="2013" y="1069"/>
                      </a:lnTo>
                      <a:lnTo>
                        <a:pt x="2016" y="1097"/>
                      </a:lnTo>
                      <a:lnTo>
                        <a:pt x="2016" y="1121"/>
                      </a:lnTo>
                      <a:lnTo>
                        <a:pt x="2013" y="1131"/>
                      </a:lnTo>
                      <a:lnTo>
                        <a:pt x="2007" y="1137"/>
                      </a:lnTo>
                      <a:lnTo>
                        <a:pt x="1995" y="1143"/>
                      </a:lnTo>
                      <a:lnTo>
                        <a:pt x="1983" y="1143"/>
                      </a:lnTo>
                      <a:lnTo>
                        <a:pt x="1976" y="1134"/>
                      </a:lnTo>
                      <a:lnTo>
                        <a:pt x="1973" y="1124"/>
                      </a:lnTo>
                      <a:lnTo>
                        <a:pt x="1973" y="1115"/>
                      </a:lnTo>
                      <a:lnTo>
                        <a:pt x="1976" y="1106"/>
                      </a:lnTo>
                      <a:lnTo>
                        <a:pt x="1986" y="1088"/>
                      </a:lnTo>
                      <a:lnTo>
                        <a:pt x="1989" y="1078"/>
                      </a:lnTo>
                      <a:lnTo>
                        <a:pt x="1989" y="1069"/>
                      </a:lnTo>
                      <a:lnTo>
                        <a:pt x="1983" y="1063"/>
                      </a:lnTo>
                      <a:lnTo>
                        <a:pt x="1976" y="1063"/>
                      </a:lnTo>
                      <a:lnTo>
                        <a:pt x="1970" y="1066"/>
                      </a:lnTo>
                      <a:lnTo>
                        <a:pt x="1964" y="1072"/>
                      </a:lnTo>
                      <a:lnTo>
                        <a:pt x="1952" y="1091"/>
                      </a:lnTo>
                      <a:lnTo>
                        <a:pt x="1943" y="1106"/>
                      </a:lnTo>
                      <a:lnTo>
                        <a:pt x="1500" y="191"/>
                      </a:lnTo>
                      <a:lnTo>
                        <a:pt x="808" y="1465"/>
                      </a:lnTo>
                      <a:lnTo>
                        <a:pt x="796" y="1462"/>
                      </a:lnTo>
                      <a:lnTo>
                        <a:pt x="790" y="1465"/>
                      </a:lnTo>
                      <a:lnTo>
                        <a:pt x="784" y="1468"/>
                      </a:lnTo>
                      <a:lnTo>
                        <a:pt x="780" y="1472"/>
                      </a:lnTo>
                      <a:lnTo>
                        <a:pt x="774" y="1490"/>
                      </a:lnTo>
                      <a:lnTo>
                        <a:pt x="774" y="1511"/>
                      </a:lnTo>
                      <a:lnTo>
                        <a:pt x="784" y="1511"/>
                      </a:lnTo>
                      <a:lnTo>
                        <a:pt x="790" y="1508"/>
                      </a:lnTo>
                      <a:lnTo>
                        <a:pt x="796" y="1502"/>
                      </a:lnTo>
                      <a:lnTo>
                        <a:pt x="799" y="1496"/>
                      </a:lnTo>
                      <a:lnTo>
                        <a:pt x="805" y="1481"/>
                      </a:lnTo>
                      <a:lnTo>
                        <a:pt x="808" y="1465"/>
                      </a:lnTo>
                      <a:lnTo>
                        <a:pt x="1500" y="191"/>
                      </a:lnTo>
                      <a:lnTo>
                        <a:pt x="793" y="323"/>
                      </a:lnTo>
                      <a:lnTo>
                        <a:pt x="784" y="323"/>
                      </a:lnTo>
                      <a:lnTo>
                        <a:pt x="774" y="317"/>
                      </a:lnTo>
                      <a:lnTo>
                        <a:pt x="768" y="313"/>
                      </a:lnTo>
                      <a:lnTo>
                        <a:pt x="759" y="313"/>
                      </a:lnTo>
                      <a:lnTo>
                        <a:pt x="762" y="323"/>
                      </a:lnTo>
                      <a:lnTo>
                        <a:pt x="765" y="329"/>
                      </a:lnTo>
                      <a:lnTo>
                        <a:pt x="768" y="335"/>
                      </a:lnTo>
                      <a:lnTo>
                        <a:pt x="774" y="338"/>
                      </a:lnTo>
                      <a:lnTo>
                        <a:pt x="780" y="338"/>
                      </a:lnTo>
                      <a:lnTo>
                        <a:pt x="787" y="335"/>
                      </a:lnTo>
                      <a:lnTo>
                        <a:pt x="790" y="332"/>
                      </a:lnTo>
                      <a:lnTo>
                        <a:pt x="793" y="323"/>
                      </a:lnTo>
                      <a:lnTo>
                        <a:pt x="1500" y="1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3" name="Freeform 313"/>
                <p:cNvSpPr>
                  <a:spLocks/>
                </p:cNvSpPr>
                <p:nvPr/>
              </p:nvSpPr>
              <p:spPr bwMode="auto">
                <a:xfrm>
                  <a:off x="2450" y="1018"/>
                  <a:ext cx="150" cy="59"/>
                </a:xfrm>
                <a:custGeom>
                  <a:avLst/>
                  <a:gdLst>
                    <a:gd name="T0" fmla="*/ 9 w 150"/>
                    <a:gd name="T1" fmla="*/ 43 h 59"/>
                    <a:gd name="T2" fmla="*/ 6 w 150"/>
                    <a:gd name="T3" fmla="*/ 34 h 59"/>
                    <a:gd name="T4" fmla="*/ 3 w 150"/>
                    <a:gd name="T5" fmla="*/ 25 h 59"/>
                    <a:gd name="T6" fmla="*/ 0 w 150"/>
                    <a:gd name="T7" fmla="*/ 19 h 59"/>
                    <a:gd name="T8" fmla="*/ 0 w 150"/>
                    <a:gd name="T9" fmla="*/ 6 h 59"/>
                    <a:gd name="T10" fmla="*/ 36 w 150"/>
                    <a:gd name="T11" fmla="*/ 3 h 59"/>
                    <a:gd name="T12" fmla="*/ 80 w 150"/>
                    <a:gd name="T13" fmla="*/ 0 h 59"/>
                    <a:gd name="T14" fmla="*/ 98 w 150"/>
                    <a:gd name="T15" fmla="*/ 0 h 59"/>
                    <a:gd name="T16" fmla="*/ 119 w 150"/>
                    <a:gd name="T17" fmla="*/ 3 h 59"/>
                    <a:gd name="T18" fmla="*/ 135 w 150"/>
                    <a:gd name="T19" fmla="*/ 6 h 59"/>
                    <a:gd name="T20" fmla="*/ 150 w 150"/>
                    <a:gd name="T21" fmla="*/ 16 h 59"/>
                    <a:gd name="T22" fmla="*/ 138 w 150"/>
                    <a:gd name="T23" fmla="*/ 37 h 59"/>
                    <a:gd name="T24" fmla="*/ 126 w 150"/>
                    <a:gd name="T25" fmla="*/ 49 h 59"/>
                    <a:gd name="T26" fmla="*/ 107 w 150"/>
                    <a:gd name="T27" fmla="*/ 56 h 59"/>
                    <a:gd name="T28" fmla="*/ 89 w 150"/>
                    <a:gd name="T29" fmla="*/ 59 h 59"/>
                    <a:gd name="T30" fmla="*/ 70 w 150"/>
                    <a:gd name="T31" fmla="*/ 59 h 59"/>
                    <a:gd name="T32" fmla="*/ 49 w 150"/>
                    <a:gd name="T33" fmla="*/ 56 h 59"/>
                    <a:gd name="T34" fmla="*/ 9 w 150"/>
                    <a:gd name="T35" fmla="*/ 43 h 5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0"/>
                    <a:gd name="T55" fmla="*/ 0 h 59"/>
                    <a:gd name="T56" fmla="*/ 150 w 150"/>
                    <a:gd name="T57" fmla="*/ 59 h 5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0" h="59">
                      <a:moveTo>
                        <a:pt x="9" y="43"/>
                      </a:moveTo>
                      <a:lnTo>
                        <a:pt x="6" y="34"/>
                      </a:lnTo>
                      <a:lnTo>
                        <a:pt x="3" y="25"/>
                      </a:lnTo>
                      <a:lnTo>
                        <a:pt x="0" y="19"/>
                      </a:lnTo>
                      <a:lnTo>
                        <a:pt x="0" y="6"/>
                      </a:lnTo>
                      <a:lnTo>
                        <a:pt x="36" y="3"/>
                      </a:lnTo>
                      <a:lnTo>
                        <a:pt x="80" y="0"/>
                      </a:lnTo>
                      <a:lnTo>
                        <a:pt x="98" y="0"/>
                      </a:lnTo>
                      <a:lnTo>
                        <a:pt x="119" y="3"/>
                      </a:lnTo>
                      <a:lnTo>
                        <a:pt x="135" y="6"/>
                      </a:lnTo>
                      <a:lnTo>
                        <a:pt x="150" y="16"/>
                      </a:lnTo>
                      <a:lnTo>
                        <a:pt x="138" y="37"/>
                      </a:lnTo>
                      <a:lnTo>
                        <a:pt x="126" y="49"/>
                      </a:lnTo>
                      <a:lnTo>
                        <a:pt x="107" y="56"/>
                      </a:lnTo>
                      <a:lnTo>
                        <a:pt x="89" y="59"/>
                      </a:lnTo>
                      <a:lnTo>
                        <a:pt x="70" y="59"/>
                      </a:lnTo>
                      <a:lnTo>
                        <a:pt x="49" y="56"/>
                      </a:lnTo>
                      <a:lnTo>
                        <a:pt x="9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4" name="Freeform 314"/>
                <p:cNvSpPr>
                  <a:spLocks/>
                </p:cNvSpPr>
                <p:nvPr/>
              </p:nvSpPr>
              <p:spPr bwMode="auto">
                <a:xfrm>
                  <a:off x="1693" y="576"/>
                  <a:ext cx="867" cy="571"/>
                </a:xfrm>
                <a:custGeom>
                  <a:avLst/>
                  <a:gdLst>
                    <a:gd name="T0" fmla="*/ 680 w 867"/>
                    <a:gd name="T1" fmla="*/ 356 h 571"/>
                    <a:gd name="T2" fmla="*/ 701 w 867"/>
                    <a:gd name="T3" fmla="*/ 375 h 571"/>
                    <a:gd name="T4" fmla="*/ 670 w 867"/>
                    <a:gd name="T5" fmla="*/ 402 h 571"/>
                    <a:gd name="T6" fmla="*/ 578 w 867"/>
                    <a:gd name="T7" fmla="*/ 430 h 571"/>
                    <a:gd name="T8" fmla="*/ 544 w 867"/>
                    <a:gd name="T9" fmla="*/ 458 h 571"/>
                    <a:gd name="T10" fmla="*/ 508 w 867"/>
                    <a:gd name="T11" fmla="*/ 455 h 571"/>
                    <a:gd name="T12" fmla="*/ 480 w 867"/>
                    <a:gd name="T13" fmla="*/ 470 h 571"/>
                    <a:gd name="T14" fmla="*/ 431 w 867"/>
                    <a:gd name="T15" fmla="*/ 553 h 571"/>
                    <a:gd name="T16" fmla="*/ 400 w 867"/>
                    <a:gd name="T17" fmla="*/ 565 h 571"/>
                    <a:gd name="T18" fmla="*/ 385 w 867"/>
                    <a:gd name="T19" fmla="*/ 547 h 571"/>
                    <a:gd name="T20" fmla="*/ 357 w 867"/>
                    <a:gd name="T21" fmla="*/ 544 h 571"/>
                    <a:gd name="T22" fmla="*/ 302 w 867"/>
                    <a:gd name="T23" fmla="*/ 479 h 571"/>
                    <a:gd name="T24" fmla="*/ 277 w 867"/>
                    <a:gd name="T25" fmla="*/ 424 h 571"/>
                    <a:gd name="T26" fmla="*/ 283 w 867"/>
                    <a:gd name="T27" fmla="*/ 412 h 571"/>
                    <a:gd name="T28" fmla="*/ 271 w 867"/>
                    <a:gd name="T29" fmla="*/ 402 h 571"/>
                    <a:gd name="T30" fmla="*/ 262 w 867"/>
                    <a:gd name="T31" fmla="*/ 393 h 571"/>
                    <a:gd name="T32" fmla="*/ 262 w 867"/>
                    <a:gd name="T33" fmla="*/ 362 h 571"/>
                    <a:gd name="T34" fmla="*/ 280 w 867"/>
                    <a:gd name="T35" fmla="*/ 353 h 571"/>
                    <a:gd name="T36" fmla="*/ 286 w 867"/>
                    <a:gd name="T37" fmla="*/ 338 h 571"/>
                    <a:gd name="T38" fmla="*/ 265 w 867"/>
                    <a:gd name="T39" fmla="*/ 353 h 571"/>
                    <a:gd name="T40" fmla="*/ 243 w 867"/>
                    <a:gd name="T41" fmla="*/ 353 h 571"/>
                    <a:gd name="T42" fmla="*/ 219 w 867"/>
                    <a:gd name="T43" fmla="*/ 283 h 571"/>
                    <a:gd name="T44" fmla="*/ 154 w 867"/>
                    <a:gd name="T45" fmla="*/ 264 h 571"/>
                    <a:gd name="T46" fmla="*/ 56 w 867"/>
                    <a:gd name="T47" fmla="*/ 258 h 571"/>
                    <a:gd name="T48" fmla="*/ 13 w 867"/>
                    <a:gd name="T49" fmla="*/ 243 h 571"/>
                    <a:gd name="T50" fmla="*/ 71 w 867"/>
                    <a:gd name="T51" fmla="*/ 197 h 571"/>
                    <a:gd name="T52" fmla="*/ 111 w 867"/>
                    <a:gd name="T53" fmla="*/ 157 h 571"/>
                    <a:gd name="T54" fmla="*/ 142 w 867"/>
                    <a:gd name="T55" fmla="*/ 138 h 571"/>
                    <a:gd name="T56" fmla="*/ 166 w 867"/>
                    <a:gd name="T57" fmla="*/ 117 h 571"/>
                    <a:gd name="T58" fmla="*/ 200 w 867"/>
                    <a:gd name="T59" fmla="*/ 95 h 571"/>
                    <a:gd name="T60" fmla="*/ 289 w 867"/>
                    <a:gd name="T61" fmla="*/ 104 h 571"/>
                    <a:gd name="T62" fmla="*/ 311 w 867"/>
                    <a:gd name="T63" fmla="*/ 92 h 571"/>
                    <a:gd name="T64" fmla="*/ 323 w 867"/>
                    <a:gd name="T65" fmla="*/ 52 h 571"/>
                    <a:gd name="T66" fmla="*/ 338 w 867"/>
                    <a:gd name="T67" fmla="*/ 58 h 571"/>
                    <a:gd name="T68" fmla="*/ 357 w 867"/>
                    <a:gd name="T69" fmla="*/ 65 h 571"/>
                    <a:gd name="T70" fmla="*/ 366 w 867"/>
                    <a:gd name="T71" fmla="*/ 40 h 571"/>
                    <a:gd name="T72" fmla="*/ 415 w 867"/>
                    <a:gd name="T73" fmla="*/ 15 h 571"/>
                    <a:gd name="T74" fmla="*/ 532 w 867"/>
                    <a:gd name="T75" fmla="*/ 0 h 571"/>
                    <a:gd name="T76" fmla="*/ 618 w 867"/>
                    <a:gd name="T77" fmla="*/ 9 h 571"/>
                    <a:gd name="T78" fmla="*/ 624 w 867"/>
                    <a:gd name="T79" fmla="*/ 28 h 571"/>
                    <a:gd name="T80" fmla="*/ 661 w 867"/>
                    <a:gd name="T81" fmla="*/ 25 h 571"/>
                    <a:gd name="T82" fmla="*/ 729 w 867"/>
                    <a:gd name="T83" fmla="*/ 83 h 571"/>
                    <a:gd name="T84" fmla="*/ 757 w 867"/>
                    <a:gd name="T85" fmla="*/ 129 h 571"/>
                    <a:gd name="T86" fmla="*/ 815 w 867"/>
                    <a:gd name="T87" fmla="*/ 98 h 571"/>
                    <a:gd name="T88" fmla="*/ 846 w 867"/>
                    <a:gd name="T89" fmla="*/ 92 h 571"/>
                    <a:gd name="T90" fmla="*/ 858 w 867"/>
                    <a:gd name="T91" fmla="*/ 126 h 571"/>
                    <a:gd name="T92" fmla="*/ 821 w 867"/>
                    <a:gd name="T93" fmla="*/ 160 h 571"/>
                    <a:gd name="T94" fmla="*/ 781 w 867"/>
                    <a:gd name="T95" fmla="*/ 197 h 571"/>
                    <a:gd name="T96" fmla="*/ 772 w 867"/>
                    <a:gd name="T97" fmla="*/ 227 h 571"/>
                    <a:gd name="T98" fmla="*/ 787 w 867"/>
                    <a:gd name="T99" fmla="*/ 237 h 571"/>
                    <a:gd name="T100" fmla="*/ 787 w 867"/>
                    <a:gd name="T101" fmla="*/ 255 h 571"/>
                    <a:gd name="T102" fmla="*/ 772 w 867"/>
                    <a:gd name="T103" fmla="*/ 316 h 571"/>
                    <a:gd name="T104" fmla="*/ 732 w 867"/>
                    <a:gd name="T105" fmla="*/ 353 h 571"/>
                    <a:gd name="T106" fmla="*/ 726 w 867"/>
                    <a:gd name="T107" fmla="*/ 384 h 571"/>
                    <a:gd name="T108" fmla="*/ 704 w 867"/>
                    <a:gd name="T109" fmla="*/ 375 h 571"/>
                    <a:gd name="T110" fmla="*/ 692 w 867"/>
                    <a:gd name="T111" fmla="*/ 350 h 57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67"/>
                    <a:gd name="T169" fmla="*/ 0 h 571"/>
                    <a:gd name="T170" fmla="*/ 867 w 867"/>
                    <a:gd name="T171" fmla="*/ 571 h 57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67" h="571">
                      <a:moveTo>
                        <a:pt x="686" y="344"/>
                      </a:moveTo>
                      <a:lnTo>
                        <a:pt x="680" y="350"/>
                      </a:lnTo>
                      <a:lnTo>
                        <a:pt x="680" y="356"/>
                      </a:lnTo>
                      <a:lnTo>
                        <a:pt x="683" y="359"/>
                      </a:lnTo>
                      <a:lnTo>
                        <a:pt x="686" y="366"/>
                      </a:lnTo>
                      <a:lnTo>
                        <a:pt x="701" y="375"/>
                      </a:lnTo>
                      <a:lnTo>
                        <a:pt x="710" y="384"/>
                      </a:lnTo>
                      <a:lnTo>
                        <a:pt x="692" y="396"/>
                      </a:lnTo>
                      <a:lnTo>
                        <a:pt x="670" y="402"/>
                      </a:lnTo>
                      <a:lnTo>
                        <a:pt x="621" y="415"/>
                      </a:lnTo>
                      <a:lnTo>
                        <a:pt x="600" y="421"/>
                      </a:lnTo>
                      <a:lnTo>
                        <a:pt x="578" y="430"/>
                      </a:lnTo>
                      <a:lnTo>
                        <a:pt x="560" y="442"/>
                      </a:lnTo>
                      <a:lnTo>
                        <a:pt x="551" y="448"/>
                      </a:lnTo>
                      <a:lnTo>
                        <a:pt x="544" y="458"/>
                      </a:lnTo>
                      <a:lnTo>
                        <a:pt x="529" y="455"/>
                      </a:lnTo>
                      <a:lnTo>
                        <a:pt x="517" y="452"/>
                      </a:lnTo>
                      <a:lnTo>
                        <a:pt x="508" y="455"/>
                      </a:lnTo>
                      <a:lnTo>
                        <a:pt x="495" y="458"/>
                      </a:lnTo>
                      <a:lnTo>
                        <a:pt x="489" y="461"/>
                      </a:lnTo>
                      <a:lnTo>
                        <a:pt x="480" y="470"/>
                      </a:lnTo>
                      <a:lnTo>
                        <a:pt x="468" y="488"/>
                      </a:lnTo>
                      <a:lnTo>
                        <a:pt x="443" y="531"/>
                      </a:lnTo>
                      <a:lnTo>
                        <a:pt x="431" y="553"/>
                      </a:lnTo>
                      <a:lnTo>
                        <a:pt x="418" y="571"/>
                      </a:lnTo>
                      <a:lnTo>
                        <a:pt x="406" y="571"/>
                      </a:lnTo>
                      <a:lnTo>
                        <a:pt x="400" y="565"/>
                      </a:lnTo>
                      <a:lnTo>
                        <a:pt x="394" y="556"/>
                      </a:lnTo>
                      <a:lnTo>
                        <a:pt x="394" y="544"/>
                      </a:lnTo>
                      <a:lnTo>
                        <a:pt x="385" y="547"/>
                      </a:lnTo>
                      <a:lnTo>
                        <a:pt x="375" y="547"/>
                      </a:lnTo>
                      <a:lnTo>
                        <a:pt x="366" y="547"/>
                      </a:lnTo>
                      <a:lnTo>
                        <a:pt x="357" y="544"/>
                      </a:lnTo>
                      <a:lnTo>
                        <a:pt x="341" y="531"/>
                      </a:lnTo>
                      <a:lnTo>
                        <a:pt x="326" y="516"/>
                      </a:lnTo>
                      <a:lnTo>
                        <a:pt x="302" y="479"/>
                      </a:lnTo>
                      <a:lnTo>
                        <a:pt x="289" y="464"/>
                      </a:lnTo>
                      <a:lnTo>
                        <a:pt x="277" y="448"/>
                      </a:lnTo>
                      <a:lnTo>
                        <a:pt x="277" y="424"/>
                      </a:lnTo>
                      <a:lnTo>
                        <a:pt x="277" y="415"/>
                      </a:lnTo>
                      <a:lnTo>
                        <a:pt x="280" y="412"/>
                      </a:lnTo>
                      <a:lnTo>
                        <a:pt x="283" y="412"/>
                      </a:lnTo>
                      <a:lnTo>
                        <a:pt x="283" y="409"/>
                      </a:lnTo>
                      <a:lnTo>
                        <a:pt x="280" y="405"/>
                      </a:lnTo>
                      <a:lnTo>
                        <a:pt x="271" y="402"/>
                      </a:lnTo>
                      <a:lnTo>
                        <a:pt x="265" y="399"/>
                      </a:lnTo>
                      <a:lnTo>
                        <a:pt x="262" y="396"/>
                      </a:lnTo>
                      <a:lnTo>
                        <a:pt x="262" y="393"/>
                      </a:lnTo>
                      <a:lnTo>
                        <a:pt x="258" y="381"/>
                      </a:lnTo>
                      <a:lnTo>
                        <a:pt x="262" y="372"/>
                      </a:lnTo>
                      <a:lnTo>
                        <a:pt x="262" y="362"/>
                      </a:lnTo>
                      <a:lnTo>
                        <a:pt x="268" y="359"/>
                      </a:lnTo>
                      <a:lnTo>
                        <a:pt x="274" y="356"/>
                      </a:lnTo>
                      <a:lnTo>
                        <a:pt x="280" y="353"/>
                      </a:lnTo>
                      <a:lnTo>
                        <a:pt x="298" y="353"/>
                      </a:lnTo>
                      <a:lnTo>
                        <a:pt x="292" y="341"/>
                      </a:lnTo>
                      <a:lnTo>
                        <a:pt x="286" y="338"/>
                      </a:lnTo>
                      <a:lnTo>
                        <a:pt x="280" y="341"/>
                      </a:lnTo>
                      <a:lnTo>
                        <a:pt x="271" y="347"/>
                      </a:lnTo>
                      <a:lnTo>
                        <a:pt x="265" y="353"/>
                      </a:lnTo>
                      <a:lnTo>
                        <a:pt x="258" y="359"/>
                      </a:lnTo>
                      <a:lnTo>
                        <a:pt x="252" y="359"/>
                      </a:lnTo>
                      <a:lnTo>
                        <a:pt x="243" y="353"/>
                      </a:lnTo>
                      <a:lnTo>
                        <a:pt x="243" y="307"/>
                      </a:lnTo>
                      <a:lnTo>
                        <a:pt x="231" y="295"/>
                      </a:lnTo>
                      <a:lnTo>
                        <a:pt x="219" y="283"/>
                      </a:lnTo>
                      <a:lnTo>
                        <a:pt x="203" y="276"/>
                      </a:lnTo>
                      <a:lnTo>
                        <a:pt x="188" y="270"/>
                      </a:lnTo>
                      <a:lnTo>
                        <a:pt x="154" y="264"/>
                      </a:lnTo>
                      <a:lnTo>
                        <a:pt x="120" y="261"/>
                      </a:lnTo>
                      <a:lnTo>
                        <a:pt x="86" y="261"/>
                      </a:lnTo>
                      <a:lnTo>
                        <a:pt x="56" y="258"/>
                      </a:lnTo>
                      <a:lnTo>
                        <a:pt x="40" y="255"/>
                      </a:lnTo>
                      <a:lnTo>
                        <a:pt x="25" y="249"/>
                      </a:lnTo>
                      <a:lnTo>
                        <a:pt x="13" y="243"/>
                      </a:lnTo>
                      <a:lnTo>
                        <a:pt x="0" y="230"/>
                      </a:lnTo>
                      <a:lnTo>
                        <a:pt x="34" y="215"/>
                      </a:lnTo>
                      <a:lnTo>
                        <a:pt x="71" y="197"/>
                      </a:lnTo>
                      <a:lnTo>
                        <a:pt x="86" y="187"/>
                      </a:lnTo>
                      <a:lnTo>
                        <a:pt x="99" y="175"/>
                      </a:lnTo>
                      <a:lnTo>
                        <a:pt x="111" y="157"/>
                      </a:lnTo>
                      <a:lnTo>
                        <a:pt x="117" y="138"/>
                      </a:lnTo>
                      <a:lnTo>
                        <a:pt x="129" y="138"/>
                      </a:lnTo>
                      <a:lnTo>
                        <a:pt x="142" y="138"/>
                      </a:lnTo>
                      <a:lnTo>
                        <a:pt x="148" y="135"/>
                      </a:lnTo>
                      <a:lnTo>
                        <a:pt x="157" y="129"/>
                      </a:lnTo>
                      <a:lnTo>
                        <a:pt x="166" y="117"/>
                      </a:lnTo>
                      <a:lnTo>
                        <a:pt x="172" y="98"/>
                      </a:lnTo>
                      <a:lnTo>
                        <a:pt x="185" y="95"/>
                      </a:lnTo>
                      <a:lnTo>
                        <a:pt x="200" y="95"/>
                      </a:lnTo>
                      <a:lnTo>
                        <a:pt x="225" y="95"/>
                      </a:lnTo>
                      <a:lnTo>
                        <a:pt x="268" y="104"/>
                      </a:lnTo>
                      <a:lnTo>
                        <a:pt x="289" y="104"/>
                      </a:lnTo>
                      <a:lnTo>
                        <a:pt x="295" y="101"/>
                      </a:lnTo>
                      <a:lnTo>
                        <a:pt x="305" y="98"/>
                      </a:lnTo>
                      <a:lnTo>
                        <a:pt x="311" y="92"/>
                      </a:lnTo>
                      <a:lnTo>
                        <a:pt x="317" y="83"/>
                      </a:lnTo>
                      <a:lnTo>
                        <a:pt x="320" y="68"/>
                      </a:lnTo>
                      <a:lnTo>
                        <a:pt x="323" y="52"/>
                      </a:lnTo>
                      <a:lnTo>
                        <a:pt x="326" y="49"/>
                      </a:lnTo>
                      <a:lnTo>
                        <a:pt x="332" y="52"/>
                      </a:lnTo>
                      <a:lnTo>
                        <a:pt x="338" y="58"/>
                      </a:lnTo>
                      <a:lnTo>
                        <a:pt x="348" y="71"/>
                      </a:lnTo>
                      <a:lnTo>
                        <a:pt x="354" y="71"/>
                      </a:lnTo>
                      <a:lnTo>
                        <a:pt x="357" y="65"/>
                      </a:lnTo>
                      <a:lnTo>
                        <a:pt x="360" y="55"/>
                      </a:lnTo>
                      <a:lnTo>
                        <a:pt x="363" y="46"/>
                      </a:lnTo>
                      <a:lnTo>
                        <a:pt x="366" y="40"/>
                      </a:lnTo>
                      <a:lnTo>
                        <a:pt x="369" y="34"/>
                      </a:lnTo>
                      <a:lnTo>
                        <a:pt x="388" y="25"/>
                      </a:lnTo>
                      <a:lnTo>
                        <a:pt x="415" y="15"/>
                      </a:lnTo>
                      <a:lnTo>
                        <a:pt x="452" y="9"/>
                      </a:lnTo>
                      <a:lnTo>
                        <a:pt x="492" y="3"/>
                      </a:lnTo>
                      <a:lnTo>
                        <a:pt x="532" y="0"/>
                      </a:lnTo>
                      <a:lnTo>
                        <a:pt x="572" y="0"/>
                      </a:lnTo>
                      <a:lnTo>
                        <a:pt x="606" y="6"/>
                      </a:lnTo>
                      <a:lnTo>
                        <a:pt x="618" y="9"/>
                      </a:lnTo>
                      <a:lnTo>
                        <a:pt x="631" y="15"/>
                      </a:lnTo>
                      <a:lnTo>
                        <a:pt x="627" y="25"/>
                      </a:lnTo>
                      <a:lnTo>
                        <a:pt x="624" y="28"/>
                      </a:lnTo>
                      <a:lnTo>
                        <a:pt x="621" y="34"/>
                      </a:lnTo>
                      <a:lnTo>
                        <a:pt x="640" y="28"/>
                      </a:lnTo>
                      <a:lnTo>
                        <a:pt x="661" y="25"/>
                      </a:lnTo>
                      <a:lnTo>
                        <a:pt x="710" y="25"/>
                      </a:lnTo>
                      <a:lnTo>
                        <a:pt x="720" y="55"/>
                      </a:lnTo>
                      <a:lnTo>
                        <a:pt x="729" y="83"/>
                      </a:lnTo>
                      <a:lnTo>
                        <a:pt x="741" y="108"/>
                      </a:lnTo>
                      <a:lnTo>
                        <a:pt x="747" y="120"/>
                      </a:lnTo>
                      <a:lnTo>
                        <a:pt x="757" y="129"/>
                      </a:lnTo>
                      <a:lnTo>
                        <a:pt x="772" y="126"/>
                      </a:lnTo>
                      <a:lnTo>
                        <a:pt x="787" y="117"/>
                      </a:lnTo>
                      <a:lnTo>
                        <a:pt x="815" y="98"/>
                      </a:lnTo>
                      <a:lnTo>
                        <a:pt x="827" y="92"/>
                      </a:lnTo>
                      <a:lnTo>
                        <a:pt x="840" y="89"/>
                      </a:lnTo>
                      <a:lnTo>
                        <a:pt x="846" y="92"/>
                      </a:lnTo>
                      <a:lnTo>
                        <a:pt x="852" y="95"/>
                      </a:lnTo>
                      <a:lnTo>
                        <a:pt x="867" y="111"/>
                      </a:lnTo>
                      <a:lnTo>
                        <a:pt x="858" y="126"/>
                      </a:lnTo>
                      <a:lnTo>
                        <a:pt x="849" y="141"/>
                      </a:lnTo>
                      <a:lnTo>
                        <a:pt x="833" y="151"/>
                      </a:lnTo>
                      <a:lnTo>
                        <a:pt x="821" y="160"/>
                      </a:lnTo>
                      <a:lnTo>
                        <a:pt x="806" y="172"/>
                      </a:lnTo>
                      <a:lnTo>
                        <a:pt x="793" y="181"/>
                      </a:lnTo>
                      <a:lnTo>
                        <a:pt x="781" y="197"/>
                      </a:lnTo>
                      <a:lnTo>
                        <a:pt x="772" y="212"/>
                      </a:lnTo>
                      <a:lnTo>
                        <a:pt x="772" y="221"/>
                      </a:lnTo>
                      <a:lnTo>
                        <a:pt x="772" y="227"/>
                      </a:lnTo>
                      <a:lnTo>
                        <a:pt x="775" y="230"/>
                      </a:lnTo>
                      <a:lnTo>
                        <a:pt x="778" y="233"/>
                      </a:lnTo>
                      <a:lnTo>
                        <a:pt x="787" y="237"/>
                      </a:lnTo>
                      <a:lnTo>
                        <a:pt x="797" y="243"/>
                      </a:lnTo>
                      <a:lnTo>
                        <a:pt x="790" y="249"/>
                      </a:lnTo>
                      <a:lnTo>
                        <a:pt x="787" y="255"/>
                      </a:lnTo>
                      <a:lnTo>
                        <a:pt x="781" y="276"/>
                      </a:lnTo>
                      <a:lnTo>
                        <a:pt x="778" y="298"/>
                      </a:lnTo>
                      <a:lnTo>
                        <a:pt x="772" y="316"/>
                      </a:lnTo>
                      <a:lnTo>
                        <a:pt x="726" y="316"/>
                      </a:lnTo>
                      <a:lnTo>
                        <a:pt x="726" y="338"/>
                      </a:lnTo>
                      <a:lnTo>
                        <a:pt x="732" y="353"/>
                      </a:lnTo>
                      <a:lnTo>
                        <a:pt x="732" y="369"/>
                      </a:lnTo>
                      <a:lnTo>
                        <a:pt x="729" y="375"/>
                      </a:lnTo>
                      <a:lnTo>
                        <a:pt x="726" y="384"/>
                      </a:lnTo>
                      <a:lnTo>
                        <a:pt x="717" y="384"/>
                      </a:lnTo>
                      <a:lnTo>
                        <a:pt x="710" y="381"/>
                      </a:lnTo>
                      <a:lnTo>
                        <a:pt x="704" y="375"/>
                      </a:lnTo>
                      <a:lnTo>
                        <a:pt x="701" y="369"/>
                      </a:lnTo>
                      <a:lnTo>
                        <a:pt x="695" y="356"/>
                      </a:lnTo>
                      <a:lnTo>
                        <a:pt x="692" y="350"/>
                      </a:lnTo>
                      <a:lnTo>
                        <a:pt x="686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5" name="Rectangle 315"/>
                <p:cNvSpPr>
                  <a:spLocks noChangeArrowheads="1"/>
                </p:cNvSpPr>
                <p:nvPr/>
              </p:nvSpPr>
              <p:spPr bwMode="auto">
                <a:xfrm>
                  <a:off x="1789" y="1912"/>
                  <a:ext cx="21" cy="28"/>
                </a:xfrm>
                <a:prstGeom prst="rect">
                  <a:avLst/>
                </a:pr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186" name="Freeform 316"/>
                <p:cNvSpPr>
                  <a:spLocks/>
                </p:cNvSpPr>
                <p:nvPr/>
              </p:nvSpPr>
              <p:spPr bwMode="auto">
                <a:xfrm>
                  <a:off x="1678" y="1891"/>
                  <a:ext cx="86" cy="49"/>
                </a:xfrm>
                <a:custGeom>
                  <a:avLst/>
                  <a:gdLst>
                    <a:gd name="T0" fmla="*/ 0 w 86"/>
                    <a:gd name="T1" fmla="*/ 30 h 49"/>
                    <a:gd name="T2" fmla="*/ 0 w 86"/>
                    <a:gd name="T3" fmla="*/ 24 h 49"/>
                    <a:gd name="T4" fmla="*/ 6 w 86"/>
                    <a:gd name="T5" fmla="*/ 15 h 49"/>
                    <a:gd name="T6" fmla="*/ 18 w 86"/>
                    <a:gd name="T7" fmla="*/ 6 h 49"/>
                    <a:gd name="T8" fmla="*/ 34 w 86"/>
                    <a:gd name="T9" fmla="*/ 0 h 49"/>
                    <a:gd name="T10" fmla="*/ 49 w 86"/>
                    <a:gd name="T11" fmla="*/ 0 h 49"/>
                    <a:gd name="T12" fmla="*/ 64 w 86"/>
                    <a:gd name="T13" fmla="*/ 6 h 49"/>
                    <a:gd name="T14" fmla="*/ 80 w 86"/>
                    <a:gd name="T15" fmla="*/ 15 h 49"/>
                    <a:gd name="T16" fmla="*/ 83 w 86"/>
                    <a:gd name="T17" fmla="*/ 21 h 49"/>
                    <a:gd name="T18" fmla="*/ 86 w 86"/>
                    <a:gd name="T19" fmla="*/ 27 h 49"/>
                    <a:gd name="T20" fmla="*/ 86 w 86"/>
                    <a:gd name="T21" fmla="*/ 40 h 49"/>
                    <a:gd name="T22" fmla="*/ 86 w 86"/>
                    <a:gd name="T23" fmla="*/ 49 h 49"/>
                    <a:gd name="T24" fmla="*/ 46 w 86"/>
                    <a:gd name="T25" fmla="*/ 43 h 49"/>
                    <a:gd name="T26" fmla="*/ 24 w 86"/>
                    <a:gd name="T27" fmla="*/ 40 h 49"/>
                    <a:gd name="T28" fmla="*/ 0 w 86"/>
                    <a:gd name="T29" fmla="*/ 30 h 4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86"/>
                    <a:gd name="T46" fmla="*/ 0 h 49"/>
                    <a:gd name="T47" fmla="*/ 86 w 86"/>
                    <a:gd name="T48" fmla="*/ 49 h 4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86" h="49">
                      <a:moveTo>
                        <a:pt x="0" y="30"/>
                      </a:moveTo>
                      <a:lnTo>
                        <a:pt x="0" y="24"/>
                      </a:lnTo>
                      <a:lnTo>
                        <a:pt x="6" y="15"/>
                      </a:lnTo>
                      <a:lnTo>
                        <a:pt x="18" y="6"/>
                      </a:lnTo>
                      <a:lnTo>
                        <a:pt x="34" y="0"/>
                      </a:lnTo>
                      <a:lnTo>
                        <a:pt x="49" y="0"/>
                      </a:lnTo>
                      <a:lnTo>
                        <a:pt x="64" y="6"/>
                      </a:lnTo>
                      <a:lnTo>
                        <a:pt x="80" y="15"/>
                      </a:lnTo>
                      <a:lnTo>
                        <a:pt x="83" y="21"/>
                      </a:lnTo>
                      <a:lnTo>
                        <a:pt x="86" y="27"/>
                      </a:lnTo>
                      <a:lnTo>
                        <a:pt x="86" y="40"/>
                      </a:lnTo>
                      <a:lnTo>
                        <a:pt x="86" y="49"/>
                      </a:lnTo>
                      <a:lnTo>
                        <a:pt x="46" y="43"/>
                      </a:lnTo>
                      <a:lnTo>
                        <a:pt x="24" y="4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7" name="Freeform 317"/>
                <p:cNvSpPr>
                  <a:spLocks/>
                </p:cNvSpPr>
                <p:nvPr/>
              </p:nvSpPr>
              <p:spPr bwMode="auto">
                <a:xfrm>
                  <a:off x="1607" y="1931"/>
                  <a:ext cx="31" cy="27"/>
                </a:xfrm>
                <a:custGeom>
                  <a:avLst/>
                  <a:gdLst>
                    <a:gd name="T0" fmla="*/ 31 w 31"/>
                    <a:gd name="T1" fmla="*/ 9 h 27"/>
                    <a:gd name="T2" fmla="*/ 28 w 31"/>
                    <a:gd name="T3" fmla="*/ 15 h 27"/>
                    <a:gd name="T4" fmla="*/ 28 w 31"/>
                    <a:gd name="T5" fmla="*/ 21 h 27"/>
                    <a:gd name="T6" fmla="*/ 22 w 31"/>
                    <a:gd name="T7" fmla="*/ 24 h 27"/>
                    <a:gd name="T8" fmla="*/ 19 w 31"/>
                    <a:gd name="T9" fmla="*/ 27 h 27"/>
                    <a:gd name="T10" fmla="*/ 9 w 31"/>
                    <a:gd name="T11" fmla="*/ 24 h 27"/>
                    <a:gd name="T12" fmla="*/ 0 w 31"/>
                    <a:gd name="T13" fmla="*/ 18 h 27"/>
                    <a:gd name="T14" fmla="*/ 0 w 31"/>
                    <a:gd name="T15" fmla="*/ 12 h 27"/>
                    <a:gd name="T16" fmla="*/ 3 w 31"/>
                    <a:gd name="T17" fmla="*/ 6 h 27"/>
                    <a:gd name="T18" fmla="*/ 6 w 31"/>
                    <a:gd name="T19" fmla="*/ 3 h 27"/>
                    <a:gd name="T20" fmla="*/ 12 w 31"/>
                    <a:gd name="T21" fmla="*/ 0 h 27"/>
                    <a:gd name="T22" fmla="*/ 22 w 31"/>
                    <a:gd name="T23" fmla="*/ 3 h 27"/>
                    <a:gd name="T24" fmla="*/ 31 w 31"/>
                    <a:gd name="T25" fmla="*/ 9 h 2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1"/>
                    <a:gd name="T40" fmla="*/ 0 h 27"/>
                    <a:gd name="T41" fmla="*/ 31 w 31"/>
                    <a:gd name="T42" fmla="*/ 27 h 2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1" h="27">
                      <a:moveTo>
                        <a:pt x="31" y="9"/>
                      </a:moveTo>
                      <a:lnTo>
                        <a:pt x="28" y="15"/>
                      </a:lnTo>
                      <a:lnTo>
                        <a:pt x="28" y="21"/>
                      </a:lnTo>
                      <a:lnTo>
                        <a:pt x="22" y="24"/>
                      </a:lnTo>
                      <a:lnTo>
                        <a:pt x="19" y="27"/>
                      </a:lnTo>
                      <a:lnTo>
                        <a:pt x="9" y="24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3" y="6"/>
                      </a:lnTo>
                      <a:lnTo>
                        <a:pt x="6" y="3"/>
                      </a:lnTo>
                      <a:lnTo>
                        <a:pt x="12" y="0"/>
                      </a:lnTo>
                      <a:lnTo>
                        <a:pt x="22" y="3"/>
                      </a:lnTo>
                      <a:lnTo>
                        <a:pt x="31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8" name="Freeform 318"/>
                <p:cNvSpPr>
                  <a:spLocks/>
                </p:cNvSpPr>
                <p:nvPr/>
              </p:nvSpPr>
              <p:spPr bwMode="auto">
                <a:xfrm>
                  <a:off x="1512" y="1829"/>
                  <a:ext cx="150" cy="59"/>
                </a:xfrm>
                <a:custGeom>
                  <a:avLst/>
                  <a:gdLst>
                    <a:gd name="T0" fmla="*/ 150 w 150"/>
                    <a:gd name="T1" fmla="*/ 56 h 59"/>
                    <a:gd name="T2" fmla="*/ 141 w 150"/>
                    <a:gd name="T3" fmla="*/ 59 h 59"/>
                    <a:gd name="T4" fmla="*/ 132 w 150"/>
                    <a:gd name="T5" fmla="*/ 59 h 59"/>
                    <a:gd name="T6" fmla="*/ 117 w 150"/>
                    <a:gd name="T7" fmla="*/ 59 h 59"/>
                    <a:gd name="T8" fmla="*/ 101 w 150"/>
                    <a:gd name="T9" fmla="*/ 49 h 59"/>
                    <a:gd name="T10" fmla="*/ 86 w 150"/>
                    <a:gd name="T11" fmla="*/ 40 h 59"/>
                    <a:gd name="T12" fmla="*/ 67 w 150"/>
                    <a:gd name="T13" fmla="*/ 31 h 59"/>
                    <a:gd name="T14" fmla="*/ 49 w 150"/>
                    <a:gd name="T15" fmla="*/ 22 h 59"/>
                    <a:gd name="T16" fmla="*/ 24 w 150"/>
                    <a:gd name="T17" fmla="*/ 22 h 59"/>
                    <a:gd name="T18" fmla="*/ 12 w 150"/>
                    <a:gd name="T19" fmla="*/ 22 h 59"/>
                    <a:gd name="T20" fmla="*/ 0 w 150"/>
                    <a:gd name="T21" fmla="*/ 25 h 59"/>
                    <a:gd name="T22" fmla="*/ 9 w 150"/>
                    <a:gd name="T23" fmla="*/ 16 h 59"/>
                    <a:gd name="T24" fmla="*/ 15 w 150"/>
                    <a:gd name="T25" fmla="*/ 9 h 59"/>
                    <a:gd name="T26" fmla="*/ 24 w 150"/>
                    <a:gd name="T27" fmla="*/ 3 h 59"/>
                    <a:gd name="T28" fmla="*/ 34 w 150"/>
                    <a:gd name="T29" fmla="*/ 0 h 59"/>
                    <a:gd name="T30" fmla="*/ 46 w 150"/>
                    <a:gd name="T31" fmla="*/ 0 h 59"/>
                    <a:gd name="T32" fmla="*/ 55 w 150"/>
                    <a:gd name="T33" fmla="*/ 0 h 59"/>
                    <a:gd name="T34" fmla="*/ 74 w 150"/>
                    <a:gd name="T35" fmla="*/ 9 h 59"/>
                    <a:gd name="T36" fmla="*/ 95 w 150"/>
                    <a:gd name="T37" fmla="*/ 19 h 59"/>
                    <a:gd name="T38" fmla="*/ 114 w 150"/>
                    <a:gd name="T39" fmla="*/ 31 h 59"/>
                    <a:gd name="T40" fmla="*/ 150 w 150"/>
                    <a:gd name="T41" fmla="*/ 56 h 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50"/>
                    <a:gd name="T64" fmla="*/ 0 h 59"/>
                    <a:gd name="T65" fmla="*/ 150 w 150"/>
                    <a:gd name="T66" fmla="*/ 59 h 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50" h="59">
                      <a:moveTo>
                        <a:pt x="150" y="56"/>
                      </a:moveTo>
                      <a:lnTo>
                        <a:pt x="141" y="59"/>
                      </a:lnTo>
                      <a:lnTo>
                        <a:pt x="132" y="59"/>
                      </a:lnTo>
                      <a:lnTo>
                        <a:pt x="117" y="59"/>
                      </a:lnTo>
                      <a:lnTo>
                        <a:pt x="101" y="49"/>
                      </a:lnTo>
                      <a:lnTo>
                        <a:pt x="86" y="40"/>
                      </a:lnTo>
                      <a:lnTo>
                        <a:pt x="67" y="31"/>
                      </a:lnTo>
                      <a:lnTo>
                        <a:pt x="49" y="22"/>
                      </a:lnTo>
                      <a:lnTo>
                        <a:pt x="24" y="22"/>
                      </a:lnTo>
                      <a:lnTo>
                        <a:pt x="12" y="22"/>
                      </a:lnTo>
                      <a:lnTo>
                        <a:pt x="0" y="25"/>
                      </a:lnTo>
                      <a:lnTo>
                        <a:pt x="9" y="16"/>
                      </a:lnTo>
                      <a:lnTo>
                        <a:pt x="15" y="9"/>
                      </a:lnTo>
                      <a:lnTo>
                        <a:pt x="24" y="3"/>
                      </a:lnTo>
                      <a:lnTo>
                        <a:pt x="34" y="0"/>
                      </a:lnTo>
                      <a:lnTo>
                        <a:pt x="46" y="0"/>
                      </a:lnTo>
                      <a:lnTo>
                        <a:pt x="55" y="0"/>
                      </a:lnTo>
                      <a:lnTo>
                        <a:pt x="74" y="9"/>
                      </a:lnTo>
                      <a:lnTo>
                        <a:pt x="95" y="19"/>
                      </a:lnTo>
                      <a:lnTo>
                        <a:pt x="114" y="31"/>
                      </a:lnTo>
                      <a:lnTo>
                        <a:pt x="150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89" name="Freeform 319"/>
                <p:cNvSpPr>
                  <a:spLocks/>
                </p:cNvSpPr>
                <p:nvPr/>
              </p:nvSpPr>
              <p:spPr bwMode="auto">
                <a:xfrm>
                  <a:off x="1607" y="1799"/>
                  <a:ext cx="22" cy="18"/>
                </a:xfrm>
                <a:custGeom>
                  <a:avLst/>
                  <a:gdLst>
                    <a:gd name="T0" fmla="*/ 22 w 22"/>
                    <a:gd name="T1" fmla="*/ 0 h 18"/>
                    <a:gd name="T2" fmla="*/ 19 w 22"/>
                    <a:gd name="T3" fmla="*/ 9 h 18"/>
                    <a:gd name="T4" fmla="*/ 16 w 22"/>
                    <a:gd name="T5" fmla="*/ 15 h 18"/>
                    <a:gd name="T6" fmla="*/ 9 w 22"/>
                    <a:gd name="T7" fmla="*/ 18 h 18"/>
                    <a:gd name="T8" fmla="*/ 0 w 22"/>
                    <a:gd name="T9" fmla="*/ 18 h 18"/>
                    <a:gd name="T10" fmla="*/ 0 w 22"/>
                    <a:gd name="T11" fmla="*/ 6 h 18"/>
                    <a:gd name="T12" fmla="*/ 6 w 22"/>
                    <a:gd name="T13" fmla="*/ 3 h 18"/>
                    <a:gd name="T14" fmla="*/ 12 w 22"/>
                    <a:gd name="T15" fmla="*/ 0 h 18"/>
                    <a:gd name="T16" fmla="*/ 22 w 22"/>
                    <a:gd name="T17" fmla="*/ 0 h 1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2"/>
                    <a:gd name="T28" fmla="*/ 0 h 18"/>
                    <a:gd name="T29" fmla="*/ 22 w 22"/>
                    <a:gd name="T30" fmla="*/ 18 h 1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2" h="18">
                      <a:moveTo>
                        <a:pt x="22" y="0"/>
                      </a:moveTo>
                      <a:lnTo>
                        <a:pt x="19" y="9"/>
                      </a:lnTo>
                      <a:lnTo>
                        <a:pt x="16" y="15"/>
                      </a:lnTo>
                      <a:lnTo>
                        <a:pt x="9" y="18"/>
                      </a:lnTo>
                      <a:lnTo>
                        <a:pt x="0" y="18"/>
                      </a:lnTo>
                      <a:lnTo>
                        <a:pt x="0" y="6"/>
                      </a:lnTo>
                      <a:lnTo>
                        <a:pt x="6" y="3"/>
                      </a:lnTo>
                      <a:lnTo>
                        <a:pt x="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0" name="Freeform 320"/>
                <p:cNvSpPr>
                  <a:spLocks/>
                </p:cNvSpPr>
                <p:nvPr/>
              </p:nvSpPr>
              <p:spPr bwMode="auto">
                <a:xfrm>
                  <a:off x="1567" y="1098"/>
                  <a:ext cx="19" cy="19"/>
                </a:xfrm>
                <a:custGeom>
                  <a:avLst/>
                  <a:gdLst>
                    <a:gd name="T0" fmla="*/ 0 w 19"/>
                    <a:gd name="T1" fmla="*/ 12 h 19"/>
                    <a:gd name="T2" fmla="*/ 6 w 19"/>
                    <a:gd name="T3" fmla="*/ 3 h 19"/>
                    <a:gd name="T4" fmla="*/ 12 w 19"/>
                    <a:gd name="T5" fmla="*/ 0 h 19"/>
                    <a:gd name="T6" fmla="*/ 19 w 19"/>
                    <a:gd name="T7" fmla="*/ 3 h 19"/>
                    <a:gd name="T8" fmla="*/ 19 w 19"/>
                    <a:gd name="T9" fmla="*/ 9 h 19"/>
                    <a:gd name="T10" fmla="*/ 19 w 19"/>
                    <a:gd name="T11" fmla="*/ 16 h 19"/>
                    <a:gd name="T12" fmla="*/ 16 w 19"/>
                    <a:gd name="T13" fmla="*/ 19 h 19"/>
                    <a:gd name="T14" fmla="*/ 9 w 19"/>
                    <a:gd name="T15" fmla="*/ 19 h 19"/>
                    <a:gd name="T16" fmla="*/ 0 w 19"/>
                    <a:gd name="T17" fmla="*/ 12 h 1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9"/>
                    <a:gd name="T28" fmla="*/ 0 h 19"/>
                    <a:gd name="T29" fmla="*/ 19 w 19"/>
                    <a:gd name="T30" fmla="*/ 19 h 1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9" h="19">
                      <a:moveTo>
                        <a:pt x="0" y="12"/>
                      </a:moveTo>
                      <a:lnTo>
                        <a:pt x="6" y="3"/>
                      </a:lnTo>
                      <a:lnTo>
                        <a:pt x="12" y="0"/>
                      </a:lnTo>
                      <a:lnTo>
                        <a:pt x="19" y="3"/>
                      </a:lnTo>
                      <a:lnTo>
                        <a:pt x="19" y="9"/>
                      </a:lnTo>
                      <a:lnTo>
                        <a:pt x="19" y="16"/>
                      </a:lnTo>
                      <a:lnTo>
                        <a:pt x="16" y="19"/>
                      </a:lnTo>
                      <a:lnTo>
                        <a:pt x="9" y="19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1" name="Rectangle 321"/>
                <p:cNvSpPr>
                  <a:spLocks noChangeArrowheads="1"/>
                </p:cNvSpPr>
                <p:nvPr/>
              </p:nvSpPr>
              <p:spPr bwMode="auto">
                <a:xfrm>
                  <a:off x="1527" y="1083"/>
                  <a:ext cx="16" cy="18"/>
                </a:xfrm>
                <a:prstGeom prst="rect">
                  <a:avLst/>
                </a:pr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192" name="Freeform 322"/>
                <p:cNvSpPr>
                  <a:spLocks/>
                </p:cNvSpPr>
                <p:nvPr/>
              </p:nvSpPr>
              <p:spPr bwMode="auto">
                <a:xfrm>
                  <a:off x="1330" y="846"/>
                  <a:ext cx="34" cy="19"/>
                </a:xfrm>
                <a:custGeom>
                  <a:avLst/>
                  <a:gdLst>
                    <a:gd name="T0" fmla="*/ 31 w 34"/>
                    <a:gd name="T1" fmla="*/ 0 h 19"/>
                    <a:gd name="T2" fmla="*/ 34 w 34"/>
                    <a:gd name="T3" fmla="*/ 10 h 19"/>
                    <a:gd name="T4" fmla="*/ 31 w 34"/>
                    <a:gd name="T5" fmla="*/ 16 h 19"/>
                    <a:gd name="T6" fmla="*/ 28 w 34"/>
                    <a:gd name="T7" fmla="*/ 19 h 19"/>
                    <a:gd name="T8" fmla="*/ 25 w 34"/>
                    <a:gd name="T9" fmla="*/ 19 h 19"/>
                    <a:gd name="T10" fmla="*/ 0 w 34"/>
                    <a:gd name="T11" fmla="*/ 19 h 19"/>
                    <a:gd name="T12" fmla="*/ 0 w 34"/>
                    <a:gd name="T13" fmla="*/ 0 h 19"/>
                    <a:gd name="T14" fmla="*/ 31 w 34"/>
                    <a:gd name="T15" fmla="*/ 0 h 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4"/>
                    <a:gd name="T25" fmla="*/ 0 h 19"/>
                    <a:gd name="T26" fmla="*/ 34 w 34"/>
                    <a:gd name="T27" fmla="*/ 19 h 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4" h="19">
                      <a:moveTo>
                        <a:pt x="31" y="0"/>
                      </a:moveTo>
                      <a:lnTo>
                        <a:pt x="34" y="10"/>
                      </a:lnTo>
                      <a:lnTo>
                        <a:pt x="31" y="16"/>
                      </a:lnTo>
                      <a:lnTo>
                        <a:pt x="28" y="19"/>
                      </a:lnTo>
                      <a:lnTo>
                        <a:pt x="25" y="19"/>
                      </a:lnTo>
                      <a:lnTo>
                        <a:pt x="0" y="19"/>
                      </a:lnTo>
                      <a:lnTo>
                        <a:pt x="0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3" name="Freeform 323"/>
                <p:cNvSpPr>
                  <a:spLocks/>
                </p:cNvSpPr>
                <p:nvPr/>
              </p:nvSpPr>
              <p:spPr bwMode="auto">
                <a:xfrm>
                  <a:off x="1330" y="871"/>
                  <a:ext cx="71" cy="31"/>
                </a:xfrm>
                <a:custGeom>
                  <a:avLst/>
                  <a:gdLst>
                    <a:gd name="T0" fmla="*/ 0 w 71"/>
                    <a:gd name="T1" fmla="*/ 31 h 31"/>
                    <a:gd name="T2" fmla="*/ 7 w 71"/>
                    <a:gd name="T3" fmla="*/ 18 h 31"/>
                    <a:gd name="T4" fmla="*/ 13 w 71"/>
                    <a:gd name="T5" fmla="*/ 9 h 31"/>
                    <a:gd name="T6" fmla="*/ 22 w 71"/>
                    <a:gd name="T7" fmla="*/ 3 h 31"/>
                    <a:gd name="T8" fmla="*/ 31 w 71"/>
                    <a:gd name="T9" fmla="*/ 0 h 31"/>
                    <a:gd name="T10" fmla="*/ 43 w 71"/>
                    <a:gd name="T11" fmla="*/ 0 h 31"/>
                    <a:gd name="T12" fmla="*/ 53 w 71"/>
                    <a:gd name="T13" fmla="*/ 0 h 31"/>
                    <a:gd name="T14" fmla="*/ 62 w 71"/>
                    <a:gd name="T15" fmla="*/ 6 h 31"/>
                    <a:gd name="T16" fmla="*/ 71 w 71"/>
                    <a:gd name="T17" fmla="*/ 12 h 31"/>
                    <a:gd name="T18" fmla="*/ 68 w 71"/>
                    <a:gd name="T19" fmla="*/ 21 h 31"/>
                    <a:gd name="T20" fmla="*/ 62 w 71"/>
                    <a:gd name="T21" fmla="*/ 28 h 31"/>
                    <a:gd name="T22" fmla="*/ 56 w 71"/>
                    <a:gd name="T23" fmla="*/ 31 h 31"/>
                    <a:gd name="T24" fmla="*/ 43 w 71"/>
                    <a:gd name="T25" fmla="*/ 31 h 31"/>
                    <a:gd name="T26" fmla="*/ 22 w 71"/>
                    <a:gd name="T27" fmla="*/ 31 h 31"/>
                    <a:gd name="T28" fmla="*/ 0 w 71"/>
                    <a:gd name="T29" fmla="*/ 31 h 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71"/>
                    <a:gd name="T46" fmla="*/ 0 h 31"/>
                    <a:gd name="T47" fmla="*/ 71 w 71"/>
                    <a:gd name="T48" fmla="*/ 31 h 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71" h="31">
                      <a:moveTo>
                        <a:pt x="0" y="31"/>
                      </a:moveTo>
                      <a:lnTo>
                        <a:pt x="7" y="18"/>
                      </a:lnTo>
                      <a:lnTo>
                        <a:pt x="13" y="9"/>
                      </a:lnTo>
                      <a:lnTo>
                        <a:pt x="22" y="3"/>
                      </a:lnTo>
                      <a:lnTo>
                        <a:pt x="31" y="0"/>
                      </a:lnTo>
                      <a:lnTo>
                        <a:pt x="43" y="0"/>
                      </a:lnTo>
                      <a:lnTo>
                        <a:pt x="53" y="0"/>
                      </a:lnTo>
                      <a:lnTo>
                        <a:pt x="62" y="6"/>
                      </a:lnTo>
                      <a:lnTo>
                        <a:pt x="71" y="12"/>
                      </a:lnTo>
                      <a:lnTo>
                        <a:pt x="68" y="21"/>
                      </a:lnTo>
                      <a:lnTo>
                        <a:pt x="62" y="28"/>
                      </a:lnTo>
                      <a:lnTo>
                        <a:pt x="56" y="31"/>
                      </a:lnTo>
                      <a:lnTo>
                        <a:pt x="43" y="31"/>
                      </a:lnTo>
                      <a:lnTo>
                        <a:pt x="22" y="31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4" name="Freeform 324"/>
                <p:cNvSpPr>
                  <a:spLocks/>
                </p:cNvSpPr>
                <p:nvPr/>
              </p:nvSpPr>
              <p:spPr bwMode="auto">
                <a:xfrm>
                  <a:off x="1306" y="788"/>
                  <a:ext cx="277" cy="83"/>
                </a:xfrm>
                <a:custGeom>
                  <a:avLst/>
                  <a:gdLst>
                    <a:gd name="T0" fmla="*/ 0 w 277"/>
                    <a:gd name="T1" fmla="*/ 0 h 83"/>
                    <a:gd name="T2" fmla="*/ 21 w 277"/>
                    <a:gd name="T3" fmla="*/ 3 h 83"/>
                    <a:gd name="T4" fmla="*/ 40 w 277"/>
                    <a:gd name="T5" fmla="*/ 6 h 83"/>
                    <a:gd name="T6" fmla="*/ 55 w 277"/>
                    <a:gd name="T7" fmla="*/ 12 h 83"/>
                    <a:gd name="T8" fmla="*/ 71 w 277"/>
                    <a:gd name="T9" fmla="*/ 21 h 83"/>
                    <a:gd name="T10" fmla="*/ 98 w 277"/>
                    <a:gd name="T11" fmla="*/ 40 h 83"/>
                    <a:gd name="T12" fmla="*/ 126 w 277"/>
                    <a:gd name="T13" fmla="*/ 58 h 83"/>
                    <a:gd name="T14" fmla="*/ 166 w 277"/>
                    <a:gd name="T15" fmla="*/ 58 h 83"/>
                    <a:gd name="T16" fmla="*/ 206 w 277"/>
                    <a:gd name="T17" fmla="*/ 55 h 83"/>
                    <a:gd name="T18" fmla="*/ 246 w 277"/>
                    <a:gd name="T19" fmla="*/ 58 h 83"/>
                    <a:gd name="T20" fmla="*/ 261 w 277"/>
                    <a:gd name="T21" fmla="*/ 61 h 83"/>
                    <a:gd name="T22" fmla="*/ 277 w 277"/>
                    <a:gd name="T23" fmla="*/ 68 h 83"/>
                    <a:gd name="T24" fmla="*/ 261 w 277"/>
                    <a:gd name="T25" fmla="*/ 74 h 83"/>
                    <a:gd name="T26" fmla="*/ 243 w 277"/>
                    <a:gd name="T27" fmla="*/ 77 h 83"/>
                    <a:gd name="T28" fmla="*/ 206 w 277"/>
                    <a:gd name="T29" fmla="*/ 83 h 83"/>
                    <a:gd name="T30" fmla="*/ 166 w 277"/>
                    <a:gd name="T31" fmla="*/ 80 h 83"/>
                    <a:gd name="T32" fmla="*/ 126 w 277"/>
                    <a:gd name="T33" fmla="*/ 74 h 83"/>
                    <a:gd name="T34" fmla="*/ 86 w 277"/>
                    <a:gd name="T35" fmla="*/ 61 h 83"/>
                    <a:gd name="T36" fmla="*/ 52 w 277"/>
                    <a:gd name="T37" fmla="*/ 46 h 83"/>
                    <a:gd name="T38" fmla="*/ 34 w 277"/>
                    <a:gd name="T39" fmla="*/ 37 h 83"/>
                    <a:gd name="T40" fmla="*/ 21 w 277"/>
                    <a:gd name="T41" fmla="*/ 25 h 83"/>
                    <a:gd name="T42" fmla="*/ 9 w 277"/>
                    <a:gd name="T43" fmla="*/ 12 h 83"/>
                    <a:gd name="T44" fmla="*/ 0 w 277"/>
                    <a:gd name="T45" fmla="*/ 0 h 8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277"/>
                    <a:gd name="T70" fmla="*/ 0 h 83"/>
                    <a:gd name="T71" fmla="*/ 277 w 277"/>
                    <a:gd name="T72" fmla="*/ 83 h 83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277" h="83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40" y="6"/>
                      </a:lnTo>
                      <a:lnTo>
                        <a:pt x="55" y="12"/>
                      </a:lnTo>
                      <a:lnTo>
                        <a:pt x="71" y="21"/>
                      </a:lnTo>
                      <a:lnTo>
                        <a:pt x="98" y="40"/>
                      </a:lnTo>
                      <a:lnTo>
                        <a:pt x="126" y="58"/>
                      </a:lnTo>
                      <a:lnTo>
                        <a:pt x="166" y="58"/>
                      </a:lnTo>
                      <a:lnTo>
                        <a:pt x="206" y="55"/>
                      </a:lnTo>
                      <a:lnTo>
                        <a:pt x="246" y="58"/>
                      </a:lnTo>
                      <a:lnTo>
                        <a:pt x="261" y="61"/>
                      </a:lnTo>
                      <a:lnTo>
                        <a:pt x="277" y="68"/>
                      </a:lnTo>
                      <a:lnTo>
                        <a:pt x="261" y="74"/>
                      </a:lnTo>
                      <a:lnTo>
                        <a:pt x="243" y="77"/>
                      </a:lnTo>
                      <a:lnTo>
                        <a:pt x="206" y="83"/>
                      </a:lnTo>
                      <a:lnTo>
                        <a:pt x="166" y="80"/>
                      </a:lnTo>
                      <a:lnTo>
                        <a:pt x="126" y="74"/>
                      </a:lnTo>
                      <a:lnTo>
                        <a:pt x="86" y="61"/>
                      </a:lnTo>
                      <a:lnTo>
                        <a:pt x="52" y="46"/>
                      </a:lnTo>
                      <a:lnTo>
                        <a:pt x="34" y="37"/>
                      </a:lnTo>
                      <a:lnTo>
                        <a:pt x="21" y="25"/>
                      </a:lnTo>
                      <a:lnTo>
                        <a:pt x="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5" name="Freeform 325"/>
                <p:cNvSpPr>
                  <a:spLocks/>
                </p:cNvSpPr>
                <p:nvPr/>
              </p:nvSpPr>
              <p:spPr bwMode="auto">
                <a:xfrm>
                  <a:off x="1229" y="883"/>
                  <a:ext cx="86" cy="55"/>
                </a:xfrm>
                <a:custGeom>
                  <a:avLst/>
                  <a:gdLst>
                    <a:gd name="T0" fmla="*/ 0 w 86"/>
                    <a:gd name="T1" fmla="*/ 0 h 55"/>
                    <a:gd name="T2" fmla="*/ 86 w 86"/>
                    <a:gd name="T3" fmla="*/ 0 h 55"/>
                    <a:gd name="T4" fmla="*/ 86 w 86"/>
                    <a:gd name="T5" fmla="*/ 22 h 55"/>
                    <a:gd name="T6" fmla="*/ 83 w 86"/>
                    <a:gd name="T7" fmla="*/ 34 h 55"/>
                    <a:gd name="T8" fmla="*/ 71 w 86"/>
                    <a:gd name="T9" fmla="*/ 55 h 55"/>
                    <a:gd name="T10" fmla="*/ 61 w 86"/>
                    <a:gd name="T11" fmla="*/ 49 h 55"/>
                    <a:gd name="T12" fmla="*/ 52 w 86"/>
                    <a:gd name="T13" fmla="*/ 43 h 55"/>
                    <a:gd name="T14" fmla="*/ 28 w 86"/>
                    <a:gd name="T15" fmla="*/ 34 h 55"/>
                    <a:gd name="T16" fmla="*/ 18 w 86"/>
                    <a:gd name="T17" fmla="*/ 31 h 55"/>
                    <a:gd name="T18" fmla="*/ 9 w 86"/>
                    <a:gd name="T19" fmla="*/ 22 h 55"/>
                    <a:gd name="T20" fmla="*/ 3 w 86"/>
                    <a:gd name="T21" fmla="*/ 12 h 55"/>
                    <a:gd name="T22" fmla="*/ 0 w 86"/>
                    <a:gd name="T23" fmla="*/ 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6"/>
                    <a:gd name="T37" fmla="*/ 0 h 55"/>
                    <a:gd name="T38" fmla="*/ 86 w 86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6" h="55">
                      <a:moveTo>
                        <a:pt x="0" y="0"/>
                      </a:moveTo>
                      <a:lnTo>
                        <a:pt x="86" y="0"/>
                      </a:lnTo>
                      <a:lnTo>
                        <a:pt x="86" y="22"/>
                      </a:lnTo>
                      <a:lnTo>
                        <a:pt x="83" y="34"/>
                      </a:lnTo>
                      <a:lnTo>
                        <a:pt x="71" y="55"/>
                      </a:lnTo>
                      <a:lnTo>
                        <a:pt x="61" y="49"/>
                      </a:lnTo>
                      <a:lnTo>
                        <a:pt x="52" y="43"/>
                      </a:lnTo>
                      <a:lnTo>
                        <a:pt x="28" y="34"/>
                      </a:lnTo>
                      <a:lnTo>
                        <a:pt x="18" y="31"/>
                      </a:lnTo>
                      <a:lnTo>
                        <a:pt x="9" y="22"/>
                      </a:lnTo>
                      <a:lnTo>
                        <a:pt x="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6" name="Freeform 326"/>
                <p:cNvSpPr>
                  <a:spLocks/>
                </p:cNvSpPr>
                <p:nvPr/>
              </p:nvSpPr>
              <p:spPr bwMode="auto">
                <a:xfrm>
                  <a:off x="1195" y="828"/>
                  <a:ext cx="105" cy="46"/>
                </a:xfrm>
                <a:custGeom>
                  <a:avLst/>
                  <a:gdLst>
                    <a:gd name="T0" fmla="*/ 49 w 105"/>
                    <a:gd name="T1" fmla="*/ 18 h 46"/>
                    <a:gd name="T2" fmla="*/ 40 w 105"/>
                    <a:gd name="T3" fmla="*/ 18 h 46"/>
                    <a:gd name="T4" fmla="*/ 34 w 105"/>
                    <a:gd name="T5" fmla="*/ 21 h 46"/>
                    <a:gd name="T6" fmla="*/ 25 w 105"/>
                    <a:gd name="T7" fmla="*/ 31 h 46"/>
                    <a:gd name="T8" fmla="*/ 16 w 105"/>
                    <a:gd name="T9" fmla="*/ 43 h 46"/>
                    <a:gd name="T10" fmla="*/ 9 w 105"/>
                    <a:gd name="T11" fmla="*/ 46 h 46"/>
                    <a:gd name="T12" fmla="*/ 0 w 105"/>
                    <a:gd name="T13" fmla="*/ 46 h 46"/>
                    <a:gd name="T14" fmla="*/ 0 w 105"/>
                    <a:gd name="T15" fmla="*/ 0 h 46"/>
                    <a:gd name="T16" fmla="*/ 105 w 105"/>
                    <a:gd name="T17" fmla="*/ 0 h 46"/>
                    <a:gd name="T18" fmla="*/ 105 w 105"/>
                    <a:gd name="T19" fmla="*/ 15 h 46"/>
                    <a:gd name="T20" fmla="*/ 102 w 105"/>
                    <a:gd name="T21" fmla="*/ 28 h 46"/>
                    <a:gd name="T22" fmla="*/ 92 w 105"/>
                    <a:gd name="T23" fmla="*/ 34 h 46"/>
                    <a:gd name="T24" fmla="*/ 83 w 105"/>
                    <a:gd name="T25" fmla="*/ 37 h 46"/>
                    <a:gd name="T26" fmla="*/ 74 w 105"/>
                    <a:gd name="T27" fmla="*/ 34 h 46"/>
                    <a:gd name="T28" fmla="*/ 65 w 105"/>
                    <a:gd name="T29" fmla="*/ 31 h 46"/>
                    <a:gd name="T30" fmla="*/ 55 w 105"/>
                    <a:gd name="T31" fmla="*/ 24 h 46"/>
                    <a:gd name="T32" fmla="*/ 49 w 105"/>
                    <a:gd name="T33" fmla="*/ 18 h 4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05"/>
                    <a:gd name="T52" fmla="*/ 0 h 46"/>
                    <a:gd name="T53" fmla="*/ 105 w 105"/>
                    <a:gd name="T54" fmla="*/ 46 h 4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05" h="46">
                      <a:moveTo>
                        <a:pt x="49" y="18"/>
                      </a:moveTo>
                      <a:lnTo>
                        <a:pt x="40" y="18"/>
                      </a:lnTo>
                      <a:lnTo>
                        <a:pt x="34" y="21"/>
                      </a:lnTo>
                      <a:lnTo>
                        <a:pt x="25" y="31"/>
                      </a:lnTo>
                      <a:lnTo>
                        <a:pt x="16" y="43"/>
                      </a:lnTo>
                      <a:lnTo>
                        <a:pt x="9" y="46"/>
                      </a:ln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105" y="0"/>
                      </a:lnTo>
                      <a:lnTo>
                        <a:pt x="105" y="15"/>
                      </a:lnTo>
                      <a:lnTo>
                        <a:pt x="102" y="28"/>
                      </a:lnTo>
                      <a:lnTo>
                        <a:pt x="92" y="34"/>
                      </a:lnTo>
                      <a:lnTo>
                        <a:pt x="83" y="37"/>
                      </a:lnTo>
                      <a:lnTo>
                        <a:pt x="74" y="34"/>
                      </a:lnTo>
                      <a:lnTo>
                        <a:pt x="65" y="31"/>
                      </a:lnTo>
                      <a:lnTo>
                        <a:pt x="55" y="24"/>
                      </a:lnTo>
                      <a:lnTo>
                        <a:pt x="49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7" name="Freeform 327"/>
                <p:cNvSpPr>
                  <a:spLocks/>
                </p:cNvSpPr>
                <p:nvPr/>
              </p:nvSpPr>
              <p:spPr bwMode="auto">
                <a:xfrm>
                  <a:off x="1180" y="770"/>
                  <a:ext cx="104" cy="39"/>
                </a:xfrm>
                <a:custGeom>
                  <a:avLst/>
                  <a:gdLst>
                    <a:gd name="T0" fmla="*/ 0 w 104"/>
                    <a:gd name="T1" fmla="*/ 0 h 39"/>
                    <a:gd name="T2" fmla="*/ 34 w 104"/>
                    <a:gd name="T3" fmla="*/ 0 h 39"/>
                    <a:gd name="T4" fmla="*/ 64 w 104"/>
                    <a:gd name="T5" fmla="*/ 0 h 39"/>
                    <a:gd name="T6" fmla="*/ 77 w 104"/>
                    <a:gd name="T7" fmla="*/ 3 h 39"/>
                    <a:gd name="T8" fmla="*/ 89 w 104"/>
                    <a:gd name="T9" fmla="*/ 9 h 39"/>
                    <a:gd name="T10" fmla="*/ 98 w 104"/>
                    <a:gd name="T11" fmla="*/ 15 h 39"/>
                    <a:gd name="T12" fmla="*/ 104 w 104"/>
                    <a:gd name="T13" fmla="*/ 27 h 39"/>
                    <a:gd name="T14" fmla="*/ 101 w 104"/>
                    <a:gd name="T15" fmla="*/ 33 h 39"/>
                    <a:gd name="T16" fmla="*/ 98 w 104"/>
                    <a:gd name="T17" fmla="*/ 36 h 39"/>
                    <a:gd name="T18" fmla="*/ 86 w 104"/>
                    <a:gd name="T19" fmla="*/ 39 h 39"/>
                    <a:gd name="T20" fmla="*/ 70 w 104"/>
                    <a:gd name="T21" fmla="*/ 39 h 39"/>
                    <a:gd name="T22" fmla="*/ 52 w 104"/>
                    <a:gd name="T23" fmla="*/ 36 h 39"/>
                    <a:gd name="T24" fmla="*/ 34 w 104"/>
                    <a:gd name="T25" fmla="*/ 33 h 39"/>
                    <a:gd name="T26" fmla="*/ 18 w 104"/>
                    <a:gd name="T27" fmla="*/ 24 h 39"/>
                    <a:gd name="T28" fmla="*/ 6 w 104"/>
                    <a:gd name="T29" fmla="*/ 12 h 39"/>
                    <a:gd name="T30" fmla="*/ 3 w 104"/>
                    <a:gd name="T31" fmla="*/ 6 h 39"/>
                    <a:gd name="T32" fmla="*/ 0 w 104"/>
                    <a:gd name="T33" fmla="*/ 0 h 3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04"/>
                    <a:gd name="T52" fmla="*/ 0 h 39"/>
                    <a:gd name="T53" fmla="*/ 104 w 104"/>
                    <a:gd name="T54" fmla="*/ 39 h 3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04" h="39"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64" y="0"/>
                      </a:lnTo>
                      <a:lnTo>
                        <a:pt x="77" y="3"/>
                      </a:lnTo>
                      <a:lnTo>
                        <a:pt x="89" y="9"/>
                      </a:lnTo>
                      <a:lnTo>
                        <a:pt x="98" y="15"/>
                      </a:lnTo>
                      <a:lnTo>
                        <a:pt x="104" y="27"/>
                      </a:lnTo>
                      <a:lnTo>
                        <a:pt x="101" y="33"/>
                      </a:lnTo>
                      <a:lnTo>
                        <a:pt x="98" y="36"/>
                      </a:lnTo>
                      <a:lnTo>
                        <a:pt x="86" y="39"/>
                      </a:lnTo>
                      <a:lnTo>
                        <a:pt x="70" y="39"/>
                      </a:lnTo>
                      <a:lnTo>
                        <a:pt x="52" y="36"/>
                      </a:lnTo>
                      <a:lnTo>
                        <a:pt x="34" y="33"/>
                      </a:lnTo>
                      <a:lnTo>
                        <a:pt x="18" y="24"/>
                      </a:lnTo>
                      <a:lnTo>
                        <a:pt x="6" y="12"/>
                      </a:lnTo>
                      <a:lnTo>
                        <a:pt x="3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8" name="Freeform 328"/>
                <p:cNvSpPr>
                  <a:spLocks/>
                </p:cNvSpPr>
                <p:nvPr/>
              </p:nvSpPr>
              <p:spPr bwMode="auto">
                <a:xfrm>
                  <a:off x="1054" y="779"/>
                  <a:ext cx="55" cy="40"/>
                </a:xfrm>
                <a:custGeom>
                  <a:avLst/>
                  <a:gdLst>
                    <a:gd name="T0" fmla="*/ 0 w 55"/>
                    <a:gd name="T1" fmla="*/ 40 h 40"/>
                    <a:gd name="T2" fmla="*/ 3 w 55"/>
                    <a:gd name="T3" fmla="*/ 27 h 40"/>
                    <a:gd name="T4" fmla="*/ 6 w 55"/>
                    <a:gd name="T5" fmla="*/ 18 h 40"/>
                    <a:gd name="T6" fmla="*/ 12 w 55"/>
                    <a:gd name="T7" fmla="*/ 12 h 40"/>
                    <a:gd name="T8" fmla="*/ 18 w 55"/>
                    <a:gd name="T9" fmla="*/ 6 h 40"/>
                    <a:gd name="T10" fmla="*/ 34 w 55"/>
                    <a:gd name="T11" fmla="*/ 3 h 40"/>
                    <a:gd name="T12" fmla="*/ 55 w 55"/>
                    <a:gd name="T13" fmla="*/ 0 h 40"/>
                    <a:gd name="T14" fmla="*/ 55 w 55"/>
                    <a:gd name="T15" fmla="*/ 40 h 40"/>
                    <a:gd name="T16" fmla="*/ 40 w 55"/>
                    <a:gd name="T17" fmla="*/ 34 h 40"/>
                    <a:gd name="T18" fmla="*/ 27 w 55"/>
                    <a:gd name="T19" fmla="*/ 30 h 40"/>
                    <a:gd name="T20" fmla="*/ 15 w 55"/>
                    <a:gd name="T21" fmla="*/ 34 h 40"/>
                    <a:gd name="T22" fmla="*/ 0 w 55"/>
                    <a:gd name="T23" fmla="*/ 40 h 4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5"/>
                    <a:gd name="T37" fmla="*/ 0 h 40"/>
                    <a:gd name="T38" fmla="*/ 55 w 55"/>
                    <a:gd name="T39" fmla="*/ 40 h 4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5" h="40">
                      <a:moveTo>
                        <a:pt x="0" y="40"/>
                      </a:moveTo>
                      <a:lnTo>
                        <a:pt x="3" y="27"/>
                      </a:lnTo>
                      <a:lnTo>
                        <a:pt x="6" y="18"/>
                      </a:lnTo>
                      <a:lnTo>
                        <a:pt x="12" y="12"/>
                      </a:lnTo>
                      <a:lnTo>
                        <a:pt x="18" y="6"/>
                      </a:lnTo>
                      <a:lnTo>
                        <a:pt x="34" y="3"/>
                      </a:lnTo>
                      <a:lnTo>
                        <a:pt x="55" y="0"/>
                      </a:lnTo>
                      <a:lnTo>
                        <a:pt x="55" y="40"/>
                      </a:lnTo>
                      <a:lnTo>
                        <a:pt x="40" y="34"/>
                      </a:lnTo>
                      <a:lnTo>
                        <a:pt x="27" y="30"/>
                      </a:lnTo>
                      <a:lnTo>
                        <a:pt x="15" y="3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199" name="Freeform 329"/>
                <p:cNvSpPr>
                  <a:spLocks/>
                </p:cNvSpPr>
                <p:nvPr/>
              </p:nvSpPr>
              <p:spPr bwMode="auto">
                <a:xfrm>
                  <a:off x="196" y="800"/>
                  <a:ext cx="2103" cy="2513"/>
                </a:xfrm>
                <a:custGeom>
                  <a:avLst/>
                  <a:gdLst>
                    <a:gd name="T0" fmla="*/ 1365 w 2103"/>
                    <a:gd name="T1" fmla="*/ 639 h 2513"/>
                    <a:gd name="T2" fmla="*/ 1276 w 2103"/>
                    <a:gd name="T3" fmla="*/ 670 h 2513"/>
                    <a:gd name="T4" fmla="*/ 1288 w 2103"/>
                    <a:gd name="T5" fmla="*/ 562 h 2513"/>
                    <a:gd name="T6" fmla="*/ 2078 w 2103"/>
                    <a:gd name="T7" fmla="*/ 1674 h 2513"/>
                    <a:gd name="T8" fmla="*/ 1885 w 2103"/>
                    <a:gd name="T9" fmla="*/ 1951 h 2513"/>
                    <a:gd name="T10" fmla="*/ 1755 w 2103"/>
                    <a:gd name="T11" fmla="*/ 2147 h 2513"/>
                    <a:gd name="T12" fmla="*/ 1629 w 2103"/>
                    <a:gd name="T13" fmla="*/ 2258 h 2513"/>
                    <a:gd name="T14" fmla="*/ 1568 w 2103"/>
                    <a:gd name="T15" fmla="*/ 2421 h 2513"/>
                    <a:gd name="T16" fmla="*/ 1491 w 2103"/>
                    <a:gd name="T17" fmla="*/ 2473 h 2513"/>
                    <a:gd name="T18" fmla="*/ 1525 w 2103"/>
                    <a:gd name="T19" fmla="*/ 1997 h 2513"/>
                    <a:gd name="T20" fmla="*/ 1390 w 2103"/>
                    <a:gd name="T21" fmla="*/ 1607 h 2513"/>
                    <a:gd name="T22" fmla="*/ 1420 w 2103"/>
                    <a:gd name="T23" fmla="*/ 1349 h 2513"/>
                    <a:gd name="T24" fmla="*/ 1276 w 2103"/>
                    <a:gd name="T25" fmla="*/ 1244 h 2513"/>
                    <a:gd name="T26" fmla="*/ 1045 w 2103"/>
                    <a:gd name="T27" fmla="*/ 1140 h 2513"/>
                    <a:gd name="T28" fmla="*/ 910 w 2103"/>
                    <a:gd name="T29" fmla="*/ 992 h 2513"/>
                    <a:gd name="T30" fmla="*/ 833 w 2103"/>
                    <a:gd name="T31" fmla="*/ 934 h 2513"/>
                    <a:gd name="T32" fmla="*/ 679 w 2103"/>
                    <a:gd name="T33" fmla="*/ 612 h 2513"/>
                    <a:gd name="T34" fmla="*/ 590 w 2103"/>
                    <a:gd name="T35" fmla="*/ 473 h 2513"/>
                    <a:gd name="T36" fmla="*/ 390 w 2103"/>
                    <a:gd name="T37" fmla="*/ 332 h 2513"/>
                    <a:gd name="T38" fmla="*/ 240 w 2103"/>
                    <a:gd name="T39" fmla="*/ 360 h 2513"/>
                    <a:gd name="T40" fmla="*/ 71 w 2103"/>
                    <a:gd name="T41" fmla="*/ 421 h 2513"/>
                    <a:gd name="T42" fmla="*/ 55 w 2103"/>
                    <a:gd name="T43" fmla="*/ 353 h 2513"/>
                    <a:gd name="T44" fmla="*/ 46 w 2103"/>
                    <a:gd name="T45" fmla="*/ 261 h 2513"/>
                    <a:gd name="T46" fmla="*/ 64 w 2103"/>
                    <a:gd name="T47" fmla="*/ 200 h 2513"/>
                    <a:gd name="T48" fmla="*/ 363 w 2103"/>
                    <a:gd name="T49" fmla="*/ 142 h 2513"/>
                    <a:gd name="T50" fmla="*/ 778 w 2103"/>
                    <a:gd name="T51" fmla="*/ 129 h 2513"/>
                    <a:gd name="T52" fmla="*/ 747 w 2103"/>
                    <a:gd name="T53" fmla="*/ 65 h 2513"/>
                    <a:gd name="T54" fmla="*/ 772 w 2103"/>
                    <a:gd name="T55" fmla="*/ 0 h 2513"/>
                    <a:gd name="T56" fmla="*/ 1002 w 2103"/>
                    <a:gd name="T57" fmla="*/ 99 h 2513"/>
                    <a:gd name="T58" fmla="*/ 1091 w 2103"/>
                    <a:gd name="T59" fmla="*/ 191 h 2513"/>
                    <a:gd name="T60" fmla="*/ 1144 w 2103"/>
                    <a:gd name="T61" fmla="*/ 197 h 2513"/>
                    <a:gd name="T62" fmla="*/ 1245 w 2103"/>
                    <a:gd name="T63" fmla="*/ 169 h 2513"/>
                    <a:gd name="T64" fmla="*/ 1221 w 2103"/>
                    <a:gd name="T65" fmla="*/ 92 h 2513"/>
                    <a:gd name="T66" fmla="*/ 1307 w 2103"/>
                    <a:gd name="T67" fmla="*/ 83 h 2513"/>
                    <a:gd name="T68" fmla="*/ 1685 w 2103"/>
                    <a:gd name="T69" fmla="*/ 206 h 2513"/>
                    <a:gd name="T70" fmla="*/ 1611 w 2103"/>
                    <a:gd name="T71" fmla="*/ 298 h 2513"/>
                    <a:gd name="T72" fmla="*/ 1479 w 2103"/>
                    <a:gd name="T73" fmla="*/ 215 h 2513"/>
                    <a:gd name="T74" fmla="*/ 1433 w 2103"/>
                    <a:gd name="T75" fmla="*/ 166 h 2513"/>
                    <a:gd name="T76" fmla="*/ 1356 w 2103"/>
                    <a:gd name="T77" fmla="*/ 215 h 2513"/>
                    <a:gd name="T78" fmla="*/ 1285 w 2103"/>
                    <a:gd name="T79" fmla="*/ 283 h 2513"/>
                    <a:gd name="T80" fmla="*/ 1270 w 2103"/>
                    <a:gd name="T81" fmla="*/ 409 h 2513"/>
                    <a:gd name="T82" fmla="*/ 1399 w 2103"/>
                    <a:gd name="T83" fmla="*/ 446 h 2513"/>
                    <a:gd name="T84" fmla="*/ 1417 w 2103"/>
                    <a:gd name="T85" fmla="*/ 329 h 2513"/>
                    <a:gd name="T86" fmla="*/ 1611 w 2103"/>
                    <a:gd name="T87" fmla="*/ 338 h 2513"/>
                    <a:gd name="T88" fmla="*/ 1795 w 2103"/>
                    <a:gd name="T89" fmla="*/ 538 h 2513"/>
                    <a:gd name="T90" fmla="*/ 1700 w 2103"/>
                    <a:gd name="T91" fmla="*/ 522 h 2513"/>
                    <a:gd name="T92" fmla="*/ 1614 w 2103"/>
                    <a:gd name="T93" fmla="*/ 538 h 2513"/>
                    <a:gd name="T94" fmla="*/ 1685 w 2103"/>
                    <a:gd name="T95" fmla="*/ 590 h 2513"/>
                    <a:gd name="T96" fmla="*/ 1537 w 2103"/>
                    <a:gd name="T97" fmla="*/ 648 h 2513"/>
                    <a:gd name="T98" fmla="*/ 1457 w 2103"/>
                    <a:gd name="T99" fmla="*/ 759 h 2513"/>
                    <a:gd name="T100" fmla="*/ 1387 w 2103"/>
                    <a:gd name="T101" fmla="*/ 952 h 2513"/>
                    <a:gd name="T102" fmla="*/ 1230 w 2103"/>
                    <a:gd name="T103" fmla="*/ 922 h 2513"/>
                    <a:gd name="T104" fmla="*/ 1168 w 2103"/>
                    <a:gd name="T105" fmla="*/ 1121 h 2513"/>
                    <a:gd name="T106" fmla="*/ 1279 w 2103"/>
                    <a:gd name="T107" fmla="*/ 1097 h 2513"/>
                    <a:gd name="T108" fmla="*/ 1334 w 2103"/>
                    <a:gd name="T109" fmla="*/ 1250 h 2513"/>
                    <a:gd name="T110" fmla="*/ 1482 w 2103"/>
                    <a:gd name="T111" fmla="*/ 1250 h 2513"/>
                    <a:gd name="T112" fmla="*/ 1586 w 2103"/>
                    <a:gd name="T113" fmla="*/ 1263 h 2513"/>
                    <a:gd name="T114" fmla="*/ 1694 w 2103"/>
                    <a:gd name="T115" fmla="*/ 1269 h 2513"/>
                    <a:gd name="T116" fmla="*/ 1863 w 2103"/>
                    <a:gd name="T117" fmla="*/ 1450 h 2513"/>
                    <a:gd name="T118" fmla="*/ 1402 w 2103"/>
                    <a:gd name="T119" fmla="*/ 642 h 2513"/>
                    <a:gd name="T120" fmla="*/ 1322 w 2103"/>
                    <a:gd name="T121" fmla="*/ 224 h 2513"/>
                    <a:gd name="T122" fmla="*/ 812 w 2103"/>
                    <a:gd name="T123" fmla="*/ 74 h 251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103"/>
                    <a:gd name="T187" fmla="*/ 0 h 2513"/>
                    <a:gd name="T188" fmla="*/ 2103 w 2103"/>
                    <a:gd name="T189" fmla="*/ 2513 h 251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103" h="2513">
                      <a:moveTo>
                        <a:pt x="1285" y="688"/>
                      </a:moveTo>
                      <a:lnTo>
                        <a:pt x="1285" y="664"/>
                      </a:lnTo>
                      <a:lnTo>
                        <a:pt x="1291" y="639"/>
                      </a:lnTo>
                      <a:lnTo>
                        <a:pt x="1300" y="618"/>
                      </a:lnTo>
                      <a:lnTo>
                        <a:pt x="1313" y="602"/>
                      </a:lnTo>
                      <a:lnTo>
                        <a:pt x="1319" y="599"/>
                      </a:lnTo>
                      <a:lnTo>
                        <a:pt x="1325" y="596"/>
                      </a:lnTo>
                      <a:lnTo>
                        <a:pt x="1331" y="596"/>
                      </a:lnTo>
                      <a:lnTo>
                        <a:pt x="1337" y="599"/>
                      </a:lnTo>
                      <a:lnTo>
                        <a:pt x="1340" y="605"/>
                      </a:lnTo>
                      <a:lnTo>
                        <a:pt x="1343" y="618"/>
                      </a:lnTo>
                      <a:lnTo>
                        <a:pt x="1347" y="630"/>
                      </a:lnTo>
                      <a:lnTo>
                        <a:pt x="1347" y="648"/>
                      </a:lnTo>
                      <a:lnTo>
                        <a:pt x="1359" y="645"/>
                      </a:lnTo>
                      <a:lnTo>
                        <a:pt x="1365" y="639"/>
                      </a:lnTo>
                      <a:lnTo>
                        <a:pt x="1368" y="630"/>
                      </a:lnTo>
                      <a:lnTo>
                        <a:pt x="1368" y="621"/>
                      </a:lnTo>
                      <a:lnTo>
                        <a:pt x="1371" y="615"/>
                      </a:lnTo>
                      <a:lnTo>
                        <a:pt x="1371" y="605"/>
                      </a:lnTo>
                      <a:lnTo>
                        <a:pt x="1377" y="602"/>
                      </a:lnTo>
                      <a:lnTo>
                        <a:pt x="1387" y="602"/>
                      </a:lnTo>
                      <a:lnTo>
                        <a:pt x="1362" y="593"/>
                      </a:lnTo>
                      <a:lnTo>
                        <a:pt x="1331" y="587"/>
                      </a:lnTo>
                      <a:lnTo>
                        <a:pt x="1316" y="584"/>
                      </a:lnTo>
                      <a:lnTo>
                        <a:pt x="1304" y="584"/>
                      </a:lnTo>
                      <a:lnTo>
                        <a:pt x="1288" y="587"/>
                      </a:lnTo>
                      <a:lnTo>
                        <a:pt x="1276" y="593"/>
                      </a:lnTo>
                      <a:lnTo>
                        <a:pt x="1276" y="618"/>
                      </a:lnTo>
                      <a:lnTo>
                        <a:pt x="1276" y="645"/>
                      </a:lnTo>
                      <a:lnTo>
                        <a:pt x="1276" y="670"/>
                      </a:lnTo>
                      <a:lnTo>
                        <a:pt x="1279" y="679"/>
                      </a:lnTo>
                      <a:lnTo>
                        <a:pt x="1285" y="688"/>
                      </a:lnTo>
                      <a:lnTo>
                        <a:pt x="1316" y="565"/>
                      </a:lnTo>
                      <a:lnTo>
                        <a:pt x="1310" y="547"/>
                      </a:lnTo>
                      <a:lnTo>
                        <a:pt x="1297" y="538"/>
                      </a:lnTo>
                      <a:lnTo>
                        <a:pt x="1285" y="532"/>
                      </a:lnTo>
                      <a:lnTo>
                        <a:pt x="1270" y="532"/>
                      </a:lnTo>
                      <a:lnTo>
                        <a:pt x="1254" y="535"/>
                      </a:lnTo>
                      <a:lnTo>
                        <a:pt x="1242" y="541"/>
                      </a:lnTo>
                      <a:lnTo>
                        <a:pt x="1230" y="553"/>
                      </a:lnTo>
                      <a:lnTo>
                        <a:pt x="1221" y="565"/>
                      </a:lnTo>
                      <a:lnTo>
                        <a:pt x="1233" y="559"/>
                      </a:lnTo>
                      <a:lnTo>
                        <a:pt x="1245" y="559"/>
                      </a:lnTo>
                      <a:lnTo>
                        <a:pt x="1267" y="559"/>
                      </a:lnTo>
                      <a:lnTo>
                        <a:pt x="1288" y="562"/>
                      </a:lnTo>
                      <a:lnTo>
                        <a:pt x="1316" y="565"/>
                      </a:lnTo>
                      <a:lnTo>
                        <a:pt x="1285" y="688"/>
                      </a:lnTo>
                      <a:lnTo>
                        <a:pt x="1875" y="1462"/>
                      </a:lnTo>
                      <a:lnTo>
                        <a:pt x="1903" y="1481"/>
                      </a:lnTo>
                      <a:lnTo>
                        <a:pt x="1934" y="1493"/>
                      </a:lnTo>
                      <a:lnTo>
                        <a:pt x="1998" y="1518"/>
                      </a:lnTo>
                      <a:lnTo>
                        <a:pt x="2029" y="1530"/>
                      </a:lnTo>
                      <a:lnTo>
                        <a:pt x="2057" y="1548"/>
                      </a:lnTo>
                      <a:lnTo>
                        <a:pt x="2084" y="1567"/>
                      </a:lnTo>
                      <a:lnTo>
                        <a:pt x="2094" y="1579"/>
                      </a:lnTo>
                      <a:lnTo>
                        <a:pt x="2103" y="1594"/>
                      </a:lnTo>
                      <a:lnTo>
                        <a:pt x="2103" y="1619"/>
                      </a:lnTo>
                      <a:lnTo>
                        <a:pt x="2097" y="1641"/>
                      </a:lnTo>
                      <a:lnTo>
                        <a:pt x="2088" y="1659"/>
                      </a:lnTo>
                      <a:lnTo>
                        <a:pt x="2078" y="1674"/>
                      </a:lnTo>
                      <a:lnTo>
                        <a:pt x="2054" y="1705"/>
                      </a:lnTo>
                      <a:lnTo>
                        <a:pt x="2044" y="1717"/>
                      </a:lnTo>
                      <a:lnTo>
                        <a:pt x="2032" y="1736"/>
                      </a:lnTo>
                      <a:lnTo>
                        <a:pt x="2035" y="1760"/>
                      </a:lnTo>
                      <a:lnTo>
                        <a:pt x="2035" y="1782"/>
                      </a:lnTo>
                      <a:lnTo>
                        <a:pt x="2032" y="1803"/>
                      </a:lnTo>
                      <a:lnTo>
                        <a:pt x="2026" y="1825"/>
                      </a:lnTo>
                      <a:lnTo>
                        <a:pt x="2014" y="1862"/>
                      </a:lnTo>
                      <a:lnTo>
                        <a:pt x="1992" y="1905"/>
                      </a:lnTo>
                      <a:lnTo>
                        <a:pt x="1974" y="1905"/>
                      </a:lnTo>
                      <a:lnTo>
                        <a:pt x="1958" y="1908"/>
                      </a:lnTo>
                      <a:lnTo>
                        <a:pt x="1943" y="1911"/>
                      </a:lnTo>
                      <a:lnTo>
                        <a:pt x="1931" y="1917"/>
                      </a:lnTo>
                      <a:lnTo>
                        <a:pt x="1906" y="1935"/>
                      </a:lnTo>
                      <a:lnTo>
                        <a:pt x="1885" y="1951"/>
                      </a:lnTo>
                      <a:lnTo>
                        <a:pt x="1882" y="1966"/>
                      </a:lnTo>
                      <a:lnTo>
                        <a:pt x="1885" y="1975"/>
                      </a:lnTo>
                      <a:lnTo>
                        <a:pt x="1891" y="1985"/>
                      </a:lnTo>
                      <a:lnTo>
                        <a:pt x="1891" y="2000"/>
                      </a:lnTo>
                      <a:lnTo>
                        <a:pt x="1882" y="2006"/>
                      </a:lnTo>
                      <a:lnTo>
                        <a:pt x="1872" y="2012"/>
                      </a:lnTo>
                      <a:lnTo>
                        <a:pt x="1857" y="2031"/>
                      </a:lnTo>
                      <a:lnTo>
                        <a:pt x="1832" y="2077"/>
                      </a:lnTo>
                      <a:lnTo>
                        <a:pt x="1820" y="2098"/>
                      </a:lnTo>
                      <a:lnTo>
                        <a:pt x="1805" y="2117"/>
                      </a:lnTo>
                      <a:lnTo>
                        <a:pt x="1795" y="2123"/>
                      </a:lnTo>
                      <a:lnTo>
                        <a:pt x="1783" y="2126"/>
                      </a:lnTo>
                      <a:lnTo>
                        <a:pt x="1771" y="2129"/>
                      </a:lnTo>
                      <a:lnTo>
                        <a:pt x="1759" y="2132"/>
                      </a:lnTo>
                      <a:lnTo>
                        <a:pt x="1755" y="2147"/>
                      </a:lnTo>
                      <a:lnTo>
                        <a:pt x="1749" y="2166"/>
                      </a:lnTo>
                      <a:lnTo>
                        <a:pt x="1734" y="2206"/>
                      </a:lnTo>
                      <a:lnTo>
                        <a:pt x="1722" y="2206"/>
                      </a:lnTo>
                      <a:lnTo>
                        <a:pt x="1706" y="2206"/>
                      </a:lnTo>
                      <a:lnTo>
                        <a:pt x="1682" y="2206"/>
                      </a:lnTo>
                      <a:lnTo>
                        <a:pt x="1669" y="2209"/>
                      </a:lnTo>
                      <a:lnTo>
                        <a:pt x="1663" y="2215"/>
                      </a:lnTo>
                      <a:lnTo>
                        <a:pt x="1660" y="2227"/>
                      </a:lnTo>
                      <a:lnTo>
                        <a:pt x="1663" y="2246"/>
                      </a:lnTo>
                      <a:lnTo>
                        <a:pt x="1651" y="2246"/>
                      </a:lnTo>
                      <a:lnTo>
                        <a:pt x="1639" y="2243"/>
                      </a:lnTo>
                      <a:lnTo>
                        <a:pt x="1629" y="2240"/>
                      </a:lnTo>
                      <a:lnTo>
                        <a:pt x="1623" y="2233"/>
                      </a:lnTo>
                      <a:lnTo>
                        <a:pt x="1623" y="2249"/>
                      </a:lnTo>
                      <a:lnTo>
                        <a:pt x="1629" y="2258"/>
                      </a:lnTo>
                      <a:lnTo>
                        <a:pt x="1636" y="2261"/>
                      </a:lnTo>
                      <a:lnTo>
                        <a:pt x="1648" y="2264"/>
                      </a:lnTo>
                      <a:lnTo>
                        <a:pt x="1633" y="2286"/>
                      </a:lnTo>
                      <a:lnTo>
                        <a:pt x="1617" y="2304"/>
                      </a:lnTo>
                      <a:lnTo>
                        <a:pt x="1602" y="2322"/>
                      </a:lnTo>
                      <a:lnTo>
                        <a:pt x="1583" y="2338"/>
                      </a:lnTo>
                      <a:lnTo>
                        <a:pt x="1589" y="2344"/>
                      </a:lnTo>
                      <a:lnTo>
                        <a:pt x="1596" y="2347"/>
                      </a:lnTo>
                      <a:lnTo>
                        <a:pt x="1614" y="2347"/>
                      </a:lnTo>
                      <a:lnTo>
                        <a:pt x="1614" y="2365"/>
                      </a:lnTo>
                      <a:lnTo>
                        <a:pt x="1611" y="2378"/>
                      </a:lnTo>
                      <a:lnTo>
                        <a:pt x="1602" y="2390"/>
                      </a:lnTo>
                      <a:lnTo>
                        <a:pt x="1593" y="2399"/>
                      </a:lnTo>
                      <a:lnTo>
                        <a:pt x="1574" y="2415"/>
                      </a:lnTo>
                      <a:lnTo>
                        <a:pt x="1568" y="2421"/>
                      </a:lnTo>
                      <a:lnTo>
                        <a:pt x="1559" y="2433"/>
                      </a:lnTo>
                      <a:lnTo>
                        <a:pt x="1568" y="2458"/>
                      </a:lnTo>
                      <a:lnTo>
                        <a:pt x="1574" y="2467"/>
                      </a:lnTo>
                      <a:lnTo>
                        <a:pt x="1583" y="2476"/>
                      </a:lnTo>
                      <a:lnTo>
                        <a:pt x="1593" y="2482"/>
                      </a:lnTo>
                      <a:lnTo>
                        <a:pt x="1602" y="2488"/>
                      </a:lnTo>
                      <a:lnTo>
                        <a:pt x="1614" y="2491"/>
                      </a:lnTo>
                      <a:lnTo>
                        <a:pt x="1629" y="2488"/>
                      </a:lnTo>
                      <a:lnTo>
                        <a:pt x="1608" y="2504"/>
                      </a:lnTo>
                      <a:lnTo>
                        <a:pt x="1583" y="2513"/>
                      </a:lnTo>
                      <a:lnTo>
                        <a:pt x="1562" y="2513"/>
                      </a:lnTo>
                      <a:lnTo>
                        <a:pt x="1540" y="2510"/>
                      </a:lnTo>
                      <a:lnTo>
                        <a:pt x="1522" y="2504"/>
                      </a:lnTo>
                      <a:lnTo>
                        <a:pt x="1506" y="2491"/>
                      </a:lnTo>
                      <a:lnTo>
                        <a:pt x="1491" y="2473"/>
                      </a:lnTo>
                      <a:lnTo>
                        <a:pt x="1476" y="2455"/>
                      </a:lnTo>
                      <a:lnTo>
                        <a:pt x="1466" y="2433"/>
                      </a:lnTo>
                      <a:lnTo>
                        <a:pt x="1460" y="2412"/>
                      </a:lnTo>
                      <a:lnTo>
                        <a:pt x="1454" y="2390"/>
                      </a:lnTo>
                      <a:lnTo>
                        <a:pt x="1454" y="2365"/>
                      </a:lnTo>
                      <a:lnTo>
                        <a:pt x="1457" y="2341"/>
                      </a:lnTo>
                      <a:lnTo>
                        <a:pt x="1463" y="2319"/>
                      </a:lnTo>
                      <a:lnTo>
                        <a:pt x="1476" y="2301"/>
                      </a:lnTo>
                      <a:lnTo>
                        <a:pt x="1488" y="2283"/>
                      </a:lnTo>
                      <a:lnTo>
                        <a:pt x="1488" y="2249"/>
                      </a:lnTo>
                      <a:lnTo>
                        <a:pt x="1485" y="2221"/>
                      </a:lnTo>
                      <a:lnTo>
                        <a:pt x="1491" y="2163"/>
                      </a:lnTo>
                      <a:lnTo>
                        <a:pt x="1500" y="2107"/>
                      </a:lnTo>
                      <a:lnTo>
                        <a:pt x="1513" y="2052"/>
                      </a:lnTo>
                      <a:lnTo>
                        <a:pt x="1525" y="1997"/>
                      </a:lnTo>
                      <a:lnTo>
                        <a:pt x="1534" y="1942"/>
                      </a:lnTo>
                      <a:lnTo>
                        <a:pt x="1540" y="1883"/>
                      </a:lnTo>
                      <a:lnTo>
                        <a:pt x="1540" y="1853"/>
                      </a:lnTo>
                      <a:lnTo>
                        <a:pt x="1537" y="1819"/>
                      </a:lnTo>
                      <a:lnTo>
                        <a:pt x="1528" y="1806"/>
                      </a:lnTo>
                      <a:lnTo>
                        <a:pt x="1519" y="1794"/>
                      </a:lnTo>
                      <a:lnTo>
                        <a:pt x="1506" y="1785"/>
                      </a:lnTo>
                      <a:lnTo>
                        <a:pt x="1491" y="1779"/>
                      </a:lnTo>
                      <a:lnTo>
                        <a:pt x="1466" y="1763"/>
                      </a:lnTo>
                      <a:lnTo>
                        <a:pt x="1454" y="1754"/>
                      </a:lnTo>
                      <a:lnTo>
                        <a:pt x="1442" y="1745"/>
                      </a:lnTo>
                      <a:lnTo>
                        <a:pt x="1427" y="1696"/>
                      </a:lnTo>
                      <a:lnTo>
                        <a:pt x="1411" y="1650"/>
                      </a:lnTo>
                      <a:lnTo>
                        <a:pt x="1402" y="1628"/>
                      </a:lnTo>
                      <a:lnTo>
                        <a:pt x="1390" y="1607"/>
                      </a:lnTo>
                      <a:lnTo>
                        <a:pt x="1377" y="1588"/>
                      </a:lnTo>
                      <a:lnTo>
                        <a:pt x="1362" y="1573"/>
                      </a:lnTo>
                      <a:lnTo>
                        <a:pt x="1365" y="1561"/>
                      </a:lnTo>
                      <a:lnTo>
                        <a:pt x="1368" y="1548"/>
                      </a:lnTo>
                      <a:lnTo>
                        <a:pt x="1374" y="1527"/>
                      </a:lnTo>
                      <a:lnTo>
                        <a:pt x="1377" y="1518"/>
                      </a:lnTo>
                      <a:lnTo>
                        <a:pt x="1377" y="1508"/>
                      </a:lnTo>
                      <a:lnTo>
                        <a:pt x="1371" y="1499"/>
                      </a:lnTo>
                      <a:lnTo>
                        <a:pt x="1362" y="1490"/>
                      </a:lnTo>
                      <a:lnTo>
                        <a:pt x="1393" y="1453"/>
                      </a:lnTo>
                      <a:lnTo>
                        <a:pt x="1405" y="1432"/>
                      </a:lnTo>
                      <a:lnTo>
                        <a:pt x="1417" y="1410"/>
                      </a:lnTo>
                      <a:lnTo>
                        <a:pt x="1423" y="1386"/>
                      </a:lnTo>
                      <a:lnTo>
                        <a:pt x="1423" y="1361"/>
                      </a:lnTo>
                      <a:lnTo>
                        <a:pt x="1420" y="1349"/>
                      </a:lnTo>
                      <a:lnTo>
                        <a:pt x="1417" y="1336"/>
                      </a:lnTo>
                      <a:lnTo>
                        <a:pt x="1411" y="1321"/>
                      </a:lnTo>
                      <a:lnTo>
                        <a:pt x="1402" y="1309"/>
                      </a:lnTo>
                      <a:lnTo>
                        <a:pt x="1393" y="1309"/>
                      </a:lnTo>
                      <a:lnTo>
                        <a:pt x="1390" y="1312"/>
                      </a:lnTo>
                      <a:lnTo>
                        <a:pt x="1383" y="1324"/>
                      </a:lnTo>
                      <a:lnTo>
                        <a:pt x="1380" y="1333"/>
                      </a:lnTo>
                      <a:lnTo>
                        <a:pt x="1377" y="1336"/>
                      </a:lnTo>
                      <a:lnTo>
                        <a:pt x="1371" y="1340"/>
                      </a:lnTo>
                      <a:lnTo>
                        <a:pt x="1362" y="1340"/>
                      </a:lnTo>
                      <a:lnTo>
                        <a:pt x="1334" y="1315"/>
                      </a:lnTo>
                      <a:lnTo>
                        <a:pt x="1307" y="1290"/>
                      </a:lnTo>
                      <a:lnTo>
                        <a:pt x="1294" y="1278"/>
                      </a:lnTo>
                      <a:lnTo>
                        <a:pt x="1285" y="1263"/>
                      </a:lnTo>
                      <a:lnTo>
                        <a:pt x="1276" y="1244"/>
                      </a:lnTo>
                      <a:lnTo>
                        <a:pt x="1270" y="1226"/>
                      </a:lnTo>
                      <a:lnTo>
                        <a:pt x="1248" y="1226"/>
                      </a:lnTo>
                      <a:lnTo>
                        <a:pt x="1230" y="1223"/>
                      </a:lnTo>
                      <a:lnTo>
                        <a:pt x="1217" y="1217"/>
                      </a:lnTo>
                      <a:lnTo>
                        <a:pt x="1202" y="1211"/>
                      </a:lnTo>
                      <a:lnTo>
                        <a:pt x="1181" y="1189"/>
                      </a:lnTo>
                      <a:lnTo>
                        <a:pt x="1159" y="1168"/>
                      </a:lnTo>
                      <a:lnTo>
                        <a:pt x="1150" y="1168"/>
                      </a:lnTo>
                      <a:lnTo>
                        <a:pt x="1144" y="1171"/>
                      </a:lnTo>
                      <a:lnTo>
                        <a:pt x="1137" y="1177"/>
                      </a:lnTo>
                      <a:lnTo>
                        <a:pt x="1131" y="1186"/>
                      </a:lnTo>
                      <a:lnTo>
                        <a:pt x="1125" y="1189"/>
                      </a:lnTo>
                      <a:lnTo>
                        <a:pt x="1119" y="1186"/>
                      </a:lnTo>
                      <a:lnTo>
                        <a:pt x="1082" y="1164"/>
                      </a:lnTo>
                      <a:lnTo>
                        <a:pt x="1045" y="1140"/>
                      </a:lnTo>
                      <a:lnTo>
                        <a:pt x="1008" y="1112"/>
                      </a:lnTo>
                      <a:lnTo>
                        <a:pt x="993" y="1100"/>
                      </a:lnTo>
                      <a:lnTo>
                        <a:pt x="978" y="1085"/>
                      </a:lnTo>
                      <a:lnTo>
                        <a:pt x="968" y="1048"/>
                      </a:lnTo>
                      <a:lnTo>
                        <a:pt x="956" y="1020"/>
                      </a:lnTo>
                      <a:lnTo>
                        <a:pt x="938" y="995"/>
                      </a:lnTo>
                      <a:lnTo>
                        <a:pt x="919" y="974"/>
                      </a:lnTo>
                      <a:lnTo>
                        <a:pt x="882" y="928"/>
                      </a:lnTo>
                      <a:lnTo>
                        <a:pt x="864" y="903"/>
                      </a:lnTo>
                      <a:lnTo>
                        <a:pt x="852" y="876"/>
                      </a:lnTo>
                      <a:lnTo>
                        <a:pt x="852" y="894"/>
                      </a:lnTo>
                      <a:lnTo>
                        <a:pt x="861" y="913"/>
                      </a:lnTo>
                      <a:lnTo>
                        <a:pt x="870" y="934"/>
                      </a:lnTo>
                      <a:lnTo>
                        <a:pt x="882" y="952"/>
                      </a:lnTo>
                      <a:lnTo>
                        <a:pt x="910" y="992"/>
                      </a:lnTo>
                      <a:lnTo>
                        <a:pt x="922" y="1014"/>
                      </a:lnTo>
                      <a:lnTo>
                        <a:pt x="928" y="1035"/>
                      </a:lnTo>
                      <a:lnTo>
                        <a:pt x="922" y="1038"/>
                      </a:lnTo>
                      <a:lnTo>
                        <a:pt x="916" y="1038"/>
                      </a:lnTo>
                      <a:lnTo>
                        <a:pt x="904" y="1032"/>
                      </a:lnTo>
                      <a:lnTo>
                        <a:pt x="892" y="1020"/>
                      </a:lnTo>
                      <a:lnTo>
                        <a:pt x="882" y="1005"/>
                      </a:lnTo>
                      <a:lnTo>
                        <a:pt x="870" y="989"/>
                      </a:lnTo>
                      <a:lnTo>
                        <a:pt x="858" y="977"/>
                      </a:lnTo>
                      <a:lnTo>
                        <a:pt x="842" y="965"/>
                      </a:lnTo>
                      <a:lnTo>
                        <a:pt x="836" y="962"/>
                      </a:lnTo>
                      <a:lnTo>
                        <a:pt x="827" y="962"/>
                      </a:lnTo>
                      <a:lnTo>
                        <a:pt x="830" y="956"/>
                      </a:lnTo>
                      <a:lnTo>
                        <a:pt x="833" y="946"/>
                      </a:lnTo>
                      <a:lnTo>
                        <a:pt x="833" y="934"/>
                      </a:lnTo>
                      <a:lnTo>
                        <a:pt x="830" y="919"/>
                      </a:lnTo>
                      <a:lnTo>
                        <a:pt x="821" y="906"/>
                      </a:lnTo>
                      <a:lnTo>
                        <a:pt x="799" y="873"/>
                      </a:lnTo>
                      <a:lnTo>
                        <a:pt x="790" y="857"/>
                      </a:lnTo>
                      <a:lnTo>
                        <a:pt x="787" y="839"/>
                      </a:lnTo>
                      <a:lnTo>
                        <a:pt x="772" y="833"/>
                      </a:lnTo>
                      <a:lnTo>
                        <a:pt x="756" y="823"/>
                      </a:lnTo>
                      <a:lnTo>
                        <a:pt x="744" y="814"/>
                      </a:lnTo>
                      <a:lnTo>
                        <a:pt x="735" y="802"/>
                      </a:lnTo>
                      <a:lnTo>
                        <a:pt x="722" y="787"/>
                      </a:lnTo>
                      <a:lnTo>
                        <a:pt x="716" y="771"/>
                      </a:lnTo>
                      <a:lnTo>
                        <a:pt x="701" y="737"/>
                      </a:lnTo>
                      <a:lnTo>
                        <a:pt x="692" y="701"/>
                      </a:lnTo>
                      <a:lnTo>
                        <a:pt x="686" y="658"/>
                      </a:lnTo>
                      <a:lnTo>
                        <a:pt x="679" y="612"/>
                      </a:lnTo>
                      <a:lnTo>
                        <a:pt x="676" y="565"/>
                      </a:lnTo>
                      <a:lnTo>
                        <a:pt x="667" y="553"/>
                      </a:lnTo>
                      <a:lnTo>
                        <a:pt x="652" y="541"/>
                      </a:lnTo>
                      <a:lnTo>
                        <a:pt x="621" y="526"/>
                      </a:lnTo>
                      <a:lnTo>
                        <a:pt x="624" y="510"/>
                      </a:lnTo>
                      <a:lnTo>
                        <a:pt x="621" y="495"/>
                      </a:lnTo>
                      <a:lnTo>
                        <a:pt x="615" y="486"/>
                      </a:lnTo>
                      <a:lnTo>
                        <a:pt x="609" y="476"/>
                      </a:lnTo>
                      <a:lnTo>
                        <a:pt x="593" y="461"/>
                      </a:lnTo>
                      <a:lnTo>
                        <a:pt x="587" y="452"/>
                      </a:lnTo>
                      <a:lnTo>
                        <a:pt x="581" y="443"/>
                      </a:lnTo>
                      <a:lnTo>
                        <a:pt x="578" y="446"/>
                      </a:lnTo>
                      <a:lnTo>
                        <a:pt x="575" y="449"/>
                      </a:lnTo>
                      <a:lnTo>
                        <a:pt x="581" y="461"/>
                      </a:lnTo>
                      <a:lnTo>
                        <a:pt x="590" y="473"/>
                      </a:lnTo>
                      <a:lnTo>
                        <a:pt x="590" y="483"/>
                      </a:lnTo>
                      <a:lnTo>
                        <a:pt x="590" y="489"/>
                      </a:lnTo>
                      <a:lnTo>
                        <a:pt x="569" y="486"/>
                      </a:lnTo>
                      <a:lnTo>
                        <a:pt x="559" y="483"/>
                      </a:lnTo>
                      <a:lnTo>
                        <a:pt x="553" y="476"/>
                      </a:lnTo>
                      <a:lnTo>
                        <a:pt x="547" y="470"/>
                      </a:lnTo>
                      <a:lnTo>
                        <a:pt x="544" y="461"/>
                      </a:lnTo>
                      <a:lnTo>
                        <a:pt x="541" y="449"/>
                      </a:lnTo>
                      <a:lnTo>
                        <a:pt x="544" y="433"/>
                      </a:lnTo>
                      <a:lnTo>
                        <a:pt x="532" y="418"/>
                      </a:lnTo>
                      <a:lnTo>
                        <a:pt x="516" y="403"/>
                      </a:lnTo>
                      <a:lnTo>
                        <a:pt x="486" y="375"/>
                      </a:lnTo>
                      <a:lnTo>
                        <a:pt x="449" y="353"/>
                      </a:lnTo>
                      <a:lnTo>
                        <a:pt x="412" y="338"/>
                      </a:lnTo>
                      <a:lnTo>
                        <a:pt x="390" y="332"/>
                      </a:lnTo>
                      <a:lnTo>
                        <a:pt x="369" y="329"/>
                      </a:lnTo>
                      <a:lnTo>
                        <a:pt x="350" y="329"/>
                      </a:lnTo>
                      <a:lnTo>
                        <a:pt x="329" y="329"/>
                      </a:lnTo>
                      <a:lnTo>
                        <a:pt x="307" y="332"/>
                      </a:lnTo>
                      <a:lnTo>
                        <a:pt x="289" y="338"/>
                      </a:lnTo>
                      <a:lnTo>
                        <a:pt x="270" y="347"/>
                      </a:lnTo>
                      <a:lnTo>
                        <a:pt x="252" y="357"/>
                      </a:lnTo>
                      <a:lnTo>
                        <a:pt x="252" y="347"/>
                      </a:lnTo>
                      <a:lnTo>
                        <a:pt x="255" y="341"/>
                      </a:lnTo>
                      <a:lnTo>
                        <a:pt x="258" y="335"/>
                      </a:lnTo>
                      <a:lnTo>
                        <a:pt x="258" y="329"/>
                      </a:lnTo>
                      <a:lnTo>
                        <a:pt x="246" y="335"/>
                      </a:lnTo>
                      <a:lnTo>
                        <a:pt x="240" y="341"/>
                      </a:lnTo>
                      <a:lnTo>
                        <a:pt x="240" y="350"/>
                      </a:lnTo>
                      <a:lnTo>
                        <a:pt x="240" y="360"/>
                      </a:lnTo>
                      <a:lnTo>
                        <a:pt x="246" y="378"/>
                      </a:lnTo>
                      <a:lnTo>
                        <a:pt x="246" y="387"/>
                      </a:lnTo>
                      <a:lnTo>
                        <a:pt x="243" y="393"/>
                      </a:lnTo>
                      <a:lnTo>
                        <a:pt x="227" y="406"/>
                      </a:lnTo>
                      <a:lnTo>
                        <a:pt x="215" y="409"/>
                      </a:lnTo>
                      <a:lnTo>
                        <a:pt x="209" y="409"/>
                      </a:lnTo>
                      <a:lnTo>
                        <a:pt x="200" y="409"/>
                      </a:lnTo>
                      <a:lnTo>
                        <a:pt x="194" y="403"/>
                      </a:lnTo>
                      <a:lnTo>
                        <a:pt x="187" y="393"/>
                      </a:lnTo>
                      <a:lnTo>
                        <a:pt x="160" y="415"/>
                      </a:lnTo>
                      <a:lnTo>
                        <a:pt x="126" y="430"/>
                      </a:lnTo>
                      <a:lnTo>
                        <a:pt x="92" y="443"/>
                      </a:lnTo>
                      <a:lnTo>
                        <a:pt x="55" y="452"/>
                      </a:lnTo>
                      <a:lnTo>
                        <a:pt x="61" y="433"/>
                      </a:lnTo>
                      <a:lnTo>
                        <a:pt x="71" y="421"/>
                      </a:lnTo>
                      <a:lnTo>
                        <a:pt x="83" y="412"/>
                      </a:lnTo>
                      <a:lnTo>
                        <a:pt x="98" y="406"/>
                      </a:lnTo>
                      <a:lnTo>
                        <a:pt x="129" y="393"/>
                      </a:lnTo>
                      <a:lnTo>
                        <a:pt x="144" y="387"/>
                      </a:lnTo>
                      <a:lnTo>
                        <a:pt x="157" y="375"/>
                      </a:lnTo>
                      <a:lnTo>
                        <a:pt x="141" y="372"/>
                      </a:lnTo>
                      <a:lnTo>
                        <a:pt x="129" y="366"/>
                      </a:lnTo>
                      <a:lnTo>
                        <a:pt x="114" y="363"/>
                      </a:lnTo>
                      <a:lnTo>
                        <a:pt x="104" y="363"/>
                      </a:lnTo>
                      <a:lnTo>
                        <a:pt x="92" y="366"/>
                      </a:lnTo>
                      <a:lnTo>
                        <a:pt x="92" y="329"/>
                      </a:lnTo>
                      <a:lnTo>
                        <a:pt x="77" y="341"/>
                      </a:lnTo>
                      <a:lnTo>
                        <a:pt x="68" y="347"/>
                      </a:lnTo>
                      <a:lnTo>
                        <a:pt x="61" y="357"/>
                      </a:lnTo>
                      <a:lnTo>
                        <a:pt x="55" y="353"/>
                      </a:lnTo>
                      <a:lnTo>
                        <a:pt x="49" y="347"/>
                      </a:lnTo>
                      <a:lnTo>
                        <a:pt x="43" y="332"/>
                      </a:lnTo>
                      <a:lnTo>
                        <a:pt x="37" y="317"/>
                      </a:lnTo>
                      <a:lnTo>
                        <a:pt x="31" y="314"/>
                      </a:lnTo>
                      <a:lnTo>
                        <a:pt x="21" y="310"/>
                      </a:lnTo>
                      <a:lnTo>
                        <a:pt x="28" y="295"/>
                      </a:lnTo>
                      <a:lnTo>
                        <a:pt x="37" y="286"/>
                      </a:lnTo>
                      <a:lnTo>
                        <a:pt x="46" y="280"/>
                      </a:lnTo>
                      <a:lnTo>
                        <a:pt x="58" y="277"/>
                      </a:lnTo>
                      <a:lnTo>
                        <a:pt x="86" y="271"/>
                      </a:lnTo>
                      <a:lnTo>
                        <a:pt x="98" y="267"/>
                      </a:lnTo>
                      <a:lnTo>
                        <a:pt x="111" y="261"/>
                      </a:lnTo>
                      <a:lnTo>
                        <a:pt x="98" y="258"/>
                      </a:lnTo>
                      <a:lnTo>
                        <a:pt x="83" y="258"/>
                      </a:lnTo>
                      <a:lnTo>
                        <a:pt x="46" y="261"/>
                      </a:lnTo>
                      <a:lnTo>
                        <a:pt x="28" y="261"/>
                      </a:lnTo>
                      <a:lnTo>
                        <a:pt x="12" y="255"/>
                      </a:lnTo>
                      <a:lnTo>
                        <a:pt x="6" y="252"/>
                      </a:lnTo>
                      <a:lnTo>
                        <a:pt x="3" y="246"/>
                      </a:lnTo>
                      <a:lnTo>
                        <a:pt x="0" y="237"/>
                      </a:lnTo>
                      <a:lnTo>
                        <a:pt x="0" y="224"/>
                      </a:lnTo>
                      <a:lnTo>
                        <a:pt x="28" y="215"/>
                      </a:lnTo>
                      <a:lnTo>
                        <a:pt x="40" y="212"/>
                      </a:lnTo>
                      <a:lnTo>
                        <a:pt x="49" y="212"/>
                      </a:lnTo>
                      <a:lnTo>
                        <a:pt x="74" y="218"/>
                      </a:lnTo>
                      <a:lnTo>
                        <a:pt x="101" y="224"/>
                      </a:lnTo>
                      <a:lnTo>
                        <a:pt x="95" y="215"/>
                      </a:lnTo>
                      <a:lnTo>
                        <a:pt x="86" y="206"/>
                      </a:lnTo>
                      <a:lnTo>
                        <a:pt x="77" y="203"/>
                      </a:lnTo>
                      <a:lnTo>
                        <a:pt x="64" y="200"/>
                      </a:lnTo>
                      <a:lnTo>
                        <a:pt x="40" y="191"/>
                      </a:lnTo>
                      <a:lnTo>
                        <a:pt x="31" y="188"/>
                      </a:lnTo>
                      <a:lnTo>
                        <a:pt x="21" y="178"/>
                      </a:lnTo>
                      <a:lnTo>
                        <a:pt x="40" y="169"/>
                      </a:lnTo>
                      <a:lnTo>
                        <a:pt x="58" y="160"/>
                      </a:lnTo>
                      <a:lnTo>
                        <a:pt x="95" y="145"/>
                      </a:lnTo>
                      <a:lnTo>
                        <a:pt x="132" y="132"/>
                      </a:lnTo>
                      <a:lnTo>
                        <a:pt x="151" y="123"/>
                      </a:lnTo>
                      <a:lnTo>
                        <a:pt x="166" y="111"/>
                      </a:lnTo>
                      <a:lnTo>
                        <a:pt x="181" y="120"/>
                      </a:lnTo>
                      <a:lnTo>
                        <a:pt x="200" y="126"/>
                      </a:lnTo>
                      <a:lnTo>
                        <a:pt x="237" y="132"/>
                      </a:lnTo>
                      <a:lnTo>
                        <a:pt x="277" y="135"/>
                      </a:lnTo>
                      <a:lnTo>
                        <a:pt x="320" y="138"/>
                      </a:lnTo>
                      <a:lnTo>
                        <a:pt x="363" y="142"/>
                      </a:lnTo>
                      <a:lnTo>
                        <a:pt x="403" y="145"/>
                      </a:lnTo>
                      <a:lnTo>
                        <a:pt x="443" y="154"/>
                      </a:lnTo>
                      <a:lnTo>
                        <a:pt x="461" y="160"/>
                      </a:lnTo>
                      <a:lnTo>
                        <a:pt x="480" y="169"/>
                      </a:lnTo>
                      <a:lnTo>
                        <a:pt x="523" y="154"/>
                      </a:lnTo>
                      <a:lnTo>
                        <a:pt x="563" y="148"/>
                      </a:lnTo>
                      <a:lnTo>
                        <a:pt x="603" y="142"/>
                      </a:lnTo>
                      <a:lnTo>
                        <a:pt x="639" y="142"/>
                      </a:lnTo>
                      <a:lnTo>
                        <a:pt x="679" y="145"/>
                      </a:lnTo>
                      <a:lnTo>
                        <a:pt x="719" y="151"/>
                      </a:lnTo>
                      <a:lnTo>
                        <a:pt x="802" y="169"/>
                      </a:lnTo>
                      <a:lnTo>
                        <a:pt x="805" y="163"/>
                      </a:lnTo>
                      <a:lnTo>
                        <a:pt x="805" y="157"/>
                      </a:lnTo>
                      <a:lnTo>
                        <a:pt x="793" y="145"/>
                      </a:lnTo>
                      <a:lnTo>
                        <a:pt x="778" y="129"/>
                      </a:lnTo>
                      <a:lnTo>
                        <a:pt x="775" y="120"/>
                      </a:lnTo>
                      <a:lnTo>
                        <a:pt x="772" y="111"/>
                      </a:lnTo>
                      <a:lnTo>
                        <a:pt x="759" y="123"/>
                      </a:lnTo>
                      <a:lnTo>
                        <a:pt x="747" y="129"/>
                      </a:lnTo>
                      <a:lnTo>
                        <a:pt x="732" y="132"/>
                      </a:lnTo>
                      <a:lnTo>
                        <a:pt x="719" y="132"/>
                      </a:lnTo>
                      <a:lnTo>
                        <a:pt x="692" y="129"/>
                      </a:lnTo>
                      <a:lnTo>
                        <a:pt x="661" y="120"/>
                      </a:lnTo>
                      <a:lnTo>
                        <a:pt x="661" y="111"/>
                      </a:lnTo>
                      <a:lnTo>
                        <a:pt x="664" y="105"/>
                      </a:lnTo>
                      <a:lnTo>
                        <a:pt x="673" y="95"/>
                      </a:lnTo>
                      <a:lnTo>
                        <a:pt x="682" y="83"/>
                      </a:lnTo>
                      <a:lnTo>
                        <a:pt x="686" y="74"/>
                      </a:lnTo>
                      <a:lnTo>
                        <a:pt x="686" y="65"/>
                      </a:lnTo>
                      <a:lnTo>
                        <a:pt x="747" y="65"/>
                      </a:lnTo>
                      <a:lnTo>
                        <a:pt x="778" y="62"/>
                      </a:lnTo>
                      <a:lnTo>
                        <a:pt x="802" y="56"/>
                      </a:lnTo>
                      <a:lnTo>
                        <a:pt x="799" y="43"/>
                      </a:lnTo>
                      <a:lnTo>
                        <a:pt x="790" y="40"/>
                      </a:lnTo>
                      <a:lnTo>
                        <a:pt x="781" y="40"/>
                      </a:lnTo>
                      <a:lnTo>
                        <a:pt x="772" y="40"/>
                      </a:lnTo>
                      <a:lnTo>
                        <a:pt x="744" y="46"/>
                      </a:lnTo>
                      <a:lnTo>
                        <a:pt x="732" y="49"/>
                      </a:lnTo>
                      <a:lnTo>
                        <a:pt x="716" y="46"/>
                      </a:lnTo>
                      <a:lnTo>
                        <a:pt x="726" y="31"/>
                      </a:lnTo>
                      <a:lnTo>
                        <a:pt x="732" y="19"/>
                      </a:lnTo>
                      <a:lnTo>
                        <a:pt x="741" y="9"/>
                      </a:lnTo>
                      <a:lnTo>
                        <a:pt x="750" y="3"/>
                      </a:lnTo>
                      <a:lnTo>
                        <a:pt x="762" y="0"/>
                      </a:lnTo>
                      <a:lnTo>
                        <a:pt x="772" y="0"/>
                      </a:lnTo>
                      <a:lnTo>
                        <a:pt x="793" y="6"/>
                      </a:lnTo>
                      <a:lnTo>
                        <a:pt x="839" y="25"/>
                      </a:lnTo>
                      <a:lnTo>
                        <a:pt x="864" y="34"/>
                      </a:lnTo>
                      <a:lnTo>
                        <a:pt x="876" y="37"/>
                      </a:lnTo>
                      <a:lnTo>
                        <a:pt x="888" y="37"/>
                      </a:lnTo>
                      <a:lnTo>
                        <a:pt x="913" y="34"/>
                      </a:lnTo>
                      <a:lnTo>
                        <a:pt x="935" y="28"/>
                      </a:lnTo>
                      <a:lnTo>
                        <a:pt x="959" y="25"/>
                      </a:lnTo>
                      <a:lnTo>
                        <a:pt x="971" y="25"/>
                      </a:lnTo>
                      <a:lnTo>
                        <a:pt x="984" y="28"/>
                      </a:lnTo>
                      <a:lnTo>
                        <a:pt x="987" y="46"/>
                      </a:lnTo>
                      <a:lnTo>
                        <a:pt x="981" y="62"/>
                      </a:lnTo>
                      <a:lnTo>
                        <a:pt x="968" y="83"/>
                      </a:lnTo>
                      <a:lnTo>
                        <a:pt x="1008" y="83"/>
                      </a:lnTo>
                      <a:lnTo>
                        <a:pt x="1002" y="99"/>
                      </a:lnTo>
                      <a:lnTo>
                        <a:pt x="999" y="108"/>
                      </a:lnTo>
                      <a:lnTo>
                        <a:pt x="1005" y="117"/>
                      </a:lnTo>
                      <a:lnTo>
                        <a:pt x="1011" y="123"/>
                      </a:lnTo>
                      <a:lnTo>
                        <a:pt x="1036" y="132"/>
                      </a:lnTo>
                      <a:lnTo>
                        <a:pt x="1054" y="138"/>
                      </a:lnTo>
                      <a:lnTo>
                        <a:pt x="1054" y="154"/>
                      </a:lnTo>
                      <a:lnTo>
                        <a:pt x="1048" y="163"/>
                      </a:lnTo>
                      <a:lnTo>
                        <a:pt x="1042" y="169"/>
                      </a:lnTo>
                      <a:lnTo>
                        <a:pt x="1033" y="175"/>
                      </a:lnTo>
                      <a:lnTo>
                        <a:pt x="1011" y="178"/>
                      </a:lnTo>
                      <a:lnTo>
                        <a:pt x="984" y="178"/>
                      </a:lnTo>
                      <a:lnTo>
                        <a:pt x="1011" y="185"/>
                      </a:lnTo>
                      <a:lnTo>
                        <a:pt x="1045" y="191"/>
                      </a:lnTo>
                      <a:lnTo>
                        <a:pt x="1076" y="191"/>
                      </a:lnTo>
                      <a:lnTo>
                        <a:pt x="1091" y="191"/>
                      </a:lnTo>
                      <a:lnTo>
                        <a:pt x="1104" y="188"/>
                      </a:lnTo>
                      <a:lnTo>
                        <a:pt x="1104" y="178"/>
                      </a:lnTo>
                      <a:lnTo>
                        <a:pt x="1104" y="172"/>
                      </a:lnTo>
                      <a:lnTo>
                        <a:pt x="1101" y="169"/>
                      </a:lnTo>
                      <a:lnTo>
                        <a:pt x="1094" y="169"/>
                      </a:lnTo>
                      <a:lnTo>
                        <a:pt x="1091" y="166"/>
                      </a:lnTo>
                      <a:lnTo>
                        <a:pt x="1085" y="163"/>
                      </a:lnTo>
                      <a:lnTo>
                        <a:pt x="1085" y="160"/>
                      </a:lnTo>
                      <a:lnTo>
                        <a:pt x="1088" y="151"/>
                      </a:lnTo>
                      <a:lnTo>
                        <a:pt x="1125" y="151"/>
                      </a:lnTo>
                      <a:lnTo>
                        <a:pt x="1128" y="163"/>
                      </a:lnTo>
                      <a:lnTo>
                        <a:pt x="1131" y="172"/>
                      </a:lnTo>
                      <a:lnTo>
                        <a:pt x="1134" y="181"/>
                      </a:lnTo>
                      <a:lnTo>
                        <a:pt x="1134" y="197"/>
                      </a:lnTo>
                      <a:lnTo>
                        <a:pt x="1144" y="197"/>
                      </a:lnTo>
                      <a:lnTo>
                        <a:pt x="1153" y="194"/>
                      </a:lnTo>
                      <a:lnTo>
                        <a:pt x="1165" y="188"/>
                      </a:lnTo>
                      <a:lnTo>
                        <a:pt x="1165" y="175"/>
                      </a:lnTo>
                      <a:lnTo>
                        <a:pt x="1165" y="166"/>
                      </a:lnTo>
                      <a:lnTo>
                        <a:pt x="1159" y="151"/>
                      </a:lnTo>
                      <a:lnTo>
                        <a:pt x="1150" y="135"/>
                      </a:lnTo>
                      <a:lnTo>
                        <a:pt x="1150" y="123"/>
                      </a:lnTo>
                      <a:lnTo>
                        <a:pt x="1150" y="111"/>
                      </a:lnTo>
                      <a:lnTo>
                        <a:pt x="1168" y="114"/>
                      </a:lnTo>
                      <a:lnTo>
                        <a:pt x="1184" y="123"/>
                      </a:lnTo>
                      <a:lnTo>
                        <a:pt x="1199" y="132"/>
                      </a:lnTo>
                      <a:lnTo>
                        <a:pt x="1208" y="145"/>
                      </a:lnTo>
                      <a:lnTo>
                        <a:pt x="1221" y="157"/>
                      </a:lnTo>
                      <a:lnTo>
                        <a:pt x="1230" y="166"/>
                      </a:lnTo>
                      <a:lnTo>
                        <a:pt x="1245" y="169"/>
                      </a:lnTo>
                      <a:lnTo>
                        <a:pt x="1260" y="169"/>
                      </a:lnTo>
                      <a:lnTo>
                        <a:pt x="1260" y="181"/>
                      </a:lnTo>
                      <a:lnTo>
                        <a:pt x="1264" y="188"/>
                      </a:lnTo>
                      <a:lnTo>
                        <a:pt x="1267" y="191"/>
                      </a:lnTo>
                      <a:lnTo>
                        <a:pt x="1273" y="191"/>
                      </a:lnTo>
                      <a:lnTo>
                        <a:pt x="1285" y="178"/>
                      </a:lnTo>
                      <a:lnTo>
                        <a:pt x="1300" y="160"/>
                      </a:lnTo>
                      <a:lnTo>
                        <a:pt x="1288" y="154"/>
                      </a:lnTo>
                      <a:lnTo>
                        <a:pt x="1273" y="151"/>
                      </a:lnTo>
                      <a:lnTo>
                        <a:pt x="1245" y="145"/>
                      </a:lnTo>
                      <a:lnTo>
                        <a:pt x="1233" y="142"/>
                      </a:lnTo>
                      <a:lnTo>
                        <a:pt x="1224" y="132"/>
                      </a:lnTo>
                      <a:lnTo>
                        <a:pt x="1221" y="123"/>
                      </a:lnTo>
                      <a:lnTo>
                        <a:pt x="1217" y="117"/>
                      </a:lnTo>
                      <a:lnTo>
                        <a:pt x="1221" y="92"/>
                      </a:lnTo>
                      <a:lnTo>
                        <a:pt x="1230" y="92"/>
                      </a:lnTo>
                      <a:lnTo>
                        <a:pt x="1236" y="89"/>
                      </a:lnTo>
                      <a:lnTo>
                        <a:pt x="1251" y="80"/>
                      </a:lnTo>
                      <a:lnTo>
                        <a:pt x="1264" y="74"/>
                      </a:lnTo>
                      <a:lnTo>
                        <a:pt x="1273" y="71"/>
                      </a:lnTo>
                      <a:lnTo>
                        <a:pt x="1285" y="74"/>
                      </a:lnTo>
                      <a:lnTo>
                        <a:pt x="1288" y="77"/>
                      </a:lnTo>
                      <a:lnTo>
                        <a:pt x="1288" y="83"/>
                      </a:lnTo>
                      <a:lnTo>
                        <a:pt x="1291" y="95"/>
                      </a:lnTo>
                      <a:lnTo>
                        <a:pt x="1291" y="105"/>
                      </a:lnTo>
                      <a:lnTo>
                        <a:pt x="1294" y="111"/>
                      </a:lnTo>
                      <a:lnTo>
                        <a:pt x="1300" y="111"/>
                      </a:lnTo>
                      <a:lnTo>
                        <a:pt x="1304" y="108"/>
                      </a:lnTo>
                      <a:lnTo>
                        <a:pt x="1307" y="102"/>
                      </a:lnTo>
                      <a:lnTo>
                        <a:pt x="1307" y="83"/>
                      </a:lnTo>
                      <a:lnTo>
                        <a:pt x="1331" y="80"/>
                      </a:lnTo>
                      <a:lnTo>
                        <a:pt x="1350" y="77"/>
                      </a:lnTo>
                      <a:lnTo>
                        <a:pt x="1387" y="77"/>
                      </a:lnTo>
                      <a:lnTo>
                        <a:pt x="1417" y="83"/>
                      </a:lnTo>
                      <a:lnTo>
                        <a:pt x="1448" y="92"/>
                      </a:lnTo>
                      <a:lnTo>
                        <a:pt x="1506" y="117"/>
                      </a:lnTo>
                      <a:lnTo>
                        <a:pt x="1537" y="126"/>
                      </a:lnTo>
                      <a:lnTo>
                        <a:pt x="1577" y="129"/>
                      </a:lnTo>
                      <a:lnTo>
                        <a:pt x="1583" y="148"/>
                      </a:lnTo>
                      <a:lnTo>
                        <a:pt x="1589" y="163"/>
                      </a:lnTo>
                      <a:lnTo>
                        <a:pt x="1602" y="175"/>
                      </a:lnTo>
                      <a:lnTo>
                        <a:pt x="1617" y="185"/>
                      </a:lnTo>
                      <a:lnTo>
                        <a:pt x="1633" y="194"/>
                      </a:lnTo>
                      <a:lnTo>
                        <a:pt x="1648" y="197"/>
                      </a:lnTo>
                      <a:lnTo>
                        <a:pt x="1685" y="206"/>
                      </a:lnTo>
                      <a:lnTo>
                        <a:pt x="1682" y="228"/>
                      </a:lnTo>
                      <a:lnTo>
                        <a:pt x="1672" y="240"/>
                      </a:lnTo>
                      <a:lnTo>
                        <a:pt x="1660" y="246"/>
                      </a:lnTo>
                      <a:lnTo>
                        <a:pt x="1648" y="249"/>
                      </a:lnTo>
                      <a:lnTo>
                        <a:pt x="1633" y="246"/>
                      </a:lnTo>
                      <a:lnTo>
                        <a:pt x="1620" y="240"/>
                      </a:lnTo>
                      <a:lnTo>
                        <a:pt x="1593" y="224"/>
                      </a:lnTo>
                      <a:lnTo>
                        <a:pt x="1596" y="237"/>
                      </a:lnTo>
                      <a:lnTo>
                        <a:pt x="1602" y="243"/>
                      </a:lnTo>
                      <a:lnTo>
                        <a:pt x="1617" y="255"/>
                      </a:lnTo>
                      <a:lnTo>
                        <a:pt x="1629" y="271"/>
                      </a:lnTo>
                      <a:lnTo>
                        <a:pt x="1636" y="280"/>
                      </a:lnTo>
                      <a:lnTo>
                        <a:pt x="1639" y="292"/>
                      </a:lnTo>
                      <a:lnTo>
                        <a:pt x="1626" y="295"/>
                      </a:lnTo>
                      <a:lnTo>
                        <a:pt x="1611" y="298"/>
                      </a:lnTo>
                      <a:lnTo>
                        <a:pt x="1586" y="298"/>
                      </a:lnTo>
                      <a:lnTo>
                        <a:pt x="1559" y="292"/>
                      </a:lnTo>
                      <a:lnTo>
                        <a:pt x="1531" y="283"/>
                      </a:lnTo>
                      <a:lnTo>
                        <a:pt x="1500" y="274"/>
                      </a:lnTo>
                      <a:lnTo>
                        <a:pt x="1473" y="264"/>
                      </a:lnTo>
                      <a:lnTo>
                        <a:pt x="1442" y="261"/>
                      </a:lnTo>
                      <a:lnTo>
                        <a:pt x="1411" y="261"/>
                      </a:lnTo>
                      <a:lnTo>
                        <a:pt x="1411" y="252"/>
                      </a:lnTo>
                      <a:lnTo>
                        <a:pt x="1414" y="243"/>
                      </a:lnTo>
                      <a:lnTo>
                        <a:pt x="1420" y="237"/>
                      </a:lnTo>
                      <a:lnTo>
                        <a:pt x="1423" y="231"/>
                      </a:lnTo>
                      <a:lnTo>
                        <a:pt x="1436" y="224"/>
                      </a:lnTo>
                      <a:lnTo>
                        <a:pt x="1451" y="221"/>
                      </a:lnTo>
                      <a:lnTo>
                        <a:pt x="1463" y="221"/>
                      </a:lnTo>
                      <a:lnTo>
                        <a:pt x="1479" y="215"/>
                      </a:lnTo>
                      <a:lnTo>
                        <a:pt x="1488" y="206"/>
                      </a:lnTo>
                      <a:lnTo>
                        <a:pt x="1494" y="197"/>
                      </a:lnTo>
                      <a:lnTo>
                        <a:pt x="1497" y="188"/>
                      </a:lnTo>
                      <a:lnTo>
                        <a:pt x="1485" y="188"/>
                      </a:lnTo>
                      <a:lnTo>
                        <a:pt x="1479" y="191"/>
                      </a:lnTo>
                      <a:lnTo>
                        <a:pt x="1463" y="200"/>
                      </a:lnTo>
                      <a:lnTo>
                        <a:pt x="1457" y="203"/>
                      </a:lnTo>
                      <a:lnTo>
                        <a:pt x="1448" y="209"/>
                      </a:lnTo>
                      <a:lnTo>
                        <a:pt x="1439" y="209"/>
                      </a:lnTo>
                      <a:lnTo>
                        <a:pt x="1427" y="206"/>
                      </a:lnTo>
                      <a:lnTo>
                        <a:pt x="1439" y="191"/>
                      </a:lnTo>
                      <a:lnTo>
                        <a:pt x="1439" y="181"/>
                      </a:lnTo>
                      <a:lnTo>
                        <a:pt x="1439" y="175"/>
                      </a:lnTo>
                      <a:lnTo>
                        <a:pt x="1439" y="172"/>
                      </a:lnTo>
                      <a:lnTo>
                        <a:pt x="1433" y="166"/>
                      </a:lnTo>
                      <a:lnTo>
                        <a:pt x="1423" y="160"/>
                      </a:lnTo>
                      <a:lnTo>
                        <a:pt x="1408" y="157"/>
                      </a:lnTo>
                      <a:lnTo>
                        <a:pt x="1390" y="160"/>
                      </a:lnTo>
                      <a:lnTo>
                        <a:pt x="1371" y="163"/>
                      </a:lnTo>
                      <a:lnTo>
                        <a:pt x="1356" y="169"/>
                      </a:lnTo>
                      <a:lnTo>
                        <a:pt x="1356" y="175"/>
                      </a:lnTo>
                      <a:lnTo>
                        <a:pt x="1362" y="178"/>
                      </a:lnTo>
                      <a:lnTo>
                        <a:pt x="1371" y="181"/>
                      </a:lnTo>
                      <a:lnTo>
                        <a:pt x="1374" y="185"/>
                      </a:lnTo>
                      <a:lnTo>
                        <a:pt x="1377" y="191"/>
                      </a:lnTo>
                      <a:lnTo>
                        <a:pt x="1380" y="197"/>
                      </a:lnTo>
                      <a:lnTo>
                        <a:pt x="1377" y="206"/>
                      </a:lnTo>
                      <a:lnTo>
                        <a:pt x="1371" y="206"/>
                      </a:lnTo>
                      <a:lnTo>
                        <a:pt x="1365" y="209"/>
                      </a:lnTo>
                      <a:lnTo>
                        <a:pt x="1356" y="215"/>
                      </a:lnTo>
                      <a:lnTo>
                        <a:pt x="1347" y="221"/>
                      </a:lnTo>
                      <a:lnTo>
                        <a:pt x="1340" y="224"/>
                      </a:lnTo>
                      <a:lnTo>
                        <a:pt x="1331" y="224"/>
                      </a:lnTo>
                      <a:lnTo>
                        <a:pt x="1334" y="237"/>
                      </a:lnTo>
                      <a:lnTo>
                        <a:pt x="1343" y="243"/>
                      </a:lnTo>
                      <a:lnTo>
                        <a:pt x="1353" y="246"/>
                      </a:lnTo>
                      <a:lnTo>
                        <a:pt x="1362" y="249"/>
                      </a:lnTo>
                      <a:lnTo>
                        <a:pt x="1371" y="252"/>
                      </a:lnTo>
                      <a:lnTo>
                        <a:pt x="1380" y="258"/>
                      </a:lnTo>
                      <a:lnTo>
                        <a:pt x="1387" y="267"/>
                      </a:lnTo>
                      <a:lnTo>
                        <a:pt x="1387" y="283"/>
                      </a:lnTo>
                      <a:lnTo>
                        <a:pt x="1359" y="274"/>
                      </a:lnTo>
                      <a:lnTo>
                        <a:pt x="1334" y="271"/>
                      </a:lnTo>
                      <a:lnTo>
                        <a:pt x="1313" y="274"/>
                      </a:lnTo>
                      <a:lnTo>
                        <a:pt x="1285" y="283"/>
                      </a:lnTo>
                      <a:lnTo>
                        <a:pt x="1285" y="267"/>
                      </a:lnTo>
                      <a:lnTo>
                        <a:pt x="1288" y="261"/>
                      </a:lnTo>
                      <a:lnTo>
                        <a:pt x="1288" y="255"/>
                      </a:lnTo>
                      <a:lnTo>
                        <a:pt x="1285" y="243"/>
                      </a:lnTo>
                      <a:lnTo>
                        <a:pt x="1251" y="264"/>
                      </a:lnTo>
                      <a:lnTo>
                        <a:pt x="1214" y="283"/>
                      </a:lnTo>
                      <a:lnTo>
                        <a:pt x="1199" y="295"/>
                      </a:lnTo>
                      <a:lnTo>
                        <a:pt x="1184" y="307"/>
                      </a:lnTo>
                      <a:lnTo>
                        <a:pt x="1168" y="320"/>
                      </a:lnTo>
                      <a:lnTo>
                        <a:pt x="1159" y="338"/>
                      </a:lnTo>
                      <a:lnTo>
                        <a:pt x="1171" y="360"/>
                      </a:lnTo>
                      <a:lnTo>
                        <a:pt x="1193" y="375"/>
                      </a:lnTo>
                      <a:lnTo>
                        <a:pt x="1214" y="390"/>
                      </a:lnTo>
                      <a:lnTo>
                        <a:pt x="1242" y="400"/>
                      </a:lnTo>
                      <a:lnTo>
                        <a:pt x="1270" y="409"/>
                      </a:lnTo>
                      <a:lnTo>
                        <a:pt x="1297" y="412"/>
                      </a:lnTo>
                      <a:lnTo>
                        <a:pt x="1322" y="415"/>
                      </a:lnTo>
                      <a:lnTo>
                        <a:pt x="1347" y="415"/>
                      </a:lnTo>
                      <a:lnTo>
                        <a:pt x="1350" y="424"/>
                      </a:lnTo>
                      <a:lnTo>
                        <a:pt x="1356" y="436"/>
                      </a:lnTo>
                      <a:lnTo>
                        <a:pt x="1365" y="452"/>
                      </a:lnTo>
                      <a:lnTo>
                        <a:pt x="1377" y="467"/>
                      </a:lnTo>
                      <a:lnTo>
                        <a:pt x="1383" y="476"/>
                      </a:lnTo>
                      <a:lnTo>
                        <a:pt x="1387" y="489"/>
                      </a:lnTo>
                      <a:lnTo>
                        <a:pt x="1393" y="489"/>
                      </a:lnTo>
                      <a:lnTo>
                        <a:pt x="1399" y="486"/>
                      </a:lnTo>
                      <a:lnTo>
                        <a:pt x="1405" y="483"/>
                      </a:lnTo>
                      <a:lnTo>
                        <a:pt x="1411" y="479"/>
                      </a:lnTo>
                      <a:lnTo>
                        <a:pt x="1405" y="461"/>
                      </a:lnTo>
                      <a:lnTo>
                        <a:pt x="1399" y="446"/>
                      </a:lnTo>
                      <a:lnTo>
                        <a:pt x="1393" y="430"/>
                      </a:lnTo>
                      <a:lnTo>
                        <a:pt x="1387" y="415"/>
                      </a:lnTo>
                      <a:lnTo>
                        <a:pt x="1402" y="415"/>
                      </a:lnTo>
                      <a:lnTo>
                        <a:pt x="1411" y="418"/>
                      </a:lnTo>
                      <a:lnTo>
                        <a:pt x="1420" y="418"/>
                      </a:lnTo>
                      <a:lnTo>
                        <a:pt x="1433" y="415"/>
                      </a:lnTo>
                      <a:lnTo>
                        <a:pt x="1433" y="403"/>
                      </a:lnTo>
                      <a:lnTo>
                        <a:pt x="1433" y="390"/>
                      </a:lnTo>
                      <a:lnTo>
                        <a:pt x="1430" y="384"/>
                      </a:lnTo>
                      <a:lnTo>
                        <a:pt x="1423" y="378"/>
                      </a:lnTo>
                      <a:lnTo>
                        <a:pt x="1414" y="366"/>
                      </a:lnTo>
                      <a:lnTo>
                        <a:pt x="1402" y="357"/>
                      </a:lnTo>
                      <a:lnTo>
                        <a:pt x="1408" y="353"/>
                      </a:lnTo>
                      <a:lnTo>
                        <a:pt x="1414" y="347"/>
                      </a:lnTo>
                      <a:lnTo>
                        <a:pt x="1417" y="329"/>
                      </a:lnTo>
                      <a:lnTo>
                        <a:pt x="1420" y="307"/>
                      </a:lnTo>
                      <a:lnTo>
                        <a:pt x="1423" y="298"/>
                      </a:lnTo>
                      <a:lnTo>
                        <a:pt x="1427" y="292"/>
                      </a:lnTo>
                      <a:lnTo>
                        <a:pt x="1454" y="289"/>
                      </a:lnTo>
                      <a:lnTo>
                        <a:pt x="1479" y="292"/>
                      </a:lnTo>
                      <a:lnTo>
                        <a:pt x="1500" y="298"/>
                      </a:lnTo>
                      <a:lnTo>
                        <a:pt x="1522" y="304"/>
                      </a:lnTo>
                      <a:lnTo>
                        <a:pt x="1540" y="314"/>
                      </a:lnTo>
                      <a:lnTo>
                        <a:pt x="1556" y="329"/>
                      </a:lnTo>
                      <a:lnTo>
                        <a:pt x="1568" y="344"/>
                      </a:lnTo>
                      <a:lnTo>
                        <a:pt x="1577" y="366"/>
                      </a:lnTo>
                      <a:lnTo>
                        <a:pt x="1586" y="366"/>
                      </a:lnTo>
                      <a:lnTo>
                        <a:pt x="1593" y="363"/>
                      </a:lnTo>
                      <a:lnTo>
                        <a:pt x="1602" y="350"/>
                      </a:lnTo>
                      <a:lnTo>
                        <a:pt x="1611" y="338"/>
                      </a:lnTo>
                      <a:lnTo>
                        <a:pt x="1617" y="332"/>
                      </a:lnTo>
                      <a:lnTo>
                        <a:pt x="1623" y="329"/>
                      </a:lnTo>
                      <a:lnTo>
                        <a:pt x="1694" y="400"/>
                      </a:lnTo>
                      <a:lnTo>
                        <a:pt x="1731" y="433"/>
                      </a:lnTo>
                      <a:lnTo>
                        <a:pt x="1749" y="449"/>
                      </a:lnTo>
                      <a:lnTo>
                        <a:pt x="1774" y="461"/>
                      </a:lnTo>
                      <a:lnTo>
                        <a:pt x="1774" y="473"/>
                      </a:lnTo>
                      <a:lnTo>
                        <a:pt x="1774" y="479"/>
                      </a:lnTo>
                      <a:lnTo>
                        <a:pt x="1771" y="486"/>
                      </a:lnTo>
                      <a:lnTo>
                        <a:pt x="1768" y="492"/>
                      </a:lnTo>
                      <a:lnTo>
                        <a:pt x="1759" y="501"/>
                      </a:lnTo>
                      <a:lnTo>
                        <a:pt x="1759" y="507"/>
                      </a:lnTo>
                      <a:lnTo>
                        <a:pt x="1759" y="516"/>
                      </a:lnTo>
                      <a:lnTo>
                        <a:pt x="1777" y="526"/>
                      </a:lnTo>
                      <a:lnTo>
                        <a:pt x="1795" y="538"/>
                      </a:lnTo>
                      <a:lnTo>
                        <a:pt x="1805" y="544"/>
                      </a:lnTo>
                      <a:lnTo>
                        <a:pt x="1808" y="553"/>
                      </a:lnTo>
                      <a:lnTo>
                        <a:pt x="1811" y="565"/>
                      </a:lnTo>
                      <a:lnTo>
                        <a:pt x="1811" y="584"/>
                      </a:lnTo>
                      <a:lnTo>
                        <a:pt x="1789" y="578"/>
                      </a:lnTo>
                      <a:lnTo>
                        <a:pt x="1768" y="578"/>
                      </a:lnTo>
                      <a:lnTo>
                        <a:pt x="1743" y="575"/>
                      </a:lnTo>
                      <a:lnTo>
                        <a:pt x="1709" y="575"/>
                      </a:lnTo>
                      <a:lnTo>
                        <a:pt x="1716" y="553"/>
                      </a:lnTo>
                      <a:lnTo>
                        <a:pt x="1725" y="538"/>
                      </a:lnTo>
                      <a:lnTo>
                        <a:pt x="1734" y="526"/>
                      </a:lnTo>
                      <a:lnTo>
                        <a:pt x="1740" y="507"/>
                      </a:lnTo>
                      <a:lnTo>
                        <a:pt x="1734" y="507"/>
                      </a:lnTo>
                      <a:lnTo>
                        <a:pt x="1725" y="510"/>
                      </a:lnTo>
                      <a:lnTo>
                        <a:pt x="1700" y="522"/>
                      </a:lnTo>
                      <a:lnTo>
                        <a:pt x="1676" y="538"/>
                      </a:lnTo>
                      <a:lnTo>
                        <a:pt x="1654" y="556"/>
                      </a:lnTo>
                      <a:lnTo>
                        <a:pt x="1645" y="547"/>
                      </a:lnTo>
                      <a:lnTo>
                        <a:pt x="1639" y="538"/>
                      </a:lnTo>
                      <a:lnTo>
                        <a:pt x="1633" y="526"/>
                      </a:lnTo>
                      <a:lnTo>
                        <a:pt x="1623" y="516"/>
                      </a:lnTo>
                      <a:lnTo>
                        <a:pt x="1608" y="522"/>
                      </a:lnTo>
                      <a:lnTo>
                        <a:pt x="1593" y="529"/>
                      </a:lnTo>
                      <a:lnTo>
                        <a:pt x="1583" y="541"/>
                      </a:lnTo>
                      <a:lnTo>
                        <a:pt x="1577" y="556"/>
                      </a:lnTo>
                      <a:lnTo>
                        <a:pt x="1583" y="556"/>
                      </a:lnTo>
                      <a:lnTo>
                        <a:pt x="1589" y="553"/>
                      </a:lnTo>
                      <a:lnTo>
                        <a:pt x="1599" y="547"/>
                      </a:lnTo>
                      <a:lnTo>
                        <a:pt x="1608" y="538"/>
                      </a:lnTo>
                      <a:lnTo>
                        <a:pt x="1614" y="538"/>
                      </a:lnTo>
                      <a:lnTo>
                        <a:pt x="1623" y="535"/>
                      </a:lnTo>
                      <a:lnTo>
                        <a:pt x="1636" y="559"/>
                      </a:lnTo>
                      <a:lnTo>
                        <a:pt x="1639" y="565"/>
                      </a:lnTo>
                      <a:lnTo>
                        <a:pt x="1639" y="572"/>
                      </a:lnTo>
                      <a:lnTo>
                        <a:pt x="1636" y="578"/>
                      </a:lnTo>
                      <a:lnTo>
                        <a:pt x="1629" y="584"/>
                      </a:lnTo>
                      <a:lnTo>
                        <a:pt x="1639" y="584"/>
                      </a:lnTo>
                      <a:lnTo>
                        <a:pt x="1648" y="581"/>
                      </a:lnTo>
                      <a:lnTo>
                        <a:pt x="1657" y="578"/>
                      </a:lnTo>
                      <a:lnTo>
                        <a:pt x="1660" y="578"/>
                      </a:lnTo>
                      <a:lnTo>
                        <a:pt x="1663" y="581"/>
                      </a:lnTo>
                      <a:lnTo>
                        <a:pt x="1663" y="602"/>
                      </a:lnTo>
                      <a:lnTo>
                        <a:pt x="1669" y="602"/>
                      </a:lnTo>
                      <a:lnTo>
                        <a:pt x="1676" y="599"/>
                      </a:lnTo>
                      <a:lnTo>
                        <a:pt x="1685" y="590"/>
                      </a:lnTo>
                      <a:lnTo>
                        <a:pt x="1688" y="587"/>
                      </a:lnTo>
                      <a:lnTo>
                        <a:pt x="1691" y="584"/>
                      </a:lnTo>
                      <a:lnTo>
                        <a:pt x="1697" y="587"/>
                      </a:lnTo>
                      <a:lnTo>
                        <a:pt x="1703" y="593"/>
                      </a:lnTo>
                      <a:lnTo>
                        <a:pt x="1703" y="605"/>
                      </a:lnTo>
                      <a:lnTo>
                        <a:pt x="1706" y="608"/>
                      </a:lnTo>
                      <a:lnTo>
                        <a:pt x="1709" y="612"/>
                      </a:lnTo>
                      <a:lnTo>
                        <a:pt x="1700" y="621"/>
                      </a:lnTo>
                      <a:lnTo>
                        <a:pt x="1688" y="630"/>
                      </a:lnTo>
                      <a:lnTo>
                        <a:pt x="1657" y="639"/>
                      </a:lnTo>
                      <a:lnTo>
                        <a:pt x="1629" y="648"/>
                      </a:lnTo>
                      <a:lnTo>
                        <a:pt x="1599" y="658"/>
                      </a:lnTo>
                      <a:lnTo>
                        <a:pt x="1599" y="630"/>
                      </a:lnTo>
                      <a:lnTo>
                        <a:pt x="1568" y="639"/>
                      </a:lnTo>
                      <a:lnTo>
                        <a:pt x="1537" y="648"/>
                      </a:lnTo>
                      <a:lnTo>
                        <a:pt x="1534" y="664"/>
                      </a:lnTo>
                      <a:lnTo>
                        <a:pt x="1540" y="676"/>
                      </a:lnTo>
                      <a:lnTo>
                        <a:pt x="1543" y="682"/>
                      </a:lnTo>
                      <a:lnTo>
                        <a:pt x="1543" y="698"/>
                      </a:lnTo>
                      <a:lnTo>
                        <a:pt x="1531" y="691"/>
                      </a:lnTo>
                      <a:lnTo>
                        <a:pt x="1522" y="691"/>
                      </a:lnTo>
                      <a:lnTo>
                        <a:pt x="1513" y="691"/>
                      </a:lnTo>
                      <a:lnTo>
                        <a:pt x="1503" y="694"/>
                      </a:lnTo>
                      <a:lnTo>
                        <a:pt x="1497" y="701"/>
                      </a:lnTo>
                      <a:lnTo>
                        <a:pt x="1491" y="707"/>
                      </a:lnTo>
                      <a:lnTo>
                        <a:pt x="1482" y="725"/>
                      </a:lnTo>
                      <a:lnTo>
                        <a:pt x="1476" y="741"/>
                      </a:lnTo>
                      <a:lnTo>
                        <a:pt x="1466" y="753"/>
                      </a:lnTo>
                      <a:lnTo>
                        <a:pt x="1463" y="756"/>
                      </a:lnTo>
                      <a:lnTo>
                        <a:pt x="1457" y="759"/>
                      </a:lnTo>
                      <a:lnTo>
                        <a:pt x="1451" y="756"/>
                      </a:lnTo>
                      <a:lnTo>
                        <a:pt x="1442" y="753"/>
                      </a:lnTo>
                      <a:lnTo>
                        <a:pt x="1445" y="765"/>
                      </a:lnTo>
                      <a:lnTo>
                        <a:pt x="1451" y="774"/>
                      </a:lnTo>
                      <a:lnTo>
                        <a:pt x="1457" y="787"/>
                      </a:lnTo>
                      <a:lnTo>
                        <a:pt x="1457" y="802"/>
                      </a:lnTo>
                      <a:lnTo>
                        <a:pt x="1445" y="808"/>
                      </a:lnTo>
                      <a:lnTo>
                        <a:pt x="1433" y="817"/>
                      </a:lnTo>
                      <a:lnTo>
                        <a:pt x="1411" y="839"/>
                      </a:lnTo>
                      <a:lnTo>
                        <a:pt x="1387" y="860"/>
                      </a:lnTo>
                      <a:lnTo>
                        <a:pt x="1377" y="870"/>
                      </a:lnTo>
                      <a:lnTo>
                        <a:pt x="1362" y="876"/>
                      </a:lnTo>
                      <a:lnTo>
                        <a:pt x="1371" y="906"/>
                      </a:lnTo>
                      <a:lnTo>
                        <a:pt x="1380" y="937"/>
                      </a:lnTo>
                      <a:lnTo>
                        <a:pt x="1387" y="952"/>
                      </a:lnTo>
                      <a:lnTo>
                        <a:pt x="1387" y="968"/>
                      </a:lnTo>
                      <a:lnTo>
                        <a:pt x="1383" y="983"/>
                      </a:lnTo>
                      <a:lnTo>
                        <a:pt x="1377" y="999"/>
                      </a:lnTo>
                      <a:lnTo>
                        <a:pt x="1362" y="986"/>
                      </a:lnTo>
                      <a:lnTo>
                        <a:pt x="1347" y="968"/>
                      </a:lnTo>
                      <a:lnTo>
                        <a:pt x="1337" y="949"/>
                      </a:lnTo>
                      <a:lnTo>
                        <a:pt x="1331" y="922"/>
                      </a:lnTo>
                      <a:lnTo>
                        <a:pt x="1322" y="913"/>
                      </a:lnTo>
                      <a:lnTo>
                        <a:pt x="1310" y="906"/>
                      </a:lnTo>
                      <a:lnTo>
                        <a:pt x="1297" y="900"/>
                      </a:lnTo>
                      <a:lnTo>
                        <a:pt x="1282" y="900"/>
                      </a:lnTo>
                      <a:lnTo>
                        <a:pt x="1267" y="900"/>
                      </a:lnTo>
                      <a:lnTo>
                        <a:pt x="1254" y="906"/>
                      </a:lnTo>
                      <a:lnTo>
                        <a:pt x="1239" y="913"/>
                      </a:lnTo>
                      <a:lnTo>
                        <a:pt x="1230" y="922"/>
                      </a:lnTo>
                      <a:lnTo>
                        <a:pt x="1211" y="916"/>
                      </a:lnTo>
                      <a:lnTo>
                        <a:pt x="1193" y="913"/>
                      </a:lnTo>
                      <a:lnTo>
                        <a:pt x="1177" y="916"/>
                      </a:lnTo>
                      <a:lnTo>
                        <a:pt x="1165" y="922"/>
                      </a:lnTo>
                      <a:lnTo>
                        <a:pt x="1137" y="937"/>
                      </a:lnTo>
                      <a:lnTo>
                        <a:pt x="1110" y="952"/>
                      </a:lnTo>
                      <a:lnTo>
                        <a:pt x="1113" y="1002"/>
                      </a:lnTo>
                      <a:lnTo>
                        <a:pt x="1116" y="1051"/>
                      </a:lnTo>
                      <a:lnTo>
                        <a:pt x="1119" y="1075"/>
                      </a:lnTo>
                      <a:lnTo>
                        <a:pt x="1128" y="1094"/>
                      </a:lnTo>
                      <a:lnTo>
                        <a:pt x="1141" y="1109"/>
                      </a:lnTo>
                      <a:lnTo>
                        <a:pt x="1150" y="1115"/>
                      </a:lnTo>
                      <a:lnTo>
                        <a:pt x="1159" y="1121"/>
                      </a:lnTo>
                      <a:lnTo>
                        <a:pt x="1165" y="1121"/>
                      </a:lnTo>
                      <a:lnTo>
                        <a:pt x="1168" y="1121"/>
                      </a:lnTo>
                      <a:lnTo>
                        <a:pt x="1177" y="1115"/>
                      </a:lnTo>
                      <a:lnTo>
                        <a:pt x="1184" y="1109"/>
                      </a:lnTo>
                      <a:lnTo>
                        <a:pt x="1190" y="1109"/>
                      </a:lnTo>
                      <a:lnTo>
                        <a:pt x="1196" y="1112"/>
                      </a:lnTo>
                      <a:lnTo>
                        <a:pt x="1202" y="1109"/>
                      </a:lnTo>
                      <a:lnTo>
                        <a:pt x="1208" y="1106"/>
                      </a:lnTo>
                      <a:lnTo>
                        <a:pt x="1211" y="1097"/>
                      </a:lnTo>
                      <a:lnTo>
                        <a:pt x="1214" y="1081"/>
                      </a:lnTo>
                      <a:lnTo>
                        <a:pt x="1214" y="1066"/>
                      </a:lnTo>
                      <a:lnTo>
                        <a:pt x="1254" y="1063"/>
                      </a:lnTo>
                      <a:lnTo>
                        <a:pt x="1270" y="1066"/>
                      </a:lnTo>
                      <a:lnTo>
                        <a:pt x="1279" y="1069"/>
                      </a:lnTo>
                      <a:lnTo>
                        <a:pt x="1285" y="1075"/>
                      </a:lnTo>
                      <a:lnTo>
                        <a:pt x="1282" y="1085"/>
                      </a:lnTo>
                      <a:lnTo>
                        <a:pt x="1279" y="1097"/>
                      </a:lnTo>
                      <a:lnTo>
                        <a:pt x="1270" y="1112"/>
                      </a:lnTo>
                      <a:lnTo>
                        <a:pt x="1264" y="1121"/>
                      </a:lnTo>
                      <a:lnTo>
                        <a:pt x="1260" y="1131"/>
                      </a:lnTo>
                      <a:lnTo>
                        <a:pt x="1260" y="1143"/>
                      </a:lnTo>
                      <a:lnTo>
                        <a:pt x="1260" y="1158"/>
                      </a:lnTo>
                      <a:lnTo>
                        <a:pt x="1270" y="1168"/>
                      </a:lnTo>
                      <a:lnTo>
                        <a:pt x="1279" y="1171"/>
                      </a:lnTo>
                      <a:lnTo>
                        <a:pt x="1288" y="1171"/>
                      </a:lnTo>
                      <a:lnTo>
                        <a:pt x="1300" y="1168"/>
                      </a:lnTo>
                      <a:lnTo>
                        <a:pt x="1313" y="1164"/>
                      </a:lnTo>
                      <a:lnTo>
                        <a:pt x="1322" y="1164"/>
                      </a:lnTo>
                      <a:lnTo>
                        <a:pt x="1331" y="1171"/>
                      </a:lnTo>
                      <a:lnTo>
                        <a:pt x="1340" y="1186"/>
                      </a:lnTo>
                      <a:lnTo>
                        <a:pt x="1334" y="1220"/>
                      </a:lnTo>
                      <a:lnTo>
                        <a:pt x="1334" y="1250"/>
                      </a:lnTo>
                      <a:lnTo>
                        <a:pt x="1334" y="1263"/>
                      </a:lnTo>
                      <a:lnTo>
                        <a:pt x="1334" y="1278"/>
                      </a:lnTo>
                      <a:lnTo>
                        <a:pt x="1340" y="1290"/>
                      </a:lnTo>
                      <a:lnTo>
                        <a:pt x="1347" y="1300"/>
                      </a:lnTo>
                      <a:lnTo>
                        <a:pt x="1359" y="1300"/>
                      </a:lnTo>
                      <a:lnTo>
                        <a:pt x="1371" y="1293"/>
                      </a:lnTo>
                      <a:lnTo>
                        <a:pt x="1390" y="1287"/>
                      </a:lnTo>
                      <a:lnTo>
                        <a:pt x="1399" y="1284"/>
                      </a:lnTo>
                      <a:lnTo>
                        <a:pt x="1408" y="1284"/>
                      </a:lnTo>
                      <a:lnTo>
                        <a:pt x="1417" y="1290"/>
                      </a:lnTo>
                      <a:lnTo>
                        <a:pt x="1427" y="1300"/>
                      </a:lnTo>
                      <a:lnTo>
                        <a:pt x="1439" y="1293"/>
                      </a:lnTo>
                      <a:lnTo>
                        <a:pt x="1451" y="1284"/>
                      </a:lnTo>
                      <a:lnTo>
                        <a:pt x="1473" y="1263"/>
                      </a:lnTo>
                      <a:lnTo>
                        <a:pt x="1482" y="1250"/>
                      </a:lnTo>
                      <a:lnTo>
                        <a:pt x="1494" y="1241"/>
                      </a:lnTo>
                      <a:lnTo>
                        <a:pt x="1510" y="1235"/>
                      </a:lnTo>
                      <a:lnTo>
                        <a:pt x="1528" y="1235"/>
                      </a:lnTo>
                      <a:lnTo>
                        <a:pt x="1522" y="1254"/>
                      </a:lnTo>
                      <a:lnTo>
                        <a:pt x="1513" y="1272"/>
                      </a:lnTo>
                      <a:lnTo>
                        <a:pt x="1519" y="1278"/>
                      </a:lnTo>
                      <a:lnTo>
                        <a:pt x="1522" y="1278"/>
                      </a:lnTo>
                      <a:lnTo>
                        <a:pt x="1531" y="1263"/>
                      </a:lnTo>
                      <a:lnTo>
                        <a:pt x="1543" y="1247"/>
                      </a:lnTo>
                      <a:lnTo>
                        <a:pt x="1549" y="1244"/>
                      </a:lnTo>
                      <a:lnTo>
                        <a:pt x="1559" y="1244"/>
                      </a:lnTo>
                      <a:lnTo>
                        <a:pt x="1562" y="1254"/>
                      </a:lnTo>
                      <a:lnTo>
                        <a:pt x="1568" y="1260"/>
                      </a:lnTo>
                      <a:lnTo>
                        <a:pt x="1577" y="1263"/>
                      </a:lnTo>
                      <a:lnTo>
                        <a:pt x="1586" y="1263"/>
                      </a:lnTo>
                      <a:lnTo>
                        <a:pt x="1599" y="1263"/>
                      </a:lnTo>
                      <a:lnTo>
                        <a:pt x="1608" y="1266"/>
                      </a:lnTo>
                      <a:lnTo>
                        <a:pt x="1614" y="1272"/>
                      </a:lnTo>
                      <a:lnTo>
                        <a:pt x="1614" y="1281"/>
                      </a:lnTo>
                      <a:lnTo>
                        <a:pt x="1620" y="1269"/>
                      </a:lnTo>
                      <a:lnTo>
                        <a:pt x="1629" y="1263"/>
                      </a:lnTo>
                      <a:lnTo>
                        <a:pt x="1642" y="1263"/>
                      </a:lnTo>
                      <a:lnTo>
                        <a:pt x="1654" y="1266"/>
                      </a:lnTo>
                      <a:lnTo>
                        <a:pt x="1663" y="1269"/>
                      </a:lnTo>
                      <a:lnTo>
                        <a:pt x="1676" y="1269"/>
                      </a:lnTo>
                      <a:lnTo>
                        <a:pt x="1682" y="1266"/>
                      </a:lnTo>
                      <a:lnTo>
                        <a:pt x="1685" y="1254"/>
                      </a:lnTo>
                      <a:lnTo>
                        <a:pt x="1694" y="1257"/>
                      </a:lnTo>
                      <a:lnTo>
                        <a:pt x="1694" y="1263"/>
                      </a:lnTo>
                      <a:lnTo>
                        <a:pt x="1694" y="1269"/>
                      </a:lnTo>
                      <a:lnTo>
                        <a:pt x="1694" y="1275"/>
                      </a:lnTo>
                      <a:lnTo>
                        <a:pt x="1688" y="1287"/>
                      </a:lnTo>
                      <a:lnTo>
                        <a:pt x="1685" y="1293"/>
                      </a:lnTo>
                      <a:lnTo>
                        <a:pt x="1685" y="1300"/>
                      </a:lnTo>
                      <a:lnTo>
                        <a:pt x="1706" y="1312"/>
                      </a:lnTo>
                      <a:lnTo>
                        <a:pt x="1725" y="1324"/>
                      </a:lnTo>
                      <a:lnTo>
                        <a:pt x="1759" y="1358"/>
                      </a:lnTo>
                      <a:lnTo>
                        <a:pt x="1780" y="1355"/>
                      </a:lnTo>
                      <a:lnTo>
                        <a:pt x="1799" y="1358"/>
                      </a:lnTo>
                      <a:lnTo>
                        <a:pt x="1814" y="1367"/>
                      </a:lnTo>
                      <a:lnTo>
                        <a:pt x="1826" y="1379"/>
                      </a:lnTo>
                      <a:lnTo>
                        <a:pt x="1845" y="1410"/>
                      </a:lnTo>
                      <a:lnTo>
                        <a:pt x="1854" y="1422"/>
                      </a:lnTo>
                      <a:lnTo>
                        <a:pt x="1866" y="1432"/>
                      </a:lnTo>
                      <a:lnTo>
                        <a:pt x="1863" y="1450"/>
                      </a:lnTo>
                      <a:lnTo>
                        <a:pt x="1857" y="1462"/>
                      </a:lnTo>
                      <a:lnTo>
                        <a:pt x="1845" y="1469"/>
                      </a:lnTo>
                      <a:lnTo>
                        <a:pt x="1829" y="1472"/>
                      </a:lnTo>
                      <a:lnTo>
                        <a:pt x="1832" y="1478"/>
                      </a:lnTo>
                      <a:lnTo>
                        <a:pt x="1838" y="1481"/>
                      </a:lnTo>
                      <a:lnTo>
                        <a:pt x="1845" y="1481"/>
                      </a:lnTo>
                      <a:lnTo>
                        <a:pt x="1851" y="1475"/>
                      </a:lnTo>
                      <a:lnTo>
                        <a:pt x="1863" y="1465"/>
                      </a:lnTo>
                      <a:lnTo>
                        <a:pt x="1869" y="1459"/>
                      </a:lnTo>
                      <a:lnTo>
                        <a:pt x="1875" y="1462"/>
                      </a:lnTo>
                      <a:lnTo>
                        <a:pt x="1285" y="688"/>
                      </a:lnTo>
                      <a:lnTo>
                        <a:pt x="1442" y="630"/>
                      </a:lnTo>
                      <a:lnTo>
                        <a:pt x="1427" y="633"/>
                      </a:lnTo>
                      <a:lnTo>
                        <a:pt x="1411" y="636"/>
                      </a:lnTo>
                      <a:lnTo>
                        <a:pt x="1402" y="642"/>
                      </a:lnTo>
                      <a:lnTo>
                        <a:pt x="1390" y="648"/>
                      </a:lnTo>
                      <a:lnTo>
                        <a:pt x="1374" y="670"/>
                      </a:lnTo>
                      <a:lnTo>
                        <a:pt x="1356" y="688"/>
                      </a:lnTo>
                      <a:lnTo>
                        <a:pt x="1402" y="661"/>
                      </a:lnTo>
                      <a:lnTo>
                        <a:pt x="1420" y="645"/>
                      </a:lnTo>
                      <a:lnTo>
                        <a:pt x="1442" y="630"/>
                      </a:lnTo>
                      <a:lnTo>
                        <a:pt x="1285" y="688"/>
                      </a:lnTo>
                      <a:lnTo>
                        <a:pt x="1291" y="224"/>
                      </a:lnTo>
                      <a:lnTo>
                        <a:pt x="1297" y="224"/>
                      </a:lnTo>
                      <a:lnTo>
                        <a:pt x="1304" y="224"/>
                      </a:lnTo>
                      <a:lnTo>
                        <a:pt x="1313" y="231"/>
                      </a:lnTo>
                      <a:lnTo>
                        <a:pt x="1316" y="234"/>
                      </a:lnTo>
                      <a:lnTo>
                        <a:pt x="1319" y="237"/>
                      </a:lnTo>
                      <a:lnTo>
                        <a:pt x="1322" y="234"/>
                      </a:lnTo>
                      <a:lnTo>
                        <a:pt x="1322" y="224"/>
                      </a:lnTo>
                      <a:lnTo>
                        <a:pt x="1316" y="221"/>
                      </a:lnTo>
                      <a:lnTo>
                        <a:pt x="1307" y="215"/>
                      </a:lnTo>
                      <a:lnTo>
                        <a:pt x="1300" y="215"/>
                      </a:lnTo>
                      <a:lnTo>
                        <a:pt x="1297" y="215"/>
                      </a:lnTo>
                      <a:lnTo>
                        <a:pt x="1294" y="218"/>
                      </a:lnTo>
                      <a:lnTo>
                        <a:pt x="1291" y="224"/>
                      </a:lnTo>
                      <a:lnTo>
                        <a:pt x="1285" y="688"/>
                      </a:lnTo>
                      <a:lnTo>
                        <a:pt x="944" y="83"/>
                      </a:lnTo>
                      <a:lnTo>
                        <a:pt x="925" y="83"/>
                      </a:lnTo>
                      <a:lnTo>
                        <a:pt x="907" y="80"/>
                      </a:lnTo>
                      <a:lnTo>
                        <a:pt x="870" y="71"/>
                      </a:lnTo>
                      <a:lnTo>
                        <a:pt x="855" y="68"/>
                      </a:lnTo>
                      <a:lnTo>
                        <a:pt x="839" y="65"/>
                      </a:lnTo>
                      <a:lnTo>
                        <a:pt x="824" y="68"/>
                      </a:lnTo>
                      <a:lnTo>
                        <a:pt x="812" y="74"/>
                      </a:lnTo>
                      <a:lnTo>
                        <a:pt x="842" y="83"/>
                      </a:lnTo>
                      <a:lnTo>
                        <a:pt x="885" y="92"/>
                      </a:lnTo>
                      <a:lnTo>
                        <a:pt x="904" y="95"/>
                      </a:lnTo>
                      <a:lnTo>
                        <a:pt x="922" y="95"/>
                      </a:lnTo>
                      <a:lnTo>
                        <a:pt x="938" y="92"/>
                      </a:lnTo>
                      <a:lnTo>
                        <a:pt x="941" y="89"/>
                      </a:lnTo>
                      <a:lnTo>
                        <a:pt x="944" y="83"/>
                      </a:lnTo>
                      <a:lnTo>
                        <a:pt x="1285" y="6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200" name="Freeform 330"/>
                <p:cNvSpPr>
                  <a:spLocks/>
                </p:cNvSpPr>
                <p:nvPr/>
              </p:nvSpPr>
              <p:spPr bwMode="auto">
                <a:xfrm>
                  <a:off x="205" y="1129"/>
                  <a:ext cx="22" cy="28"/>
                </a:xfrm>
                <a:custGeom>
                  <a:avLst/>
                  <a:gdLst>
                    <a:gd name="T0" fmla="*/ 22 w 22"/>
                    <a:gd name="T1" fmla="*/ 9 h 28"/>
                    <a:gd name="T2" fmla="*/ 22 w 22"/>
                    <a:gd name="T3" fmla="*/ 28 h 28"/>
                    <a:gd name="T4" fmla="*/ 9 w 22"/>
                    <a:gd name="T5" fmla="*/ 28 h 28"/>
                    <a:gd name="T6" fmla="*/ 3 w 22"/>
                    <a:gd name="T7" fmla="*/ 24 h 28"/>
                    <a:gd name="T8" fmla="*/ 0 w 22"/>
                    <a:gd name="T9" fmla="*/ 18 h 28"/>
                    <a:gd name="T10" fmla="*/ 0 w 22"/>
                    <a:gd name="T11" fmla="*/ 9 h 28"/>
                    <a:gd name="T12" fmla="*/ 6 w 22"/>
                    <a:gd name="T13" fmla="*/ 3 h 28"/>
                    <a:gd name="T14" fmla="*/ 9 w 22"/>
                    <a:gd name="T15" fmla="*/ 0 h 28"/>
                    <a:gd name="T16" fmla="*/ 16 w 22"/>
                    <a:gd name="T17" fmla="*/ 0 h 28"/>
                    <a:gd name="T18" fmla="*/ 22 w 22"/>
                    <a:gd name="T19" fmla="*/ 9 h 2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2"/>
                    <a:gd name="T31" fmla="*/ 0 h 28"/>
                    <a:gd name="T32" fmla="*/ 22 w 22"/>
                    <a:gd name="T33" fmla="*/ 28 h 2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2" h="28">
                      <a:moveTo>
                        <a:pt x="22" y="9"/>
                      </a:moveTo>
                      <a:lnTo>
                        <a:pt x="22" y="28"/>
                      </a:lnTo>
                      <a:lnTo>
                        <a:pt x="9" y="28"/>
                      </a:lnTo>
                      <a:lnTo>
                        <a:pt x="3" y="24"/>
                      </a:lnTo>
                      <a:lnTo>
                        <a:pt x="0" y="18"/>
                      </a:lnTo>
                      <a:lnTo>
                        <a:pt x="0" y="9"/>
                      </a:lnTo>
                      <a:lnTo>
                        <a:pt x="6" y="3"/>
                      </a:lnTo>
                      <a:lnTo>
                        <a:pt x="9" y="0"/>
                      </a:lnTo>
                      <a:lnTo>
                        <a:pt x="16" y="0"/>
                      </a:lnTo>
                      <a:lnTo>
                        <a:pt x="22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201" name="Freeform 331"/>
                <p:cNvSpPr>
                  <a:spLocks/>
                </p:cNvSpPr>
                <p:nvPr/>
              </p:nvSpPr>
              <p:spPr bwMode="auto">
                <a:xfrm>
                  <a:off x="181" y="1243"/>
                  <a:ext cx="46" cy="46"/>
                </a:xfrm>
                <a:custGeom>
                  <a:avLst/>
                  <a:gdLst>
                    <a:gd name="T0" fmla="*/ 0 w 46"/>
                    <a:gd name="T1" fmla="*/ 46 h 46"/>
                    <a:gd name="T2" fmla="*/ 6 w 46"/>
                    <a:gd name="T3" fmla="*/ 30 h 46"/>
                    <a:gd name="T4" fmla="*/ 15 w 46"/>
                    <a:gd name="T5" fmla="*/ 15 h 46"/>
                    <a:gd name="T6" fmla="*/ 30 w 46"/>
                    <a:gd name="T7" fmla="*/ 6 h 46"/>
                    <a:gd name="T8" fmla="*/ 46 w 46"/>
                    <a:gd name="T9" fmla="*/ 0 h 46"/>
                    <a:gd name="T10" fmla="*/ 43 w 46"/>
                    <a:gd name="T11" fmla="*/ 21 h 46"/>
                    <a:gd name="T12" fmla="*/ 36 w 46"/>
                    <a:gd name="T13" fmla="*/ 27 h 46"/>
                    <a:gd name="T14" fmla="*/ 33 w 46"/>
                    <a:gd name="T15" fmla="*/ 36 h 46"/>
                    <a:gd name="T16" fmla="*/ 27 w 46"/>
                    <a:gd name="T17" fmla="*/ 40 h 46"/>
                    <a:gd name="T18" fmla="*/ 18 w 46"/>
                    <a:gd name="T19" fmla="*/ 43 h 46"/>
                    <a:gd name="T20" fmla="*/ 9 w 46"/>
                    <a:gd name="T21" fmla="*/ 46 h 46"/>
                    <a:gd name="T22" fmla="*/ 0 w 46"/>
                    <a:gd name="T23" fmla="*/ 46 h 4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6"/>
                    <a:gd name="T37" fmla="*/ 0 h 46"/>
                    <a:gd name="T38" fmla="*/ 46 w 46"/>
                    <a:gd name="T39" fmla="*/ 46 h 4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6" h="46">
                      <a:moveTo>
                        <a:pt x="0" y="46"/>
                      </a:moveTo>
                      <a:lnTo>
                        <a:pt x="6" y="30"/>
                      </a:lnTo>
                      <a:lnTo>
                        <a:pt x="15" y="15"/>
                      </a:lnTo>
                      <a:lnTo>
                        <a:pt x="30" y="6"/>
                      </a:lnTo>
                      <a:lnTo>
                        <a:pt x="46" y="0"/>
                      </a:lnTo>
                      <a:lnTo>
                        <a:pt x="43" y="21"/>
                      </a:lnTo>
                      <a:lnTo>
                        <a:pt x="36" y="27"/>
                      </a:lnTo>
                      <a:lnTo>
                        <a:pt x="33" y="36"/>
                      </a:lnTo>
                      <a:lnTo>
                        <a:pt x="27" y="40"/>
                      </a:lnTo>
                      <a:lnTo>
                        <a:pt x="18" y="43"/>
                      </a:lnTo>
                      <a:lnTo>
                        <a:pt x="9" y="46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sp>
              <p:nvSpPr>
                <p:cNvPr id="202" name="Freeform 332"/>
                <p:cNvSpPr>
                  <a:spLocks/>
                </p:cNvSpPr>
                <p:nvPr/>
              </p:nvSpPr>
              <p:spPr bwMode="auto">
                <a:xfrm>
                  <a:off x="76" y="1276"/>
                  <a:ext cx="55" cy="22"/>
                </a:xfrm>
                <a:custGeom>
                  <a:avLst/>
                  <a:gdLst>
                    <a:gd name="T0" fmla="*/ 0 w 55"/>
                    <a:gd name="T1" fmla="*/ 13 h 22"/>
                    <a:gd name="T2" fmla="*/ 3 w 55"/>
                    <a:gd name="T3" fmla="*/ 10 h 22"/>
                    <a:gd name="T4" fmla="*/ 12 w 55"/>
                    <a:gd name="T5" fmla="*/ 3 h 22"/>
                    <a:gd name="T6" fmla="*/ 22 w 55"/>
                    <a:gd name="T7" fmla="*/ 0 h 22"/>
                    <a:gd name="T8" fmla="*/ 34 w 55"/>
                    <a:gd name="T9" fmla="*/ 0 h 22"/>
                    <a:gd name="T10" fmla="*/ 43 w 55"/>
                    <a:gd name="T11" fmla="*/ 3 h 22"/>
                    <a:gd name="T12" fmla="*/ 52 w 55"/>
                    <a:gd name="T13" fmla="*/ 7 h 22"/>
                    <a:gd name="T14" fmla="*/ 55 w 55"/>
                    <a:gd name="T15" fmla="*/ 13 h 22"/>
                    <a:gd name="T16" fmla="*/ 55 w 55"/>
                    <a:gd name="T17" fmla="*/ 22 h 22"/>
                    <a:gd name="T18" fmla="*/ 25 w 55"/>
                    <a:gd name="T19" fmla="*/ 22 h 22"/>
                    <a:gd name="T20" fmla="*/ 9 w 55"/>
                    <a:gd name="T21" fmla="*/ 19 h 22"/>
                    <a:gd name="T22" fmla="*/ 0 w 55"/>
                    <a:gd name="T23" fmla="*/ 13 h 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5"/>
                    <a:gd name="T37" fmla="*/ 0 h 22"/>
                    <a:gd name="T38" fmla="*/ 55 w 55"/>
                    <a:gd name="T39" fmla="*/ 22 h 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5" h="22">
                      <a:moveTo>
                        <a:pt x="0" y="13"/>
                      </a:moveTo>
                      <a:lnTo>
                        <a:pt x="3" y="10"/>
                      </a:lnTo>
                      <a:lnTo>
                        <a:pt x="12" y="3"/>
                      </a:lnTo>
                      <a:lnTo>
                        <a:pt x="22" y="0"/>
                      </a:lnTo>
                      <a:lnTo>
                        <a:pt x="34" y="0"/>
                      </a:lnTo>
                      <a:lnTo>
                        <a:pt x="43" y="3"/>
                      </a:lnTo>
                      <a:lnTo>
                        <a:pt x="52" y="7"/>
                      </a:lnTo>
                      <a:lnTo>
                        <a:pt x="55" y="13"/>
                      </a:lnTo>
                      <a:lnTo>
                        <a:pt x="55" y="22"/>
                      </a:lnTo>
                      <a:lnTo>
                        <a:pt x="25" y="22"/>
                      </a:lnTo>
                      <a:lnTo>
                        <a:pt x="9" y="19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extrusionH="266700">
                  <a:extrusionClr>
                    <a:sysClr val="windowText" lastClr="000000"/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</p:grpSp>
          <p:sp>
            <p:nvSpPr>
              <p:cNvPr id="133" name="Freeform 95"/>
              <p:cNvSpPr>
                <a:spLocks/>
              </p:cNvSpPr>
              <p:nvPr/>
            </p:nvSpPr>
            <p:spPr bwMode="auto">
              <a:xfrm>
                <a:off x="3180495" y="4206349"/>
                <a:ext cx="229599" cy="350706"/>
              </a:xfrm>
              <a:custGeom>
                <a:avLst/>
                <a:gdLst>
                  <a:gd name="T0" fmla="*/ 0 w 182"/>
                  <a:gd name="T1" fmla="*/ 2147483647 h 278"/>
                  <a:gd name="T2" fmla="*/ 2147483647 w 182"/>
                  <a:gd name="T3" fmla="*/ 2147483647 h 278"/>
                  <a:gd name="T4" fmla="*/ 2147483647 w 182"/>
                  <a:gd name="T5" fmla="*/ 0 h 278"/>
                  <a:gd name="T6" fmla="*/ 2147483647 w 182"/>
                  <a:gd name="T7" fmla="*/ 2147483647 h 278"/>
                  <a:gd name="T8" fmla="*/ 0 w 182"/>
                  <a:gd name="T9" fmla="*/ 2147483647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"/>
                  <a:gd name="T16" fmla="*/ 0 h 278"/>
                  <a:gd name="T17" fmla="*/ 182 w 182"/>
                  <a:gd name="T18" fmla="*/ 278 h 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" h="278">
                    <a:moveTo>
                      <a:pt x="0" y="39"/>
                    </a:moveTo>
                    <a:lnTo>
                      <a:pt x="92" y="278"/>
                    </a:lnTo>
                    <a:lnTo>
                      <a:pt x="182" y="0"/>
                    </a:lnTo>
                    <a:lnTo>
                      <a:pt x="93" y="9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134" name="Freeform 113"/>
              <p:cNvSpPr>
                <a:spLocks/>
              </p:cNvSpPr>
              <p:nvPr/>
            </p:nvSpPr>
            <p:spPr bwMode="auto">
              <a:xfrm>
                <a:off x="5100546" y="2479312"/>
                <a:ext cx="229599" cy="350706"/>
              </a:xfrm>
              <a:custGeom>
                <a:avLst/>
                <a:gdLst>
                  <a:gd name="T0" fmla="*/ 0 w 182"/>
                  <a:gd name="T1" fmla="*/ 2147483647 h 278"/>
                  <a:gd name="T2" fmla="*/ 2147483647 w 182"/>
                  <a:gd name="T3" fmla="*/ 2147483647 h 278"/>
                  <a:gd name="T4" fmla="*/ 2147483647 w 182"/>
                  <a:gd name="T5" fmla="*/ 0 h 278"/>
                  <a:gd name="T6" fmla="*/ 2147483647 w 182"/>
                  <a:gd name="T7" fmla="*/ 2147483647 h 278"/>
                  <a:gd name="T8" fmla="*/ 0 w 182"/>
                  <a:gd name="T9" fmla="*/ 2147483647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"/>
                  <a:gd name="T16" fmla="*/ 0 h 278"/>
                  <a:gd name="T17" fmla="*/ 182 w 182"/>
                  <a:gd name="T18" fmla="*/ 278 h 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" h="278">
                    <a:moveTo>
                      <a:pt x="0" y="39"/>
                    </a:moveTo>
                    <a:lnTo>
                      <a:pt x="92" y="278"/>
                    </a:lnTo>
                    <a:lnTo>
                      <a:pt x="182" y="0"/>
                    </a:lnTo>
                    <a:lnTo>
                      <a:pt x="93" y="9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135" name="Freeform 114"/>
              <p:cNvSpPr>
                <a:spLocks/>
              </p:cNvSpPr>
              <p:nvPr/>
            </p:nvSpPr>
            <p:spPr bwMode="auto">
              <a:xfrm>
                <a:off x="6553831" y="3084847"/>
                <a:ext cx="229599" cy="350706"/>
              </a:xfrm>
              <a:custGeom>
                <a:avLst/>
                <a:gdLst>
                  <a:gd name="T0" fmla="*/ 0 w 182"/>
                  <a:gd name="T1" fmla="*/ 2147483647 h 278"/>
                  <a:gd name="T2" fmla="*/ 2147483647 w 182"/>
                  <a:gd name="T3" fmla="*/ 2147483647 h 278"/>
                  <a:gd name="T4" fmla="*/ 2147483647 w 182"/>
                  <a:gd name="T5" fmla="*/ 0 h 278"/>
                  <a:gd name="T6" fmla="*/ 2147483647 w 182"/>
                  <a:gd name="T7" fmla="*/ 2147483647 h 278"/>
                  <a:gd name="T8" fmla="*/ 0 w 182"/>
                  <a:gd name="T9" fmla="*/ 2147483647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"/>
                  <a:gd name="T16" fmla="*/ 0 h 278"/>
                  <a:gd name="T17" fmla="*/ 182 w 182"/>
                  <a:gd name="T18" fmla="*/ 278 h 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" h="278">
                    <a:moveTo>
                      <a:pt x="0" y="39"/>
                    </a:moveTo>
                    <a:lnTo>
                      <a:pt x="92" y="278"/>
                    </a:lnTo>
                    <a:lnTo>
                      <a:pt x="182" y="0"/>
                    </a:lnTo>
                    <a:lnTo>
                      <a:pt x="93" y="9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615803" y="3996451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cxnSp>
            <p:nvCxnSpPr>
              <p:cNvPr id="137" name="Straight Connector 63"/>
              <p:cNvCxnSpPr/>
              <p:nvPr/>
            </p:nvCxnSpPr>
            <p:spPr>
              <a:xfrm flipV="1">
                <a:off x="685800" y="4395578"/>
                <a:ext cx="2609858" cy="21447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diamond"/>
              </a:ln>
              <a:effectLst/>
            </p:spPr>
          </p:cxnSp>
          <p:sp>
            <p:nvSpPr>
              <p:cNvPr id="138" name="TextBox 137"/>
              <p:cNvSpPr txBox="1"/>
              <p:nvPr/>
            </p:nvSpPr>
            <p:spPr>
              <a:xfrm>
                <a:off x="6883920" y="1746887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cxnSp>
            <p:nvCxnSpPr>
              <p:cNvPr id="139" name="Straight Connector 70"/>
              <p:cNvCxnSpPr/>
              <p:nvPr/>
            </p:nvCxnSpPr>
            <p:spPr>
              <a:xfrm flipV="1">
                <a:off x="5427113" y="2153626"/>
                <a:ext cx="2973258" cy="13836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none"/>
                <a:tailEnd type="diamond"/>
              </a:ln>
              <a:effectLst/>
            </p:spPr>
          </p:cxnSp>
          <p:sp>
            <p:nvSpPr>
              <p:cNvPr id="140" name="TextBox 139"/>
              <p:cNvSpPr txBox="1"/>
              <p:nvPr/>
            </p:nvSpPr>
            <p:spPr>
              <a:xfrm>
                <a:off x="7249862" y="3635682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cxnSp>
            <p:nvCxnSpPr>
              <p:cNvPr id="141" name="Straight Connector 72"/>
              <p:cNvCxnSpPr/>
              <p:nvPr/>
            </p:nvCxnSpPr>
            <p:spPr>
              <a:xfrm flipV="1">
                <a:off x="7108184" y="4042421"/>
                <a:ext cx="1683530" cy="13836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none"/>
                <a:tailEnd type="diamond"/>
              </a:ln>
              <a:effectLst/>
            </p:spPr>
          </p:cxnSp>
          <p:cxnSp>
            <p:nvCxnSpPr>
              <p:cNvPr id="142" name="Straight Connector 75"/>
              <p:cNvCxnSpPr/>
              <p:nvPr/>
            </p:nvCxnSpPr>
            <p:spPr>
              <a:xfrm flipH="1">
                <a:off x="5190066" y="2167462"/>
                <a:ext cx="237047" cy="468019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none"/>
                <a:tailEnd type="diamond"/>
              </a:ln>
              <a:effectLst/>
            </p:spPr>
          </p:cxnSp>
          <p:cxnSp>
            <p:nvCxnSpPr>
              <p:cNvPr id="143" name="Straight Connector 76"/>
              <p:cNvCxnSpPr/>
              <p:nvPr/>
            </p:nvCxnSpPr>
            <p:spPr>
              <a:xfrm flipH="1" flipV="1">
                <a:off x="6670283" y="3284988"/>
                <a:ext cx="437901" cy="766192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none"/>
                <a:tailEnd type="diamond"/>
              </a:ln>
              <a:effectLst/>
            </p:spPr>
          </p:cxnSp>
          <p:sp>
            <p:nvSpPr>
              <p:cNvPr id="144" name="Freeform 114"/>
              <p:cNvSpPr>
                <a:spLocks/>
              </p:cNvSpPr>
              <p:nvPr/>
            </p:nvSpPr>
            <p:spPr bwMode="auto">
              <a:xfrm>
                <a:off x="4769098" y="4396437"/>
                <a:ext cx="229599" cy="350706"/>
              </a:xfrm>
              <a:custGeom>
                <a:avLst/>
                <a:gdLst>
                  <a:gd name="T0" fmla="*/ 0 w 182"/>
                  <a:gd name="T1" fmla="*/ 2147483647 h 278"/>
                  <a:gd name="T2" fmla="*/ 2147483647 w 182"/>
                  <a:gd name="T3" fmla="*/ 2147483647 h 278"/>
                  <a:gd name="T4" fmla="*/ 2147483647 w 182"/>
                  <a:gd name="T5" fmla="*/ 0 h 278"/>
                  <a:gd name="T6" fmla="*/ 2147483647 w 182"/>
                  <a:gd name="T7" fmla="*/ 2147483647 h 278"/>
                  <a:gd name="T8" fmla="*/ 0 w 182"/>
                  <a:gd name="T9" fmla="*/ 2147483647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"/>
                  <a:gd name="T16" fmla="*/ 0 h 278"/>
                  <a:gd name="T17" fmla="*/ 182 w 182"/>
                  <a:gd name="T18" fmla="*/ 278 h 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" h="278">
                    <a:moveTo>
                      <a:pt x="0" y="39"/>
                    </a:moveTo>
                    <a:lnTo>
                      <a:pt x="92" y="278"/>
                    </a:lnTo>
                    <a:lnTo>
                      <a:pt x="182" y="0"/>
                    </a:lnTo>
                    <a:lnTo>
                      <a:pt x="93" y="9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5465129" y="4947272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cxnSp>
            <p:nvCxnSpPr>
              <p:cNvPr id="146" name="Straight Connector 80"/>
              <p:cNvCxnSpPr/>
              <p:nvPr/>
            </p:nvCxnSpPr>
            <p:spPr>
              <a:xfrm flipV="1">
                <a:off x="5323451" y="5354011"/>
                <a:ext cx="1683530" cy="13836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none"/>
                <a:tailEnd type="diamond"/>
              </a:ln>
              <a:effectLst/>
            </p:spPr>
          </p:cxnSp>
          <p:cxnSp>
            <p:nvCxnSpPr>
              <p:cNvPr id="147" name="Straight Connector 81"/>
              <p:cNvCxnSpPr/>
              <p:nvPr/>
            </p:nvCxnSpPr>
            <p:spPr>
              <a:xfrm flipH="1" flipV="1">
                <a:off x="4885550" y="4596578"/>
                <a:ext cx="437901" cy="766192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ash"/>
                <a:headEnd type="none"/>
                <a:tailEnd type="diamond"/>
              </a:ln>
              <a:effectLst/>
            </p:spPr>
          </p:cxnSp>
          <p:sp>
            <p:nvSpPr>
              <p:cNvPr id="148" name="Oval 142"/>
              <p:cNvSpPr>
                <a:spLocks noChangeArrowheads="1"/>
              </p:cNvSpPr>
              <p:nvPr/>
            </p:nvSpPr>
            <p:spPr bwMode="auto">
              <a:xfrm>
                <a:off x="6599654" y="2483927"/>
                <a:ext cx="659058" cy="659058"/>
              </a:xfrm>
              <a:prstGeom prst="ellipse">
                <a:avLst/>
              </a:prstGeom>
              <a:solidFill>
                <a:sysClr val="window" lastClr="FFFFFF">
                  <a:alpha val="38823"/>
                </a:sysClr>
              </a:solidFill>
              <a:ln w="3175">
                <a:solidFill>
                  <a:srgbClr val="D9D9D9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srgbClr val="000000">
                    <a:alpha val="39999"/>
                  </a:srgbClr>
                </a:outerShdw>
              </a:effectLst>
              <a:scene3d>
                <a:camera prst="orthographicFront">
                  <a:rot lat="19740000" lon="21540000" rev="21120000"/>
                </a:camera>
                <a:lightRig rig="threePt" dir="t"/>
              </a:scene3d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+mn-ea"/>
                  <a:cs typeface="Arial" charset="0"/>
                </a:endParaRPr>
              </a:p>
            </p:txBody>
          </p:sp>
          <p:sp>
            <p:nvSpPr>
              <p:cNvPr id="149" name="Oval 143"/>
              <p:cNvSpPr/>
              <p:nvPr/>
            </p:nvSpPr>
            <p:spPr bwMode="auto">
              <a:xfrm>
                <a:off x="6697131" y="2584314"/>
                <a:ext cx="456830" cy="45828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0"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  <a:scene3d>
                <a:camera prst="orthographicFront">
                  <a:rot lat="19740000" lon="21540000" rev="21120000"/>
                </a:camera>
                <a:lightRig rig="threePt" dir="t"/>
              </a:scene3d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cs typeface="Arial" charset="0"/>
                </a:endParaRPr>
              </a:p>
            </p:txBody>
          </p:sp>
          <p:sp>
            <p:nvSpPr>
              <p:cNvPr id="150" name="Oval 144"/>
              <p:cNvSpPr/>
              <p:nvPr/>
            </p:nvSpPr>
            <p:spPr bwMode="auto">
              <a:xfrm>
                <a:off x="6823705" y="2707978"/>
                <a:ext cx="210957" cy="210957"/>
              </a:xfrm>
              <a:prstGeom prst="ellipse">
                <a:avLst/>
              </a:prstGeom>
              <a:solidFill>
                <a:srgbClr val="1F497D">
                  <a:lumMod val="75000"/>
                </a:srgbClr>
              </a:solidFill>
              <a:ln w="3175" cap="flat" cmpd="sng" algn="ctr">
                <a:solidFill>
                  <a:srgbClr val="4F81BD">
                    <a:lumMod val="75000"/>
                  </a:srgbClr>
                </a:solidFill>
                <a:prstDash val="solid"/>
              </a:ln>
              <a:effectLst/>
              <a:scene3d>
                <a:camera prst="orthographicFront">
                  <a:rot lat="19740000" lon="21540000" rev="21120000"/>
                </a:camera>
                <a:lightRig rig="threePt" dir="t"/>
              </a:scene3d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cs typeface="Arial" charset="0"/>
                </a:endParaRPr>
              </a:p>
            </p:txBody>
          </p:sp>
          <p:sp>
            <p:nvSpPr>
              <p:cNvPr id="151" name="Oval 147"/>
              <p:cNvSpPr>
                <a:spLocks noChangeArrowheads="1"/>
              </p:cNvSpPr>
              <p:nvPr/>
            </p:nvSpPr>
            <p:spPr bwMode="auto">
              <a:xfrm>
                <a:off x="2522041" y="3651314"/>
                <a:ext cx="659058" cy="659058"/>
              </a:xfrm>
              <a:prstGeom prst="ellipse">
                <a:avLst/>
              </a:prstGeom>
              <a:solidFill>
                <a:sysClr val="window" lastClr="FFFFFF">
                  <a:alpha val="38823"/>
                </a:sysClr>
              </a:solidFill>
              <a:ln w="3175">
                <a:solidFill>
                  <a:srgbClr val="D9D9D9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srgbClr val="000000">
                    <a:alpha val="39999"/>
                  </a:srgbClr>
                </a:outerShdw>
              </a:effectLst>
              <a:scene3d>
                <a:camera prst="orthographicFront">
                  <a:rot lat="19740000" lon="21540000" rev="21120000"/>
                </a:camera>
                <a:lightRig rig="threePt" dir="t"/>
              </a:scene3d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+mn-ea"/>
                  <a:cs typeface="Arial" charset="0"/>
                </a:endParaRPr>
              </a:p>
            </p:txBody>
          </p:sp>
          <p:sp>
            <p:nvSpPr>
              <p:cNvPr id="152" name="Oval 148"/>
              <p:cNvSpPr/>
              <p:nvPr/>
            </p:nvSpPr>
            <p:spPr bwMode="auto">
              <a:xfrm>
                <a:off x="2619518" y="3751701"/>
                <a:ext cx="456830" cy="45828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0"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  <a:scene3d>
                <a:camera prst="orthographicFront">
                  <a:rot lat="19740000" lon="21540000" rev="21120000"/>
                </a:camera>
                <a:lightRig rig="threePt" dir="t"/>
              </a:scene3d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cs typeface="Arial" charset="0"/>
                </a:endParaRPr>
              </a:p>
            </p:txBody>
          </p:sp>
          <p:sp>
            <p:nvSpPr>
              <p:cNvPr id="153" name="Oval 149"/>
              <p:cNvSpPr/>
              <p:nvPr/>
            </p:nvSpPr>
            <p:spPr bwMode="auto">
              <a:xfrm>
                <a:off x="2746092" y="3875365"/>
                <a:ext cx="210957" cy="210957"/>
              </a:xfrm>
              <a:prstGeom prst="ellipse">
                <a:avLst/>
              </a:prstGeom>
              <a:solidFill>
                <a:srgbClr val="1F497D">
                  <a:lumMod val="75000"/>
                </a:srgbClr>
              </a:solidFill>
              <a:ln w="3175" cap="flat" cmpd="sng" algn="ctr">
                <a:solidFill>
                  <a:srgbClr val="4F81BD">
                    <a:lumMod val="75000"/>
                  </a:srgbClr>
                </a:solidFill>
                <a:prstDash val="solid"/>
              </a:ln>
              <a:effectLst/>
              <a:scene3d>
                <a:camera prst="orthographicFront">
                  <a:rot lat="19740000" lon="21540000" rev="21120000"/>
                </a:camera>
                <a:lightRig rig="threePt" dir="t"/>
              </a:scene3d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cs typeface="Arial" charset="0"/>
                </a:endParaRPr>
              </a:p>
            </p:txBody>
          </p:sp>
          <p:sp>
            <p:nvSpPr>
              <p:cNvPr id="154" name="Freeform 5"/>
              <p:cNvSpPr>
                <a:spLocks/>
              </p:cNvSpPr>
              <p:nvPr/>
            </p:nvSpPr>
            <p:spPr bwMode="auto">
              <a:xfrm rot="4327249">
                <a:off x="4055764" y="1650418"/>
                <a:ext cx="644509" cy="686700"/>
              </a:xfrm>
              <a:custGeom>
                <a:avLst/>
                <a:gdLst>
                  <a:gd name="T0" fmla="*/ 2147483647 w 1145"/>
                  <a:gd name="T1" fmla="*/ 2147483647 h 844"/>
                  <a:gd name="T2" fmla="*/ 2147483647 w 1145"/>
                  <a:gd name="T3" fmla="*/ 2147483647 h 844"/>
                  <a:gd name="T4" fmla="*/ 2147483647 w 1145"/>
                  <a:gd name="T5" fmla="*/ 2147483647 h 844"/>
                  <a:gd name="T6" fmla="*/ 2147483647 w 1145"/>
                  <a:gd name="T7" fmla="*/ 2147483647 h 844"/>
                  <a:gd name="T8" fmla="*/ 2147483647 w 1145"/>
                  <a:gd name="T9" fmla="*/ 2147483647 h 844"/>
                  <a:gd name="T10" fmla="*/ 2147483647 w 1145"/>
                  <a:gd name="T11" fmla="*/ 2147483647 h 844"/>
                  <a:gd name="T12" fmla="*/ 2147483647 w 1145"/>
                  <a:gd name="T13" fmla="*/ 2147483647 h 844"/>
                  <a:gd name="T14" fmla="*/ 2147483647 w 1145"/>
                  <a:gd name="T15" fmla="*/ 2147483647 h 844"/>
                  <a:gd name="T16" fmla="*/ 2147483647 w 1145"/>
                  <a:gd name="T17" fmla="*/ 2147483647 h 844"/>
                  <a:gd name="T18" fmla="*/ 2147483647 w 1145"/>
                  <a:gd name="T19" fmla="*/ 2147483647 h 844"/>
                  <a:gd name="T20" fmla="*/ 2147483647 w 1145"/>
                  <a:gd name="T21" fmla="*/ 2147483647 h 844"/>
                  <a:gd name="T22" fmla="*/ 2147483647 w 1145"/>
                  <a:gd name="T23" fmla="*/ 2147483647 h 844"/>
                  <a:gd name="T24" fmla="*/ 2147483647 w 1145"/>
                  <a:gd name="T25" fmla="*/ 2147483647 h 844"/>
                  <a:gd name="T26" fmla="*/ 2147483647 w 1145"/>
                  <a:gd name="T27" fmla="*/ 2147483647 h 844"/>
                  <a:gd name="T28" fmla="*/ 2147483647 w 1145"/>
                  <a:gd name="T29" fmla="*/ 2147483647 h 844"/>
                  <a:gd name="T30" fmla="*/ 2147483647 w 1145"/>
                  <a:gd name="T31" fmla="*/ 2147483647 h 844"/>
                  <a:gd name="T32" fmla="*/ 2147483647 w 1145"/>
                  <a:gd name="T33" fmla="*/ 2147483647 h 844"/>
                  <a:gd name="T34" fmla="*/ 2147483647 w 1145"/>
                  <a:gd name="T35" fmla="*/ 2147483647 h 844"/>
                  <a:gd name="T36" fmla="*/ 2147483647 w 1145"/>
                  <a:gd name="T37" fmla="*/ 2147483647 h 844"/>
                  <a:gd name="T38" fmla="*/ 2147483647 w 1145"/>
                  <a:gd name="T39" fmla="*/ 2147483647 h 844"/>
                  <a:gd name="T40" fmla="*/ 2147483647 w 1145"/>
                  <a:gd name="T41" fmla="*/ 2147483647 h 844"/>
                  <a:gd name="T42" fmla="*/ 2147483647 w 1145"/>
                  <a:gd name="T43" fmla="*/ 2147483647 h 844"/>
                  <a:gd name="T44" fmla="*/ 2147483647 w 1145"/>
                  <a:gd name="T45" fmla="*/ 2147483647 h 844"/>
                  <a:gd name="T46" fmla="*/ 2147483647 w 1145"/>
                  <a:gd name="T47" fmla="*/ 2147483647 h 844"/>
                  <a:gd name="T48" fmla="*/ 2147483647 w 1145"/>
                  <a:gd name="T49" fmla="*/ 2147483647 h 844"/>
                  <a:gd name="T50" fmla="*/ 2147483647 w 1145"/>
                  <a:gd name="T51" fmla="*/ 2147483647 h 844"/>
                  <a:gd name="T52" fmla="*/ 2147483647 w 1145"/>
                  <a:gd name="T53" fmla="*/ 2147483647 h 844"/>
                  <a:gd name="T54" fmla="*/ 2147483647 w 1145"/>
                  <a:gd name="T55" fmla="*/ 2147483647 h 844"/>
                  <a:gd name="T56" fmla="*/ 2147483647 w 1145"/>
                  <a:gd name="T57" fmla="*/ 2147483647 h 844"/>
                  <a:gd name="T58" fmla="*/ 2147483647 w 1145"/>
                  <a:gd name="T59" fmla="*/ 2147483647 h 844"/>
                  <a:gd name="T60" fmla="*/ 2147483647 w 1145"/>
                  <a:gd name="T61" fmla="*/ 2147483647 h 844"/>
                  <a:gd name="T62" fmla="*/ 2147483647 w 1145"/>
                  <a:gd name="T63" fmla="*/ 2147483647 h 844"/>
                  <a:gd name="T64" fmla="*/ 2147483647 w 1145"/>
                  <a:gd name="T65" fmla="*/ 2147483647 h 844"/>
                  <a:gd name="T66" fmla="*/ 2147483647 w 1145"/>
                  <a:gd name="T67" fmla="*/ 2147483647 h 844"/>
                  <a:gd name="T68" fmla="*/ 2147483647 w 1145"/>
                  <a:gd name="T69" fmla="*/ 2147483647 h 844"/>
                  <a:gd name="T70" fmla="*/ 2147483647 w 1145"/>
                  <a:gd name="T71" fmla="*/ 2147483647 h 844"/>
                  <a:gd name="T72" fmla="*/ 2147483647 w 1145"/>
                  <a:gd name="T73" fmla="*/ 2147483647 h 844"/>
                  <a:gd name="T74" fmla="*/ 2147483647 w 1145"/>
                  <a:gd name="T75" fmla="*/ 2147483647 h 844"/>
                  <a:gd name="T76" fmla="*/ 2147483647 w 1145"/>
                  <a:gd name="T77" fmla="*/ 2147483647 h 844"/>
                  <a:gd name="T78" fmla="*/ 2147483647 w 1145"/>
                  <a:gd name="T79" fmla="*/ 2147483647 h 844"/>
                  <a:gd name="T80" fmla="*/ 2147483647 w 1145"/>
                  <a:gd name="T81" fmla="*/ 2147483647 h 844"/>
                  <a:gd name="T82" fmla="*/ 2147483647 w 1145"/>
                  <a:gd name="T83" fmla="*/ 2147483647 h 844"/>
                  <a:gd name="T84" fmla="*/ 2147483647 w 1145"/>
                  <a:gd name="T85" fmla="*/ 0 h 844"/>
                  <a:gd name="T86" fmla="*/ 2147483647 w 1145"/>
                  <a:gd name="T87" fmla="*/ 2147483647 h 844"/>
                  <a:gd name="T88" fmla="*/ 2147483647 w 1145"/>
                  <a:gd name="T89" fmla="*/ 2147483647 h 844"/>
                  <a:gd name="T90" fmla="*/ 2147483647 w 1145"/>
                  <a:gd name="T91" fmla="*/ 2147483647 h 844"/>
                  <a:gd name="T92" fmla="*/ 2147483647 w 1145"/>
                  <a:gd name="T93" fmla="*/ 2147483647 h 844"/>
                  <a:gd name="T94" fmla="*/ 2147483647 w 1145"/>
                  <a:gd name="T95" fmla="*/ 2147483647 h 844"/>
                  <a:gd name="T96" fmla="*/ 2147483647 w 1145"/>
                  <a:gd name="T97" fmla="*/ 2147483647 h 84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45"/>
                  <a:gd name="T148" fmla="*/ 0 h 844"/>
                  <a:gd name="T149" fmla="*/ 1145 w 1145"/>
                  <a:gd name="T150" fmla="*/ 844 h 84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45" h="844">
                    <a:moveTo>
                      <a:pt x="391" y="209"/>
                    </a:moveTo>
                    <a:lnTo>
                      <a:pt x="302" y="230"/>
                    </a:lnTo>
                    <a:lnTo>
                      <a:pt x="299" y="223"/>
                    </a:lnTo>
                    <a:lnTo>
                      <a:pt x="296" y="219"/>
                    </a:lnTo>
                    <a:lnTo>
                      <a:pt x="293" y="215"/>
                    </a:lnTo>
                    <a:lnTo>
                      <a:pt x="289" y="215"/>
                    </a:lnTo>
                    <a:lnTo>
                      <a:pt x="285" y="217"/>
                    </a:lnTo>
                    <a:lnTo>
                      <a:pt x="282" y="221"/>
                    </a:lnTo>
                    <a:lnTo>
                      <a:pt x="278" y="228"/>
                    </a:lnTo>
                    <a:lnTo>
                      <a:pt x="275" y="237"/>
                    </a:lnTo>
                    <a:lnTo>
                      <a:pt x="58" y="289"/>
                    </a:lnTo>
                    <a:lnTo>
                      <a:pt x="53" y="292"/>
                    </a:lnTo>
                    <a:lnTo>
                      <a:pt x="40" y="297"/>
                    </a:lnTo>
                    <a:lnTo>
                      <a:pt x="33" y="302"/>
                    </a:lnTo>
                    <a:lnTo>
                      <a:pt x="26" y="307"/>
                    </a:lnTo>
                    <a:lnTo>
                      <a:pt x="20" y="313"/>
                    </a:lnTo>
                    <a:lnTo>
                      <a:pt x="15" y="321"/>
                    </a:lnTo>
                    <a:lnTo>
                      <a:pt x="5" y="343"/>
                    </a:lnTo>
                    <a:lnTo>
                      <a:pt x="0" y="350"/>
                    </a:lnTo>
                    <a:lnTo>
                      <a:pt x="275" y="336"/>
                    </a:lnTo>
                    <a:lnTo>
                      <a:pt x="278" y="345"/>
                    </a:lnTo>
                    <a:lnTo>
                      <a:pt x="282" y="353"/>
                    </a:lnTo>
                    <a:lnTo>
                      <a:pt x="284" y="355"/>
                    </a:lnTo>
                    <a:lnTo>
                      <a:pt x="285" y="358"/>
                    </a:lnTo>
                    <a:lnTo>
                      <a:pt x="288" y="359"/>
                    </a:lnTo>
                    <a:lnTo>
                      <a:pt x="289" y="359"/>
                    </a:lnTo>
                    <a:lnTo>
                      <a:pt x="292" y="359"/>
                    </a:lnTo>
                    <a:lnTo>
                      <a:pt x="293" y="358"/>
                    </a:lnTo>
                    <a:lnTo>
                      <a:pt x="296" y="355"/>
                    </a:lnTo>
                    <a:lnTo>
                      <a:pt x="298" y="352"/>
                    </a:lnTo>
                    <a:lnTo>
                      <a:pt x="301" y="344"/>
                    </a:lnTo>
                    <a:lnTo>
                      <a:pt x="303" y="334"/>
                    </a:lnTo>
                    <a:lnTo>
                      <a:pt x="401" y="330"/>
                    </a:lnTo>
                    <a:lnTo>
                      <a:pt x="481" y="331"/>
                    </a:lnTo>
                    <a:lnTo>
                      <a:pt x="485" y="367"/>
                    </a:lnTo>
                    <a:lnTo>
                      <a:pt x="489" y="408"/>
                    </a:lnTo>
                    <a:lnTo>
                      <a:pt x="495" y="454"/>
                    </a:lnTo>
                    <a:lnTo>
                      <a:pt x="502" y="500"/>
                    </a:lnTo>
                    <a:lnTo>
                      <a:pt x="508" y="544"/>
                    </a:lnTo>
                    <a:lnTo>
                      <a:pt x="513" y="583"/>
                    </a:lnTo>
                    <a:lnTo>
                      <a:pt x="518" y="613"/>
                    </a:lnTo>
                    <a:lnTo>
                      <a:pt x="520" y="632"/>
                    </a:lnTo>
                    <a:lnTo>
                      <a:pt x="525" y="654"/>
                    </a:lnTo>
                    <a:lnTo>
                      <a:pt x="533" y="688"/>
                    </a:lnTo>
                    <a:lnTo>
                      <a:pt x="541" y="728"/>
                    </a:lnTo>
                    <a:lnTo>
                      <a:pt x="553" y="770"/>
                    </a:lnTo>
                    <a:lnTo>
                      <a:pt x="546" y="771"/>
                    </a:lnTo>
                    <a:lnTo>
                      <a:pt x="472" y="789"/>
                    </a:lnTo>
                    <a:lnTo>
                      <a:pt x="468" y="791"/>
                    </a:lnTo>
                    <a:lnTo>
                      <a:pt x="464" y="795"/>
                    </a:lnTo>
                    <a:lnTo>
                      <a:pt x="461" y="801"/>
                    </a:lnTo>
                    <a:lnTo>
                      <a:pt x="460" y="802"/>
                    </a:lnTo>
                    <a:lnTo>
                      <a:pt x="549" y="798"/>
                    </a:lnTo>
                    <a:lnTo>
                      <a:pt x="560" y="798"/>
                    </a:lnTo>
                    <a:lnTo>
                      <a:pt x="565" y="819"/>
                    </a:lnTo>
                    <a:lnTo>
                      <a:pt x="571" y="835"/>
                    </a:lnTo>
                    <a:lnTo>
                      <a:pt x="574" y="844"/>
                    </a:lnTo>
                    <a:lnTo>
                      <a:pt x="577" y="844"/>
                    </a:lnTo>
                    <a:lnTo>
                      <a:pt x="578" y="836"/>
                    </a:lnTo>
                    <a:lnTo>
                      <a:pt x="581" y="825"/>
                    </a:lnTo>
                    <a:lnTo>
                      <a:pt x="584" y="812"/>
                    </a:lnTo>
                    <a:lnTo>
                      <a:pt x="587" y="798"/>
                    </a:lnTo>
                    <a:lnTo>
                      <a:pt x="594" y="797"/>
                    </a:lnTo>
                    <a:lnTo>
                      <a:pt x="682" y="801"/>
                    </a:lnTo>
                    <a:lnTo>
                      <a:pt x="681" y="800"/>
                    </a:lnTo>
                    <a:lnTo>
                      <a:pt x="680" y="795"/>
                    </a:lnTo>
                    <a:lnTo>
                      <a:pt x="674" y="790"/>
                    </a:lnTo>
                    <a:lnTo>
                      <a:pt x="670" y="788"/>
                    </a:lnTo>
                    <a:lnTo>
                      <a:pt x="596" y="771"/>
                    </a:lnTo>
                    <a:lnTo>
                      <a:pt x="594" y="770"/>
                    </a:lnTo>
                    <a:lnTo>
                      <a:pt x="603" y="728"/>
                    </a:lnTo>
                    <a:lnTo>
                      <a:pt x="612" y="689"/>
                    </a:lnTo>
                    <a:lnTo>
                      <a:pt x="619" y="654"/>
                    </a:lnTo>
                    <a:lnTo>
                      <a:pt x="625" y="631"/>
                    </a:lnTo>
                    <a:lnTo>
                      <a:pt x="627" y="612"/>
                    </a:lnTo>
                    <a:lnTo>
                      <a:pt x="632" y="583"/>
                    </a:lnTo>
                    <a:lnTo>
                      <a:pt x="636" y="545"/>
                    </a:lnTo>
                    <a:lnTo>
                      <a:pt x="643" y="502"/>
                    </a:lnTo>
                    <a:lnTo>
                      <a:pt x="649" y="456"/>
                    </a:lnTo>
                    <a:lnTo>
                      <a:pt x="654" y="411"/>
                    </a:lnTo>
                    <a:lnTo>
                      <a:pt x="660" y="369"/>
                    </a:lnTo>
                    <a:lnTo>
                      <a:pt x="664" y="334"/>
                    </a:lnTo>
                    <a:lnTo>
                      <a:pt x="744" y="332"/>
                    </a:lnTo>
                    <a:lnTo>
                      <a:pt x="819" y="336"/>
                    </a:lnTo>
                    <a:lnTo>
                      <a:pt x="822" y="343"/>
                    </a:lnTo>
                    <a:lnTo>
                      <a:pt x="825" y="349"/>
                    </a:lnTo>
                    <a:lnTo>
                      <a:pt x="828" y="352"/>
                    </a:lnTo>
                    <a:lnTo>
                      <a:pt x="832" y="353"/>
                    </a:lnTo>
                    <a:lnTo>
                      <a:pt x="835" y="352"/>
                    </a:lnTo>
                    <a:lnTo>
                      <a:pt x="837" y="349"/>
                    </a:lnTo>
                    <a:lnTo>
                      <a:pt x="840" y="344"/>
                    </a:lnTo>
                    <a:lnTo>
                      <a:pt x="843" y="337"/>
                    </a:lnTo>
                    <a:lnTo>
                      <a:pt x="1145" y="352"/>
                    </a:lnTo>
                    <a:lnTo>
                      <a:pt x="1140" y="345"/>
                    </a:lnTo>
                    <a:lnTo>
                      <a:pt x="1130" y="323"/>
                    </a:lnTo>
                    <a:lnTo>
                      <a:pt x="1125" y="316"/>
                    </a:lnTo>
                    <a:lnTo>
                      <a:pt x="1119" y="309"/>
                    </a:lnTo>
                    <a:lnTo>
                      <a:pt x="1112" y="304"/>
                    </a:lnTo>
                    <a:lnTo>
                      <a:pt x="1105" y="299"/>
                    </a:lnTo>
                    <a:lnTo>
                      <a:pt x="1092" y="294"/>
                    </a:lnTo>
                    <a:lnTo>
                      <a:pt x="1087" y="292"/>
                    </a:lnTo>
                    <a:lnTo>
                      <a:pt x="846" y="233"/>
                    </a:lnTo>
                    <a:lnTo>
                      <a:pt x="843" y="223"/>
                    </a:lnTo>
                    <a:lnTo>
                      <a:pt x="839" y="215"/>
                    </a:lnTo>
                    <a:lnTo>
                      <a:pt x="837" y="213"/>
                    </a:lnTo>
                    <a:lnTo>
                      <a:pt x="836" y="211"/>
                    </a:lnTo>
                    <a:lnTo>
                      <a:pt x="833" y="210"/>
                    </a:lnTo>
                    <a:lnTo>
                      <a:pt x="832" y="209"/>
                    </a:lnTo>
                    <a:lnTo>
                      <a:pt x="828" y="210"/>
                    </a:lnTo>
                    <a:lnTo>
                      <a:pt x="825" y="213"/>
                    </a:lnTo>
                    <a:lnTo>
                      <a:pt x="822" y="219"/>
                    </a:lnTo>
                    <a:lnTo>
                      <a:pt x="819" y="227"/>
                    </a:lnTo>
                    <a:lnTo>
                      <a:pt x="754" y="211"/>
                    </a:lnTo>
                    <a:lnTo>
                      <a:pt x="668" y="187"/>
                    </a:lnTo>
                    <a:lnTo>
                      <a:pt x="667" y="161"/>
                    </a:lnTo>
                    <a:lnTo>
                      <a:pt x="664" y="136"/>
                    </a:lnTo>
                    <a:lnTo>
                      <a:pt x="660" y="112"/>
                    </a:lnTo>
                    <a:lnTo>
                      <a:pt x="654" y="94"/>
                    </a:lnTo>
                    <a:lnTo>
                      <a:pt x="647" y="81"/>
                    </a:lnTo>
                    <a:lnTo>
                      <a:pt x="639" y="69"/>
                    </a:lnTo>
                    <a:lnTo>
                      <a:pt x="637" y="55"/>
                    </a:lnTo>
                    <a:lnTo>
                      <a:pt x="633" y="42"/>
                    </a:lnTo>
                    <a:lnTo>
                      <a:pt x="627" y="31"/>
                    </a:lnTo>
                    <a:lnTo>
                      <a:pt x="619" y="21"/>
                    </a:lnTo>
                    <a:lnTo>
                      <a:pt x="609" y="12"/>
                    </a:lnTo>
                    <a:lnTo>
                      <a:pt x="598" y="6"/>
                    </a:lnTo>
                    <a:lnTo>
                      <a:pt x="592" y="4"/>
                    </a:lnTo>
                    <a:lnTo>
                      <a:pt x="587" y="2"/>
                    </a:lnTo>
                    <a:lnTo>
                      <a:pt x="580" y="0"/>
                    </a:lnTo>
                    <a:lnTo>
                      <a:pt x="574" y="0"/>
                    </a:lnTo>
                    <a:lnTo>
                      <a:pt x="567" y="0"/>
                    </a:lnTo>
                    <a:lnTo>
                      <a:pt x="561" y="2"/>
                    </a:lnTo>
                    <a:lnTo>
                      <a:pt x="556" y="3"/>
                    </a:lnTo>
                    <a:lnTo>
                      <a:pt x="550" y="5"/>
                    </a:lnTo>
                    <a:lnTo>
                      <a:pt x="539" y="12"/>
                    </a:lnTo>
                    <a:lnTo>
                      <a:pt x="529" y="19"/>
                    </a:lnTo>
                    <a:lnTo>
                      <a:pt x="522" y="28"/>
                    </a:lnTo>
                    <a:lnTo>
                      <a:pt x="515" y="40"/>
                    </a:lnTo>
                    <a:lnTo>
                      <a:pt x="510" y="52"/>
                    </a:lnTo>
                    <a:lnTo>
                      <a:pt x="508" y="65"/>
                    </a:lnTo>
                    <a:lnTo>
                      <a:pt x="503" y="72"/>
                    </a:lnTo>
                    <a:lnTo>
                      <a:pt x="498" y="79"/>
                    </a:lnTo>
                    <a:lnTo>
                      <a:pt x="494" y="87"/>
                    </a:lnTo>
                    <a:lnTo>
                      <a:pt x="491" y="94"/>
                    </a:lnTo>
                    <a:lnTo>
                      <a:pt x="485" y="112"/>
                    </a:lnTo>
                    <a:lnTo>
                      <a:pt x="481" y="135"/>
                    </a:lnTo>
                    <a:lnTo>
                      <a:pt x="478" y="159"/>
                    </a:lnTo>
                    <a:lnTo>
                      <a:pt x="477" y="185"/>
                    </a:lnTo>
                    <a:lnTo>
                      <a:pt x="391" y="20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4F81BD">
                      <a:lumMod val="75000"/>
                    </a:srgbClr>
                  </a:gs>
                  <a:gs pos="0">
                    <a:srgbClr val="1F497D">
                      <a:lumMod val="75000"/>
                    </a:srgbClr>
                  </a:gs>
                </a:gsLst>
                <a:lin ang="16200000" scaled="0"/>
                <a:tileRect/>
              </a:gra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19886</TotalTime>
  <Words>259</Words>
  <Application>Microsoft Office PowerPoint</Application>
  <PresentationFormat>全屏显示(4:3)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989</cp:revision>
  <dcterms:created xsi:type="dcterms:W3CDTF">2009-02-11T05:37:22Z</dcterms:created>
  <dcterms:modified xsi:type="dcterms:W3CDTF">2014-02-02T11:05:24Z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