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8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99" d="100"/>
          <a:sy n="99" d="100"/>
        </p:scale>
        <p:origin x="-13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700941952535203E-2"/>
          <c:y val="7.4380165289256214E-2"/>
          <c:w val="0.92687408409845795"/>
          <c:h val="0.826377302010801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tx2"/>
              </a:solidFill>
            </a:ln>
            <a:scene3d>
              <a:camera prst="orthographicFront"/>
              <a:lightRig rig="threePt" dir="t"/>
            </a:scene3d>
            <a:sp3d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4</c:v>
                </c:pt>
                <c:pt idx="2">
                  <c:v>4.2</c:v>
                </c:pt>
                <c:pt idx="3">
                  <c:v>3</c:v>
                </c:pt>
                <c:pt idx="4">
                  <c:v>3.6</c:v>
                </c:pt>
                <c:pt idx="5">
                  <c:v>6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6</c:v>
                </c:pt>
                <c:pt idx="10">
                  <c:v>5.3</c:v>
                </c:pt>
                <c:pt idx="11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4.5</c:v>
                </c:pt>
                <c:pt idx="2">
                  <c:v>2</c:v>
                </c:pt>
                <c:pt idx="3">
                  <c:v>2.4</c:v>
                </c:pt>
                <c:pt idx="4">
                  <c:v>2</c:v>
                </c:pt>
                <c:pt idx="5">
                  <c:v>3.4</c:v>
                </c:pt>
                <c:pt idx="6">
                  <c:v>2.6</c:v>
                </c:pt>
                <c:pt idx="7">
                  <c:v>5.5</c:v>
                </c:pt>
                <c:pt idx="8">
                  <c:v>2</c:v>
                </c:pt>
                <c:pt idx="9">
                  <c:v>3</c:v>
                </c:pt>
                <c:pt idx="10">
                  <c:v>4</c:v>
                </c:pt>
                <c:pt idx="11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2.4</c:v>
                </c:pt>
                <c:pt idx="3">
                  <c:v>2.4</c:v>
                </c:pt>
                <c:pt idx="4">
                  <c:v>4</c:v>
                </c:pt>
                <c:pt idx="5">
                  <c:v>3</c:v>
                </c:pt>
                <c:pt idx="6">
                  <c:v>3.4</c:v>
                </c:pt>
                <c:pt idx="7">
                  <c:v>2</c:v>
                </c:pt>
                <c:pt idx="8">
                  <c:v>5</c:v>
                </c:pt>
                <c:pt idx="9">
                  <c:v>5</c:v>
                </c:pt>
                <c:pt idx="10">
                  <c:v>2.5</c:v>
                </c:pt>
                <c:pt idx="1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2"/>
        <c:axId val="194297216"/>
        <c:axId val="195196032"/>
      </c:barChart>
      <c:catAx>
        <c:axId val="1942972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0" i="1" u="none" strike="noStrike" cap="none" baseline="0"/>
            </a:pPr>
            <a:endParaRPr lang="zh-CN"/>
          </a:p>
        </c:txPr>
        <c:crossAx val="195196032"/>
        <c:crosses val="autoZero"/>
        <c:auto val="1"/>
        <c:lblAlgn val="ctr"/>
        <c:lblOffset val="100"/>
        <c:noMultiLvlLbl val="0"/>
      </c:catAx>
      <c:valAx>
        <c:axId val="195196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 b="0" i="0"/>
            </a:pPr>
            <a:endParaRPr lang="zh-CN"/>
          </a:p>
        </c:txPr>
        <c:crossAx val="194297216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1"/>
          <p:cNvGrpSpPr/>
          <p:nvPr/>
        </p:nvGrpSpPr>
        <p:grpSpPr>
          <a:xfrm>
            <a:off x="304807" y="1681873"/>
            <a:ext cx="8518104" cy="3907367"/>
            <a:chOff x="304807" y="1534584"/>
            <a:chExt cx="8518104" cy="3907367"/>
          </a:xfrm>
        </p:grpSpPr>
        <p:sp>
          <p:nvSpPr>
            <p:cNvPr id="46" name="Rectangle 4"/>
            <p:cNvSpPr/>
            <p:nvPr/>
          </p:nvSpPr>
          <p:spPr>
            <a:xfrm>
              <a:off x="304807" y="1866900"/>
              <a:ext cx="8515343" cy="35750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ound Same Side Corner Rectangle 29"/>
            <p:cNvSpPr/>
            <p:nvPr/>
          </p:nvSpPr>
          <p:spPr>
            <a:xfrm>
              <a:off x="304807" y="1534584"/>
              <a:ext cx="8518104" cy="381529"/>
            </a:xfrm>
            <a:prstGeom prst="round2SameRect">
              <a:avLst>
                <a:gd name="adj1" fmla="val 27778"/>
                <a:gd name="adj2" fmla="val 0"/>
              </a:avLst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tx2">
                    <a:lumMod val="75000"/>
                  </a:schemeClr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994442" y="1549970"/>
              <a:ext cx="1767918" cy="52322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rgbClr val="000000">
                  <a:alpha val="3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rgbClr val="FFFFFF"/>
                  </a:solidFill>
                </a:rPr>
                <a:t>REPLACE TEXT</a:t>
              </a:r>
              <a:r>
                <a:rPr lang="en-US" sz="1400" b="1" dirty="0" smtClean="0">
                  <a:solidFill>
                    <a:schemeClr val="accent1">
                      <a:lumMod val="75000"/>
                    </a:schemeClr>
                  </a:solidFill>
                </a:rPr>
                <a:t>		</a:t>
              </a:r>
              <a:endParaRPr lang="en-US" sz="1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49" name="Straight Connector 31"/>
            <p:cNvCxnSpPr/>
            <p:nvPr/>
          </p:nvCxnSpPr>
          <p:spPr>
            <a:xfrm flipH="1">
              <a:off x="2096365" y="1725751"/>
              <a:ext cx="1879605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32"/>
            <p:cNvCxnSpPr/>
            <p:nvPr/>
          </p:nvCxnSpPr>
          <p:spPr>
            <a:xfrm flipH="1">
              <a:off x="5254431" y="1725751"/>
              <a:ext cx="1879605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51" name="Content Placeholder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057767295"/>
                </p:ext>
              </p:extLst>
            </p:nvPr>
          </p:nvGraphicFramePr>
          <p:xfrm>
            <a:off x="592667" y="2122258"/>
            <a:ext cx="8016009" cy="3073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2" name="Rounded Rectangle 7"/>
            <p:cNvSpPr/>
            <p:nvPr/>
          </p:nvSpPr>
          <p:spPr>
            <a:xfrm>
              <a:off x="6276493" y="2122643"/>
              <a:ext cx="1715085" cy="41698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  <a:tileRect/>
            </a:gra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3" name="Picture 8" descr="excel-logo-titu-dk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2193" y="2314201"/>
              <a:ext cx="337608" cy="337608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6412186" y="2183660"/>
              <a:ext cx="145576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C</a:t>
              </a:r>
              <a:r>
                <a:rPr lang="en-US" sz="1100" dirty="0" smtClean="0"/>
                <a:t>ompatible with excel</a:t>
              </a:r>
              <a:endParaRPr 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7832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22971</TotalTime>
  <Words>150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1403</cp:revision>
  <dcterms:created xsi:type="dcterms:W3CDTF">2009-02-11T05:37:22Z</dcterms:created>
  <dcterms:modified xsi:type="dcterms:W3CDTF">2014-02-02T10:35:47Z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