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62" r:id="rId6"/>
    <p:sldId id="263" r:id="rId7"/>
    <p:sldId id="264" r:id="rId8"/>
    <p:sldId id="266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A8A1A-A8A3-4AC9-AF54-E442E85D43C8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4A150-D1FE-4315-B032-B182A1DDF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63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4A150-D1FE-4315-B032-B182A1DDF04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209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096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55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678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00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947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624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849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236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230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30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15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C:\Documents and Settings\Administrator\桌面\2013\中国风 2013 新年 年会\图底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30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6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26" Type="http://schemas.openxmlformats.org/officeDocument/2006/relationships/image" Target="../media/image40.jpeg"/><Relationship Id="rId3" Type="http://schemas.openxmlformats.org/officeDocument/2006/relationships/image" Target="../media/image17.jpeg"/><Relationship Id="rId21" Type="http://schemas.openxmlformats.org/officeDocument/2006/relationships/image" Target="../media/image35.jpeg"/><Relationship Id="rId34" Type="http://schemas.openxmlformats.org/officeDocument/2006/relationships/image" Target="../media/image48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5" Type="http://schemas.openxmlformats.org/officeDocument/2006/relationships/image" Target="../media/image39.jpeg"/><Relationship Id="rId33" Type="http://schemas.openxmlformats.org/officeDocument/2006/relationships/image" Target="../media/image47.jpeg"/><Relationship Id="rId2" Type="http://schemas.openxmlformats.org/officeDocument/2006/relationships/image" Target="../media/image1.jpeg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29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24" Type="http://schemas.openxmlformats.org/officeDocument/2006/relationships/image" Target="../media/image38.jpeg"/><Relationship Id="rId32" Type="http://schemas.openxmlformats.org/officeDocument/2006/relationships/image" Target="../media/image46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23" Type="http://schemas.openxmlformats.org/officeDocument/2006/relationships/image" Target="../media/image37.jpeg"/><Relationship Id="rId28" Type="http://schemas.openxmlformats.org/officeDocument/2006/relationships/image" Target="../media/image42.jpeg"/><Relationship Id="rId10" Type="http://schemas.openxmlformats.org/officeDocument/2006/relationships/image" Target="../media/image24.jpeg"/><Relationship Id="rId19" Type="http://schemas.openxmlformats.org/officeDocument/2006/relationships/image" Target="../media/image33.jpeg"/><Relationship Id="rId31" Type="http://schemas.openxmlformats.org/officeDocument/2006/relationships/image" Target="../media/image45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image" Target="../media/image36.jpeg"/><Relationship Id="rId27" Type="http://schemas.openxmlformats.org/officeDocument/2006/relationships/image" Target="../media/image41.jpeg"/><Relationship Id="rId30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9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249238"/>
            <a:ext cx="79851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3" y="3243263"/>
            <a:ext cx="3587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460500" y="5272088"/>
            <a:ext cx="6856413" cy="4603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    A    P    </a:t>
            </a:r>
            <a:r>
              <a:rPr lang="en-US" altLang="zh-CN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  Y       N    E    W      Y    E    A    R</a:t>
            </a:r>
            <a:endParaRPr lang="zh-CN" altLang="en-US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282575" y="1585913"/>
            <a:ext cx="542925" cy="2111375"/>
            <a:chOff x="282575" y="1189038"/>
            <a:chExt cx="543063" cy="1584862"/>
          </a:xfrm>
        </p:grpSpPr>
        <p:pic>
          <p:nvPicPr>
            <p:cNvPr id="2067" name="Picture 8" descr="C:\Documents and Settings\Administrator\桌面\2013\贺岁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425" y="1189038"/>
              <a:ext cx="31115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8" name="Picture 43" descr="93666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575" y="1233488"/>
              <a:ext cx="193675" cy="1149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9" name="Picture 47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08" y="1895644"/>
              <a:ext cx="397330" cy="878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3170730" y="503376"/>
            <a:ext cx="1152128" cy="55938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 contourW="12700" prstMaterial="dkEdge">
              <a:bevelT w="38100" h="38100" prst="angle"/>
              <a:bevelB w="38100" h="38100"/>
              <a:contourClr>
                <a:srgbClr val="FFC000"/>
              </a:contourClr>
            </a:sp3d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0" b="1" dirty="0">
                <a:blipFill>
                  <a:blip r:embed="rId8"/>
                  <a:stretch>
                    <a:fillRect/>
                  </a:stretch>
                </a:blipFill>
                <a:latin typeface="CommercialScript BT" pitchFamily="66" charset="0"/>
                <a:ea typeface="华文彩云" pitchFamily="2" charset="-122"/>
                <a:cs typeface="Arial" pitchFamily="34" charset="0"/>
              </a:rPr>
              <a:t>0</a:t>
            </a:r>
            <a:endParaRPr lang="zh-CN" altLang="en-US" sz="26000" b="1" dirty="0">
              <a:blipFill>
                <a:blip r:embed="rId8"/>
                <a:stretch>
                  <a:fillRect/>
                </a:stretch>
              </a:blipFill>
              <a:latin typeface="CommercialScript BT" pitchFamily="66" charset="0"/>
              <a:ea typeface="华文彩云" pitchFamily="2" charset="-122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61274" y="496261"/>
            <a:ext cx="1152128" cy="55938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 contourW="12700" prstMaterial="dkEdge">
              <a:bevelT w="38100" h="38100" prst="angle"/>
              <a:bevelB w="38100" h="38100"/>
              <a:contourClr>
                <a:srgbClr val="FFC000"/>
              </a:contourClr>
            </a:sp3d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0" b="1" dirty="0">
                <a:blipFill>
                  <a:blip r:embed="rId8"/>
                  <a:stretch>
                    <a:fillRect/>
                  </a:stretch>
                </a:blipFill>
                <a:latin typeface="CommercialScript BT" pitchFamily="66" charset="0"/>
                <a:ea typeface="华文彩云" pitchFamily="2" charset="-122"/>
                <a:cs typeface="Arial" pitchFamily="34" charset="0"/>
              </a:rPr>
              <a:t>2</a:t>
            </a:r>
            <a:endParaRPr lang="zh-CN" altLang="en-US" sz="26000" b="1" dirty="0">
              <a:blipFill>
                <a:blip r:embed="rId8"/>
                <a:stretch>
                  <a:fillRect/>
                </a:stretch>
              </a:blipFill>
              <a:latin typeface="CommercialScript BT" pitchFamily="66" charset="0"/>
              <a:ea typeface="华文彩云" pitchFamily="2" charset="-122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67074" y="503376"/>
            <a:ext cx="1152128" cy="609397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 contourW="12700" prstMaterial="dkEdge">
              <a:bevelT w="38100" h="38100" prst="angle"/>
              <a:bevelB w="38100" h="38100"/>
              <a:contourClr>
                <a:srgbClr val="FFC000"/>
              </a:contourClr>
            </a:sp3d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0" b="1" dirty="0">
                <a:blipFill>
                  <a:blip r:embed="rId8"/>
                  <a:stretch>
                    <a:fillRect/>
                  </a:stretch>
                </a:blipFill>
                <a:latin typeface="CommercialScript BT" pitchFamily="66" charset="0"/>
                <a:ea typeface="华文彩云" pitchFamily="2" charset="-122"/>
                <a:cs typeface="Arial" pitchFamily="34" charset="0"/>
              </a:rPr>
              <a:t>4</a:t>
            </a:r>
            <a:endParaRPr lang="zh-CN" altLang="en-US" sz="26000" b="1" dirty="0">
              <a:blipFill>
                <a:blip r:embed="rId8"/>
                <a:stretch>
                  <a:fillRect/>
                </a:stretch>
              </a:blipFill>
              <a:latin typeface="CommercialScript BT" pitchFamily="66" charset="0"/>
              <a:ea typeface="华文彩云" pitchFamily="2" charset="-122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54906" y="500953"/>
            <a:ext cx="1152128" cy="55938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 contourW="12700" prstMaterial="dkEdge">
              <a:bevelT w="38100" h="38100" prst="angle"/>
              <a:bevelB w="38100" h="38100"/>
              <a:contourClr>
                <a:srgbClr val="FFC000"/>
              </a:contourClr>
            </a:sp3d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0" b="1" dirty="0">
                <a:blipFill>
                  <a:blip r:embed="rId8"/>
                  <a:stretch>
                    <a:fillRect/>
                  </a:stretch>
                </a:blipFill>
                <a:latin typeface="CommercialScript BT" pitchFamily="66" charset="0"/>
                <a:ea typeface="华文彩云" pitchFamily="2" charset="-122"/>
                <a:cs typeface="Arial" pitchFamily="34" charset="0"/>
              </a:rPr>
              <a:t>1</a:t>
            </a:r>
            <a:endParaRPr lang="zh-CN" altLang="en-US" sz="26000" b="1" dirty="0">
              <a:blipFill>
                <a:blip r:embed="rId8"/>
                <a:stretch>
                  <a:fillRect/>
                </a:stretch>
              </a:blipFill>
              <a:latin typeface="CommercialScript BT" pitchFamily="66" charset="0"/>
              <a:ea typeface="华文彩云" pitchFamily="2" charset="-122"/>
              <a:cs typeface="Arial" pitchFamily="34" charset="0"/>
            </a:endParaRPr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0439914">
            <a:off x="3465572" y="-228600"/>
            <a:ext cx="577373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6" name="组合 115"/>
          <p:cNvGrpSpPr>
            <a:grpSpLocks/>
          </p:cNvGrpSpPr>
          <p:nvPr/>
        </p:nvGrpSpPr>
        <p:grpSpPr bwMode="auto">
          <a:xfrm rot="837524" flipH="1">
            <a:off x="-587349" y="5231714"/>
            <a:ext cx="3943351" cy="1885950"/>
            <a:chOff x="5673293" y="-1443881"/>
            <a:chExt cx="10425416" cy="6618363"/>
          </a:xfrm>
        </p:grpSpPr>
        <p:pic>
          <p:nvPicPr>
            <p:cNvPr id="2062" name="图片 1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73293" y="18503"/>
              <a:ext cx="4479845" cy="5155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图片 1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565715" y="-4599"/>
              <a:ext cx="4721268" cy="5179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图片 11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3596346">
              <a:off x="11275737" y="-1003385"/>
              <a:ext cx="5263467" cy="4382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70433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92" y="3679100"/>
            <a:ext cx="2741112" cy="328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矩形 76"/>
          <p:cNvSpPr/>
          <p:nvPr/>
        </p:nvSpPr>
        <p:spPr>
          <a:xfrm>
            <a:off x="0" y="0"/>
            <a:ext cx="9163050" cy="5202238"/>
          </a:xfrm>
          <a:prstGeom prst="rect">
            <a:avLst/>
          </a:prstGeom>
          <a:noFill/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91" name="TextBox 617"/>
          <p:cNvSpPr txBox="1">
            <a:spLocks noChangeArrowheads="1"/>
          </p:cNvSpPr>
          <p:nvPr/>
        </p:nvSpPr>
        <p:spPr bwMode="auto">
          <a:xfrm>
            <a:off x="134938" y="44450"/>
            <a:ext cx="736123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6600" dirty="0">
                <a:solidFill>
                  <a:srgbClr val="D60000"/>
                </a:solidFill>
                <a:latin typeface="Bodoni MT Poster Compressed" pitchFamily="18" charset="0"/>
                <a:ea typeface="Microsoft JhengHei" pitchFamily="34" charset="-120"/>
                <a:cs typeface="Segoe UI" pitchFamily="34" charset="0"/>
              </a:rPr>
              <a:t>Happy New Year</a:t>
            </a:r>
            <a:endParaRPr lang="zh-CN" altLang="en-US" sz="6600" dirty="0">
              <a:solidFill>
                <a:srgbClr val="D60000"/>
              </a:solidFill>
              <a:latin typeface="Bodoni MT Poster Compressed" pitchFamily="18" charset="0"/>
              <a:ea typeface="Microsoft JhengHei" pitchFamily="34" charset="-120"/>
              <a:cs typeface="Segoe UI" pitchFamily="34" charset="0"/>
            </a:endParaRPr>
          </a:p>
        </p:txBody>
      </p:sp>
      <p:sp>
        <p:nvSpPr>
          <p:cNvPr id="645" name="TextBox 644"/>
          <p:cNvSpPr txBox="1">
            <a:spLocks noChangeArrowheads="1"/>
          </p:cNvSpPr>
          <p:nvPr/>
        </p:nvSpPr>
        <p:spPr bwMode="auto">
          <a:xfrm>
            <a:off x="251520" y="1152446"/>
            <a:ext cx="13548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F0000"/>
                </a:solidFill>
                <a:ea typeface="陈代明硬笔体" pitchFamily="2" charset="-122"/>
              </a:rPr>
              <a:t>致辞</a:t>
            </a:r>
            <a:r>
              <a:rPr lang="en-US" altLang="zh-CN" sz="4000" b="1" dirty="0" smtClean="0">
                <a:solidFill>
                  <a:srgbClr val="FF0000"/>
                </a:solidFill>
                <a:ea typeface="陈代明硬笔体" pitchFamily="2" charset="-122"/>
              </a:rPr>
              <a:t>:</a:t>
            </a:r>
            <a:endParaRPr lang="zh-CN" altLang="en-US" sz="4000" b="1" dirty="0">
              <a:solidFill>
                <a:srgbClr val="FF0000"/>
              </a:solidFill>
              <a:ea typeface="陈代明硬笔体" pitchFamily="2" charset="-122"/>
            </a:endParaRPr>
          </a:p>
        </p:txBody>
      </p:sp>
      <p:sp>
        <p:nvSpPr>
          <p:cNvPr id="328" name="TextBox 327"/>
          <p:cNvSpPr txBox="1">
            <a:spLocks noChangeArrowheads="1"/>
          </p:cNvSpPr>
          <p:nvPr/>
        </p:nvSpPr>
        <p:spPr bwMode="auto">
          <a:xfrm>
            <a:off x="279531" y="1970940"/>
            <a:ext cx="823118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         感谢大家一年来的共同努力同时向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敢争敢拼、锐意进取的全体同仁及长期在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幕后为公司的发展事业默默奉献的所有家属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致以崇高的敬意和由衷的感谢！！感谢您们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的辛勤付出和无私奉献，在春节来临之际借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此机会给大家拜个早年！！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 祝愿各位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                   身体健康   家庭幸福</a:t>
            </a:r>
            <a:endParaRPr lang="en-US" altLang="zh-CN" sz="24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                   </a:t>
            </a:r>
            <a:r>
              <a:rPr lang="zh-CN" altLang="en-US" sz="2400" dirty="0">
                <a:solidFill>
                  <a:srgbClr val="FF000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万事如意   马年吉祥 </a:t>
            </a:r>
            <a:endParaRPr lang="zh-CN" altLang="en-US" sz="2800" dirty="0">
              <a:solidFill>
                <a:srgbClr val="FF000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423101"/>
      </p:ext>
    </p:extLst>
  </p:cSld>
  <p:clrMapOvr>
    <a:masterClrMapping/>
  </p:clrMapOvr>
  <p:transition spd="slow" advClick="0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" grpId="0"/>
      <p:bldP spid="3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73442" y="3844925"/>
            <a:ext cx="3036887" cy="3013075"/>
          </a:xfrm>
          <a:prstGeom prst="rect">
            <a:avLst/>
          </a:prstGeom>
          <a:noFill/>
          <a:ln>
            <a:noFill/>
          </a:ln>
          <a:effectLst>
            <a:outerShdw blurRad="63500" algn="ctr" rotWithShape="0">
              <a:schemeClr val="bg2">
                <a:lumMod val="1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5065562" y="7510864"/>
            <a:ext cx="445108" cy="587464"/>
            <a:chOff x="8305249" y="3489732"/>
            <a:chExt cx="714179" cy="736084"/>
          </a:xfrm>
          <a:solidFill>
            <a:srgbClr val="FFC000"/>
          </a:solidFill>
        </p:grpSpPr>
        <p:sp>
          <p:nvSpPr>
            <p:cNvPr id="46" name="任意多边形 45"/>
            <p:cNvSpPr/>
            <p:nvPr/>
          </p:nvSpPr>
          <p:spPr>
            <a:xfrm rot="20430521">
              <a:off x="8337015" y="3920673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2692872">
              <a:off x="8305249" y="3698835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6568757">
              <a:off x="8498814" y="356435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9513978">
              <a:off x="8694153" y="366548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13321515">
              <a:off x="8735223" y="3886440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16954352">
              <a:off x="8551479" y="4016236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7236691"/>
      </p:ext>
    </p:extLst>
  </p:cSld>
  <p:clrMapOvr>
    <a:masterClrMapping/>
  </p:clrMapOvr>
  <p:transition spd="slow" advClick="0" advTm="2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065562" y="7510864"/>
            <a:ext cx="445108" cy="587464"/>
            <a:chOff x="8305249" y="3489732"/>
            <a:chExt cx="714179" cy="736084"/>
          </a:xfrm>
          <a:solidFill>
            <a:srgbClr val="FFC000"/>
          </a:solidFill>
        </p:grpSpPr>
        <p:sp>
          <p:nvSpPr>
            <p:cNvPr id="50" name="任意多边形 49"/>
            <p:cNvSpPr/>
            <p:nvPr/>
          </p:nvSpPr>
          <p:spPr>
            <a:xfrm rot="20430521">
              <a:off x="8337015" y="3920673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2692872">
              <a:off x="8305249" y="3698835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6568757">
              <a:off x="8498814" y="356435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9513978">
              <a:off x="8694153" y="366548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13321515">
              <a:off x="8735223" y="3886440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6954352">
              <a:off x="8551479" y="4016236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74659" y="7081959"/>
            <a:ext cx="380496" cy="517133"/>
            <a:chOff x="8305249" y="3489732"/>
            <a:chExt cx="714179" cy="736084"/>
          </a:xfrm>
          <a:solidFill>
            <a:srgbClr val="00B050"/>
          </a:solidFill>
        </p:grpSpPr>
        <p:sp>
          <p:nvSpPr>
            <p:cNvPr id="57" name="任意多边形 56"/>
            <p:cNvSpPr/>
            <p:nvPr/>
          </p:nvSpPr>
          <p:spPr>
            <a:xfrm rot="20430521">
              <a:off x="8337015" y="3920673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rot="2692872">
              <a:off x="8305249" y="3698835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 rot="6568757">
              <a:off x="8498814" y="356435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9513978">
              <a:off x="8694153" y="366548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13321515">
              <a:off x="8735223" y="3886440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16954352">
              <a:off x="8551479" y="4016236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717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8F7"/>
              </a:clrFrom>
              <a:clrTo>
                <a:srgbClr val="FCF8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952875"/>
            <a:ext cx="2233613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5828578"/>
      </p:ext>
    </p:extLst>
  </p:cSld>
  <p:clrMapOvr>
    <a:masterClrMapping/>
  </p:clrMapOvr>
  <p:transition spd="slow" advClick="0" advTm="2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6" name="图片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5" y="-171400"/>
            <a:ext cx="2343150" cy="339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" name="组合 58"/>
          <p:cNvGrpSpPr/>
          <p:nvPr/>
        </p:nvGrpSpPr>
        <p:grpSpPr>
          <a:xfrm>
            <a:off x="5065562" y="7510864"/>
            <a:ext cx="445108" cy="587464"/>
            <a:chOff x="8305249" y="3489732"/>
            <a:chExt cx="714179" cy="736084"/>
          </a:xfrm>
          <a:solidFill>
            <a:srgbClr val="FFC000"/>
          </a:solidFill>
        </p:grpSpPr>
        <p:sp>
          <p:nvSpPr>
            <p:cNvPr id="60" name="任意多边形 59"/>
            <p:cNvSpPr/>
            <p:nvPr/>
          </p:nvSpPr>
          <p:spPr>
            <a:xfrm rot="20430521">
              <a:off x="8337015" y="3920673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2692872">
              <a:off x="8305249" y="3698835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6568757">
              <a:off x="8498814" y="356435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9513978">
              <a:off x="8694153" y="366548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rot="13321515">
              <a:off x="8735223" y="3886440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 rot="16954352">
              <a:off x="8551479" y="4016236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74659" y="7081959"/>
            <a:ext cx="380496" cy="517133"/>
            <a:chOff x="8305249" y="3489732"/>
            <a:chExt cx="714179" cy="736084"/>
          </a:xfrm>
          <a:solidFill>
            <a:srgbClr val="00B050"/>
          </a:solidFill>
        </p:grpSpPr>
        <p:sp>
          <p:nvSpPr>
            <p:cNvPr id="67" name="任意多边形 66"/>
            <p:cNvSpPr/>
            <p:nvPr/>
          </p:nvSpPr>
          <p:spPr>
            <a:xfrm rot="20430521">
              <a:off x="8337015" y="3920673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rot="2692872">
              <a:off x="8305249" y="3698835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6568757">
              <a:off x="8498814" y="356435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9513978">
              <a:off x="8694153" y="3665487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 rot="13321515">
              <a:off x="8735223" y="3886440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6954352">
              <a:off x="8551479" y="4016236"/>
              <a:ext cx="284205" cy="134955"/>
            </a:xfrm>
            <a:custGeom>
              <a:avLst/>
              <a:gdLst>
                <a:gd name="connsiteX0" fmla="*/ 284205 w 284205"/>
                <a:gd name="connsiteY0" fmla="*/ 0 h 166817"/>
                <a:gd name="connsiteX1" fmla="*/ 80319 w 284205"/>
                <a:gd name="connsiteY1" fmla="*/ 0 h 166817"/>
                <a:gd name="connsiteX2" fmla="*/ 0 w 284205"/>
                <a:gd name="connsiteY2" fmla="*/ 166817 h 166817"/>
                <a:gd name="connsiteX3" fmla="*/ 216243 w 284205"/>
                <a:gd name="connsiteY3" fmla="*/ 166817 h 166817"/>
                <a:gd name="connsiteX4" fmla="*/ 284205 w 284205"/>
                <a:gd name="connsiteY4" fmla="*/ 0 h 166817"/>
                <a:gd name="connsiteX0" fmla="*/ 284205 w 284205"/>
                <a:gd name="connsiteY0" fmla="*/ 9348 h 176165"/>
                <a:gd name="connsiteX1" fmla="*/ 117390 w 284205"/>
                <a:gd name="connsiteY1" fmla="*/ 0 h 176165"/>
                <a:gd name="connsiteX2" fmla="*/ 0 w 284205"/>
                <a:gd name="connsiteY2" fmla="*/ 176165 h 176165"/>
                <a:gd name="connsiteX3" fmla="*/ 216243 w 284205"/>
                <a:gd name="connsiteY3" fmla="*/ 176165 h 176165"/>
                <a:gd name="connsiteX4" fmla="*/ 284205 w 284205"/>
                <a:gd name="connsiteY4" fmla="*/ 9348 h 176165"/>
                <a:gd name="connsiteX0" fmla="*/ 284205 w 284205"/>
                <a:gd name="connsiteY0" fmla="*/ 37395 h 204212"/>
                <a:gd name="connsiteX1" fmla="*/ 142104 w 284205"/>
                <a:gd name="connsiteY1" fmla="*/ 0 h 204212"/>
                <a:gd name="connsiteX2" fmla="*/ 0 w 284205"/>
                <a:gd name="connsiteY2" fmla="*/ 204212 h 204212"/>
                <a:gd name="connsiteX3" fmla="*/ 216243 w 284205"/>
                <a:gd name="connsiteY3" fmla="*/ 204212 h 204212"/>
                <a:gd name="connsiteX4" fmla="*/ 284205 w 284205"/>
                <a:gd name="connsiteY4" fmla="*/ 37395 h 20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5" h="204212">
                  <a:moveTo>
                    <a:pt x="284205" y="37395"/>
                  </a:moveTo>
                  <a:lnTo>
                    <a:pt x="142104" y="0"/>
                  </a:lnTo>
                  <a:lnTo>
                    <a:pt x="0" y="204212"/>
                  </a:lnTo>
                  <a:lnTo>
                    <a:pt x="216243" y="204212"/>
                  </a:lnTo>
                  <a:lnTo>
                    <a:pt x="284205" y="37395"/>
                  </a:lnTo>
                  <a:close/>
                </a:path>
              </a:pathLst>
            </a:custGeom>
            <a:grpFill/>
            <a:ln w="63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39587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" y="3328988"/>
            <a:ext cx="2182813" cy="3394075"/>
            <a:chOff x="12700" y="3328988"/>
            <a:chExt cx="2182813" cy="3394075"/>
          </a:xfrm>
        </p:grpSpPr>
        <p:sp>
          <p:nvSpPr>
            <p:cNvPr id="3" name="矩形 2"/>
            <p:cNvSpPr/>
            <p:nvPr/>
          </p:nvSpPr>
          <p:spPr>
            <a:xfrm>
              <a:off x="599905" y="4882009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9231" name="图片 1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0" y="3328988"/>
              <a:ext cx="2182813" cy="3394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8948501"/>
      </p:ext>
    </p:extLst>
  </p:cSld>
  <p:clrMapOvr>
    <a:masterClrMapping/>
  </p:clrMapOvr>
  <p:transition spd="slow" advClick="0" advTm="15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5395" y="4857750"/>
            <a:ext cx="2490598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0875" y="2466975"/>
            <a:ext cx="1905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4231" y="163513"/>
            <a:ext cx="1251926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2648" y="-60325"/>
            <a:ext cx="146947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2475" y="3993241"/>
            <a:ext cx="1701800" cy="157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9075" y="37172"/>
            <a:ext cx="1903413" cy="1579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4326" y="-73025"/>
            <a:ext cx="1274560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5325" y="2000846"/>
            <a:ext cx="1368425" cy="119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0300" y="232264"/>
            <a:ext cx="1954213" cy="141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8887" y="1744663"/>
            <a:ext cx="1277739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4100" y="4274344"/>
            <a:ext cx="128587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5067" y="3059113"/>
            <a:ext cx="857465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5711" y="3203575"/>
            <a:ext cx="1909329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3799" y="3127374"/>
            <a:ext cx="216505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0363" y="5640457"/>
            <a:ext cx="1241425" cy="143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2291" y="1784350"/>
            <a:ext cx="1294667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5624" y="5232400"/>
            <a:ext cx="148220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1957" y="1752600"/>
            <a:ext cx="1307786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2566" y="1462088"/>
            <a:ext cx="115221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375" y="5085365"/>
            <a:ext cx="1414463" cy="162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43075" y="5634284"/>
            <a:ext cx="1223963" cy="115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5497" y="5089525"/>
            <a:ext cx="1251857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5" y="1558925"/>
            <a:ext cx="1789449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4266" y="5638800"/>
            <a:ext cx="1353031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1293" y="3752850"/>
            <a:ext cx="859064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8400" y="1619713"/>
            <a:ext cx="1185863" cy="1394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575" y="2181031"/>
            <a:ext cx="741363" cy="20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30" cstate="print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5277" y="-219075"/>
            <a:ext cx="2051741" cy="28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3360" y="2598738"/>
            <a:ext cx="2150342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0893" y="2373411"/>
            <a:ext cx="2022901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2703" y="2276475"/>
            <a:ext cx="2163473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2500311"/>
            <a:ext cx="228785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014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7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1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1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9037E-6 L -0.34896 -0.00093 " pathEditMode="relative" rAng="0" ptsTypes="AA">
                                      <p:cBhvr>
                                        <p:cTn id="2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7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12257 -0.00255 " pathEditMode="relative" rAng="0" ptsTypes="AA">
                                      <p:cBhvr>
                                        <p:cTn id="2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7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64183E-6 L 0.1092 3.64183E-6 " pathEditMode="relative" rAng="0" ptsTypes="AA">
                                      <p:cBhvr>
                                        <p:cTn id="2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8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7071E-6 L 0.3408 4.17071E-6 " pathEditMode="relative" rAng="0" ptsTypes="AA">
                                      <p:cBhvr>
                                        <p:cTn id="2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87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8|2.8|2.8|2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327</Words>
  <Application>Microsoft Office PowerPoint</Application>
  <PresentationFormat>全屏显示(4:3)</PresentationFormat>
  <Paragraphs>41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杨鲲</dc:creator>
  <cp:lastModifiedBy>lenovo</cp:lastModifiedBy>
  <cp:revision>26</cp:revision>
  <dcterms:created xsi:type="dcterms:W3CDTF">2014-01-03T09:03:03Z</dcterms:created>
  <dcterms:modified xsi:type="dcterms:W3CDTF">2014-01-27T11:19:16Z</dcterms:modified>
</cp:coreProperties>
</file>