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863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3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56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82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885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985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1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964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472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03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64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AB8D0-10EE-411A-9630-A6D320BB5CF9}" type="datetimeFigureOut">
              <a:rPr lang="zh-CN" altLang="en-US" smtClean="0"/>
              <a:pPr/>
              <a:t>2014/1/27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6ECC9-88E3-4210-8EC0-58498669AF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05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81347" y="528464"/>
            <a:ext cx="69025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" y="0"/>
            <a:ext cx="9144000" cy="6858000"/>
          </a:xfrm>
          <a:prstGeom prst="rect">
            <a:avLst/>
          </a:prstGeom>
        </p:spPr>
      </p:pic>
      <p:pic>
        <p:nvPicPr>
          <p:cNvPr id="6" name="Picture 127" descr="5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3424238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7" descr="5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28800"/>
            <a:ext cx="3487738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7" descr="55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211"/>
            <a:ext cx="3106738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7" descr="55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5" y="2204864"/>
            <a:ext cx="3552825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3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"/>
                            </p:stCondLst>
                            <p:childTnLst>
                              <p:par>
                                <p:cTn id="25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53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229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zjt</dc:creator>
  <cp:lastModifiedBy>lenovo</cp:lastModifiedBy>
  <cp:revision>6</cp:revision>
  <dcterms:created xsi:type="dcterms:W3CDTF">2012-03-31T11:19:32Z</dcterms:created>
  <dcterms:modified xsi:type="dcterms:W3CDTF">2014-01-27T08:42:24Z</dcterms:modified>
</cp:coreProperties>
</file>