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9339" y="548680"/>
            <a:ext cx="6909338" cy="5924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44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71849" y="908720"/>
            <a:ext cx="3800300" cy="4727575"/>
            <a:chOff x="2671849" y="908720"/>
            <a:chExt cx="3800300" cy="4727575"/>
          </a:xfrm>
        </p:grpSpPr>
        <p:sp>
          <p:nvSpPr>
            <p:cNvPr id="3" name="矩形 2"/>
            <p:cNvSpPr/>
            <p:nvPr/>
          </p:nvSpPr>
          <p:spPr>
            <a:xfrm>
              <a:off x="4247963" y="3645024"/>
              <a:ext cx="648071" cy="144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2"/>
                </a:rPr>
                <a:t>www.1ppt.com/moban/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行业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3"/>
                </a:rPr>
                <a:t>www.1ppt.com/hangye/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节日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模板：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4"/>
                </a:rPr>
                <a:t>www.1ppt.com/jieri/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素材下载：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5"/>
                </a:rPr>
                <a:t>www.1ppt.com/sucai/</a:t>
              </a:r>
              <a:endParaRPr lang="en-US" altLang="zh-CN" sz="100" dirty="0">
                <a:solidFill>
                  <a:srgbClr val="EEECE1">
                    <a:lumMod val="25000"/>
                  </a:srgbClr>
                </a:solidFill>
              </a:endParaRP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背景图片：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6"/>
                </a:rPr>
                <a:t>www.1ppt.com/beijing/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图表下载：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7"/>
                </a:rPr>
                <a:t>www.1ppt.com/tubiao/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优秀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8"/>
                </a:rPr>
                <a:t>www.1ppt.com/xiazai/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9"/>
                </a:rPr>
                <a:t>www.1ppt.com/powerpoint/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Word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 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0"/>
                </a:rPr>
                <a:t>www.1ppt.com/word/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Excel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教程：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1"/>
                </a:rPr>
                <a:t>www.1ppt.com/excel/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资料下载：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2"/>
                </a:rPr>
                <a:t>www.1ppt.com/ziliao/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   PPT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课件下载：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3"/>
                </a:rPr>
                <a:t>www.1ppt.com/kejian/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范文下载：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4"/>
                </a:rPr>
                <a:t>www.1ppt.com/fanwen/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           </a:t>
              </a:r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试卷下载：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5"/>
                </a:rPr>
                <a:t>www.1ppt.com/shiti/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zh-CN" altLang="en-US" sz="100" dirty="0">
                  <a:solidFill>
                    <a:srgbClr val="EEECE1">
                      <a:lumMod val="25000"/>
                    </a:srgbClr>
                  </a:solidFill>
                </a:rPr>
                <a:t>教案下载：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  <a:hlinkClick r:id="rId16"/>
                </a:rPr>
                <a:t>www.1ppt.com/jiaoan/</a:t>
              </a:r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</a:p>
            <a:p>
              <a:r>
                <a:rPr lang="en-US" altLang="zh-CN" sz="100" dirty="0">
                  <a:solidFill>
                    <a:srgbClr val="EEECE1">
                      <a:lumMod val="25000"/>
                    </a:srgbClr>
                  </a:solidFill>
                </a:rPr>
                <a:t>  </a:t>
              </a:r>
              <a:endParaRPr lang="zh-CN" altLang="en-US" sz="100" dirty="0">
                <a:solidFill>
                  <a:srgbClr val="EEECE1">
                    <a:lumMod val="25000"/>
                  </a:srgbClr>
                </a:solidFill>
              </a:endParaRP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671849" y="908720"/>
              <a:ext cx="3800300" cy="4727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9345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3412815"/>
            <a:ext cx="3298963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0993" y="3229816"/>
            <a:ext cx="3298963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4804" y="3068960"/>
            <a:ext cx="3298963" cy="20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2492896"/>
            <a:ext cx="229507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24653" y="2492896"/>
            <a:ext cx="2295075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4604" y="2034280"/>
            <a:ext cx="1836060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701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5977" y="188640"/>
            <a:ext cx="2843213" cy="653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68487"/>
            <a:ext cx="3008313" cy="344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3452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8764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229</Words>
  <Application>Microsoft Office PowerPoint</Application>
  <PresentationFormat>全屏显示(4:3)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haobao-007</dc:creator>
  <cp:lastModifiedBy>lenovo</cp:lastModifiedBy>
  <cp:revision>13</cp:revision>
  <dcterms:created xsi:type="dcterms:W3CDTF">2014-01-15T09:18:55Z</dcterms:created>
  <dcterms:modified xsi:type="dcterms:W3CDTF">2014-01-26T08:11:28Z</dcterms:modified>
</cp:coreProperties>
</file>