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9D8093-6CB3-408D-88E4-AFC76BC6B50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9859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CAECF-4F51-44BD-BFE0-E6626335C79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0622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36F965-F7B0-47D8-BABD-46A66B528FC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44896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032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991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2750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2186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949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3268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6169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025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D012C8-7905-4DAF-8EB7-31E608065D9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28375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258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3838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24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8E70FC-941E-4AC0-ADE1-6F21ABD34D7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434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3A92DA-90F6-411B-A4BD-8D0E7B4236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8695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1C33CE-6D99-4FA7-BD99-037DC096B8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0984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A5D60-047F-48E6-AB2E-35C09A84BE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4906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77E121-1551-4488-ACA9-216FE22E5E1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4667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4D2611-DE7F-4754-8DF7-45AB1CFED9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65485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6B9A0-70EB-4EAB-AF80-0DFE19223DA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2390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AEEAECA-602E-4C0D-9B3B-73886174AED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2014/1/26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3390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image" Target="../media/image1.jpeg"/><Relationship Id="rId26" Type="http://schemas.openxmlformats.org/officeDocument/2006/relationships/image" Target="../media/image9.gif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4.gif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5" Type="http://schemas.openxmlformats.org/officeDocument/2006/relationships/image" Target="../media/image8.gif"/><Relationship Id="rId2" Type="http://schemas.openxmlformats.org/officeDocument/2006/relationships/audio" Target="../media/audio1.wav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24" Type="http://schemas.openxmlformats.org/officeDocument/2006/relationships/image" Target="../media/image7.png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23" Type="http://schemas.openxmlformats.org/officeDocument/2006/relationships/image" Target="../media/image6.gif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.gif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image" Target="../media/image5.gif"/><Relationship Id="rId27" Type="http://schemas.openxmlformats.org/officeDocument/2006/relationships/image" Target="../media/image10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gif"/><Relationship Id="rId4" Type="http://schemas.openxmlformats.org/officeDocument/2006/relationships/image" Target="../media/image68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gif"/><Relationship Id="rId3" Type="http://schemas.openxmlformats.org/officeDocument/2006/relationships/image" Target="../media/image71.gif"/><Relationship Id="rId7" Type="http://schemas.openxmlformats.org/officeDocument/2006/relationships/image" Target="../media/image75.gif"/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gif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9" Type="http://schemas.openxmlformats.org/officeDocument/2006/relationships/image" Target="../media/image7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81.gif"/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gif"/><Relationship Id="rId5" Type="http://schemas.openxmlformats.org/officeDocument/2006/relationships/image" Target="../media/image79.gif"/><Relationship Id="rId4" Type="http://schemas.openxmlformats.org/officeDocument/2006/relationships/image" Target="../media/image10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gif"/><Relationship Id="rId3" Type="http://schemas.openxmlformats.org/officeDocument/2006/relationships/image" Target="../media/image83.gif"/><Relationship Id="rId7" Type="http://schemas.openxmlformats.org/officeDocument/2006/relationships/image" Target="../media/image87.gif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gif"/><Relationship Id="rId5" Type="http://schemas.openxmlformats.org/officeDocument/2006/relationships/image" Target="../media/image85.png"/><Relationship Id="rId4" Type="http://schemas.openxmlformats.org/officeDocument/2006/relationships/image" Target="../media/image84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13" Type="http://schemas.openxmlformats.org/officeDocument/2006/relationships/image" Target="../media/image100.gif"/><Relationship Id="rId3" Type="http://schemas.openxmlformats.org/officeDocument/2006/relationships/image" Target="../media/image90.gif"/><Relationship Id="rId7" Type="http://schemas.openxmlformats.org/officeDocument/2006/relationships/image" Target="../media/image94.jpeg"/><Relationship Id="rId12" Type="http://schemas.openxmlformats.org/officeDocument/2006/relationships/image" Target="../media/image99.gif"/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gif"/><Relationship Id="rId11" Type="http://schemas.openxmlformats.org/officeDocument/2006/relationships/image" Target="../media/image98.png"/><Relationship Id="rId5" Type="http://schemas.openxmlformats.org/officeDocument/2006/relationships/image" Target="../media/image92.gif"/><Relationship Id="rId10" Type="http://schemas.openxmlformats.org/officeDocument/2006/relationships/image" Target="../media/image97.jpeg"/><Relationship Id="rId4" Type="http://schemas.openxmlformats.org/officeDocument/2006/relationships/image" Target="../media/image91.gif"/><Relationship Id="rId9" Type="http://schemas.openxmlformats.org/officeDocument/2006/relationships/image" Target="../media/image9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gif"/><Relationship Id="rId7" Type="http://schemas.openxmlformats.org/officeDocument/2006/relationships/image" Target="../media/image106.pn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png"/><Relationship Id="rId5" Type="http://schemas.openxmlformats.org/officeDocument/2006/relationships/image" Target="../media/image104.gif"/><Relationship Id="rId4" Type="http://schemas.openxmlformats.org/officeDocument/2006/relationships/image" Target="../media/image103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3" Type="http://schemas.openxmlformats.org/officeDocument/2006/relationships/image" Target="../media/image108.gif"/><Relationship Id="rId7" Type="http://schemas.openxmlformats.org/officeDocument/2006/relationships/image" Target="../media/image112.pn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gif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gif"/><Relationship Id="rId5" Type="http://schemas.openxmlformats.org/officeDocument/2006/relationships/image" Target="../media/image116.gif"/><Relationship Id="rId4" Type="http://schemas.openxmlformats.org/officeDocument/2006/relationships/image" Target="../media/image1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1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18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20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11.jpeg"/><Relationship Id="rId7" Type="http://schemas.openxmlformats.org/officeDocument/2006/relationships/image" Target="../media/image15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gif"/><Relationship Id="rId4" Type="http://schemas.openxmlformats.org/officeDocument/2006/relationships/image" Target="../media/image12.png"/><Relationship Id="rId9" Type="http://schemas.openxmlformats.org/officeDocument/2006/relationships/image" Target="../media/image17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19.gif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10" Type="http://schemas.openxmlformats.org/officeDocument/2006/relationships/image" Target="../media/image26.gif"/><Relationship Id="rId4" Type="http://schemas.openxmlformats.org/officeDocument/2006/relationships/image" Target="../media/image20.gif"/><Relationship Id="rId9" Type="http://schemas.openxmlformats.org/officeDocument/2006/relationships/image" Target="../media/image2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7" Type="http://schemas.openxmlformats.org/officeDocument/2006/relationships/image" Target="../media/image31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gif"/><Relationship Id="rId5" Type="http://schemas.openxmlformats.org/officeDocument/2006/relationships/image" Target="../media/image35.gif"/><Relationship Id="rId4" Type="http://schemas.openxmlformats.org/officeDocument/2006/relationships/image" Target="../media/image34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gif"/><Relationship Id="rId7" Type="http://schemas.openxmlformats.org/officeDocument/2006/relationships/image" Target="../media/image43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gif"/><Relationship Id="rId4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gif"/><Relationship Id="rId7" Type="http://schemas.openxmlformats.org/officeDocument/2006/relationships/image" Target="../media/image50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gif"/><Relationship Id="rId4" Type="http://schemas.openxmlformats.org/officeDocument/2006/relationships/image" Target="../media/image47.png"/><Relationship Id="rId9" Type="http://schemas.openxmlformats.org/officeDocument/2006/relationships/image" Target="../media/image52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gif"/><Relationship Id="rId3" Type="http://schemas.openxmlformats.org/officeDocument/2006/relationships/image" Target="../media/image54.jpeg"/><Relationship Id="rId7" Type="http://schemas.openxmlformats.org/officeDocument/2006/relationships/image" Target="../media/image58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gif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gif"/><Relationship Id="rId3" Type="http://schemas.openxmlformats.org/officeDocument/2006/relationships/image" Target="../media/image61.gif"/><Relationship Id="rId7" Type="http://schemas.openxmlformats.org/officeDocument/2006/relationships/image" Target="../media/image64.gif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gif"/><Relationship Id="rId5" Type="http://schemas.openxmlformats.org/officeDocument/2006/relationships/image" Target="../media/image52.gif"/><Relationship Id="rId4" Type="http://schemas.openxmlformats.org/officeDocument/2006/relationships/image" Target="../media/image62.gif"/><Relationship Id="rId9" Type="http://schemas.openxmlformats.org/officeDocument/2006/relationships/image" Target="../media/image6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6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7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8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9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0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1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2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3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4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5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6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7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2087" name="Picture 39" descr="psds33889=1"/>
          <p:cNvPicPr>
            <a:picLocks noChangeAspect="1" noChangeArrowheads="1"/>
          </p:cNvPicPr>
          <p:nvPr/>
        </p:nvPicPr>
        <p:blipFill>
          <a:blip r:embed="rId18" cstate="print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3"/>
            <a:ext cx="9144000" cy="686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323850" y="2997200"/>
            <a:ext cx="8820150" cy="2224088"/>
            <a:chOff x="204" y="1888"/>
            <a:chExt cx="5556" cy="1401"/>
          </a:xfrm>
        </p:grpSpPr>
        <p:pic>
          <p:nvPicPr>
            <p:cNvPr id="2053" name="Picture 5" descr="c2c644f4380ad2857709d711"/>
            <p:cNvPicPr>
              <a:picLocks noChangeAspect="1" noChangeArrowheads="1" noCrop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1933"/>
              <a:ext cx="2268" cy="1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c2c644f4380ad2857709d711"/>
            <p:cNvPicPr>
              <a:picLocks noChangeAspect="1" noChangeArrowheads="1" noCrop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" y="2160"/>
              <a:ext cx="2268" cy="1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5" name="Picture 7" descr="c2c644f4380ad2857709d711"/>
            <p:cNvPicPr>
              <a:picLocks noChangeAspect="1" noChangeArrowheads="1" noCrop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" y="1888"/>
              <a:ext cx="2268" cy="1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c2c644f4380ad2857709d711"/>
            <p:cNvPicPr>
              <a:picLocks noChangeAspect="1" noChangeArrowheads="1" noCrop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7" y="2024"/>
              <a:ext cx="2268" cy="1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07" name="Group 59"/>
          <p:cNvGrpSpPr>
            <a:grpSpLocks/>
          </p:cNvGrpSpPr>
          <p:nvPr/>
        </p:nvGrpSpPr>
        <p:grpSpPr bwMode="auto">
          <a:xfrm>
            <a:off x="323850" y="836613"/>
            <a:ext cx="8820150" cy="2224087"/>
            <a:chOff x="204" y="1888"/>
            <a:chExt cx="5556" cy="1401"/>
          </a:xfrm>
        </p:grpSpPr>
        <p:pic>
          <p:nvPicPr>
            <p:cNvPr id="2108" name="Picture 60" descr="c2c644f4380ad2857709d711"/>
            <p:cNvPicPr>
              <a:picLocks noChangeAspect="1" noChangeArrowheads="1" noCrop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1933"/>
              <a:ext cx="2268" cy="1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9" name="Picture 61" descr="c2c644f4380ad2857709d711"/>
            <p:cNvPicPr>
              <a:picLocks noChangeAspect="1" noChangeArrowheads="1" noCrop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" y="2160"/>
              <a:ext cx="2268" cy="1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10" name="Picture 62" descr="c2c644f4380ad2857709d711"/>
            <p:cNvPicPr>
              <a:picLocks noChangeAspect="1" noChangeArrowheads="1" noCrop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" y="1888"/>
              <a:ext cx="2268" cy="1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11" name="Picture 63" descr="c2c644f4380ad2857709d711"/>
            <p:cNvPicPr>
              <a:picLocks noChangeAspect="1" noChangeArrowheads="1" noCrop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7" y="2024"/>
              <a:ext cx="2268" cy="1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7" name="Group 9"/>
          <p:cNvGrpSpPr>
            <a:grpSpLocks/>
          </p:cNvGrpSpPr>
          <p:nvPr/>
        </p:nvGrpSpPr>
        <p:grpSpPr bwMode="auto">
          <a:xfrm>
            <a:off x="0" y="0"/>
            <a:ext cx="9144000" cy="2924175"/>
            <a:chOff x="0" y="0"/>
            <a:chExt cx="5760" cy="1842"/>
          </a:xfrm>
        </p:grpSpPr>
        <p:grpSp>
          <p:nvGrpSpPr>
            <p:cNvPr id="2058" name="Group 10"/>
            <p:cNvGrpSpPr>
              <a:grpSpLocks/>
            </p:cNvGrpSpPr>
            <p:nvPr/>
          </p:nvGrpSpPr>
          <p:grpSpPr bwMode="auto">
            <a:xfrm>
              <a:off x="4636" y="0"/>
              <a:ext cx="1124" cy="1842"/>
              <a:chOff x="4332" y="0"/>
              <a:chExt cx="1428" cy="2341"/>
            </a:xfrm>
          </p:grpSpPr>
          <p:pic>
            <p:nvPicPr>
              <p:cNvPr id="2059" name="Picture 11" descr="124604101"/>
              <p:cNvPicPr>
                <a:picLocks noChangeAspect="1" noChangeArrowheads="1" noCrop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32" y="0"/>
                <a:ext cx="540" cy="1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60" name="Picture 12" descr="124604101"/>
              <p:cNvPicPr>
                <a:picLocks noChangeAspect="1" noChangeArrowheads="1" noCrop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4" y="0"/>
                <a:ext cx="621" cy="20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61" name="Picture 13" descr="124604101"/>
              <p:cNvPicPr>
                <a:picLocks noChangeAspect="1" noChangeArrowheads="1" noCrop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58" y="0"/>
                <a:ext cx="702" cy="234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062" name="Group 14"/>
            <p:cNvGrpSpPr>
              <a:grpSpLocks/>
            </p:cNvGrpSpPr>
            <p:nvPr/>
          </p:nvGrpSpPr>
          <p:grpSpPr bwMode="auto">
            <a:xfrm flipH="1">
              <a:off x="0" y="0"/>
              <a:ext cx="1124" cy="1842"/>
              <a:chOff x="4332" y="0"/>
              <a:chExt cx="1428" cy="2341"/>
            </a:xfrm>
          </p:grpSpPr>
          <p:pic>
            <p:nvPicPr>
              <p:cNvPr id="2063" name="Picture 15" descr="124604101"/>
              <p:cNvPicPr>
                <a:picLocks noChangeAspect="1" noChangeArrowheads="1" noCrop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32" y="0"/>
                <a:ext cx="540" cy="1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64" name="Picture 16" descr="124604101"/>
              <p:cNvPicPr>
                <a:picLocks noChangeAspect="1" noChangeArrowheads="1" noCrop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4" y="0"/>
                <a:ext cx="621" cy="20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65" name="Picture 17" descr="124604101"/>
              <p:cNvPicPr>
                <a:picLocks noChangeAspect="1" noChangeArrowheads="1" noCrop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58" y="0"/>
                <a:ext cx="702" cy="234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066" name="Group 18"/>
            <p:cNvGrpSpPr>
              <a:grpSpLocks/>
            </p:cNvGrpSpPr>
            <p:nvPr/>
          </p:nvGrpSpPr>
          <p:grpSpPr bwMode="auto">
            <a:xfrm>
              <a:off x="1156" y="0"/>
              <a:ext cx="3402" cy="1076"/>
              <a:chOff x="1383" y="0"/>
              <a:chExt cx="4229" cy="1338"/>
            </a:xfrm>
          </p:grpSpPr>
          <p:grpSp>
            <p:nvGrpSpPr>
              <p:cNvPr id="2067" name="Group 19"/>
              <p:cNvGrpSpPr>
                <a:grpSpLocks/>
              </p:cNvGrpSpPr>
              <p:nvPr/>
            </p:nvGrpSpPr>
            <p:grpSpPr bwMode="auto">
              <a:xfrm>
                <a:off x="1383" y="0"/>
                <a:ext cx="1326" cy="1338"/>
                <a:chOff x="1610" y="0"/>
                <a:chExt cx="1326" cy="1338"/>
              </a:xfrm>
            </p:grpSpPr>
            <p:pic>
              <p:nvPicPr>
                <p:cNvPr id="2068" name="Picture 20" descr="灯"/>
                <p:cNvPicPr>
                  <a:picLocks noChangeAspect="1" noChangeArrowheads="1" noCrop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10" y="0"/>
                  <a:ext cx="600" cy="13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69" name="Picture 21" descr="灯"/>
                <p:cNvPicPr>
                  <a:picLocks noChangeAspect="1" noChangeArrowheads="1" noCrop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36" y="0"/>
                  <a:ext cx="600" cy="13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2070" name="Group 22"/>
              <p:cNvGrpSpPr>
                <a:grpSpLocks/>
              </p:cNvGrpSpPr>
              <p:nvPr/>
            </p:nvGrpSpPr>
            <p:grpSpPr bwMode="auto">
              <a:xfrm>
                <a:off x="2835" y="0"/>
                <a:ext cx="1326" cy="1338"/>
                <a:chOff x="1610" y="0"/>
                <a:chExt cx="1326" cy="1338"/>
              </a:xfrm>
            </p:grpSpPr>
            <p:pic>
              <p:nvPicPr>
                <p:cNvPr id="2071" name="Picture 23" descr="灯"/>
                <p:cNvPicPr>
                  <a:picLocks noChangeAspect="1" noChangeArrowheads="1" noCrop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10" y="0"/>
                  <a:ext cx="600" cy="13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72" name="Picture 24" descr="灯"/>
                <p:cNvPicPr>
                  <a:picLocks noChangeAspect="1" noChangeArrowheads="1" noCrop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36" y="0"/>
                  <a:ext cx="600" cy="13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2073" name="Group 25"/>
              <p:cNvGrpSpPr>
                <a:grpSpLocks/>
              </p:cNvGrpSpPr>
              <p:nvPr/>
            </p:nvGrpSpPr>
            <p:grpSpPr bwMode="auto">
              <a:xfrm>
                <a:off x="4286" y="0"/>
                <a:ext cx="1326" cy="1338"/>
                <a:chOff x="1610" y="0"/>
                <a:chExt cx="1326" cy="1338"/>
              </a:xfrm>
            </p:grpSpPr>
            <p:pic>
              <p:nvPicPr>
                <p:cNvPr id="2074" name="Picture 26" descr="灯"/>
                <p:cNvPicPr>
                  <a:picLocks noChangeAspect="1" noChangeArrowheads="1" noCrop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10" y="0"/>
                  <a:ext cx="600" cy="13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75" name="Picture 27" descr="灯"/>
                <p:cNvPicPr>
                  <a:picLocks noChangeAspect="1" noChangeArrowheads="1" noCrop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36" y="0"/>
                  <a:ext cx="600" cy="13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</p:grpSp>
      <p:pic>
        <p:nvPicPr>
          <p:cNvPr id="2076" name="Picture 28" descr="福马贺年aD"/>
          <p:cNvPicPr>
            <a:picLocks noChangeAspect="1" noChangeArrowheads="1" noCrop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989138"/>
            <a:ext cx="5761037" cy="1243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77" name="Group 29"/>
          <p:cNvGrpSpPr>
            <a:grpSpLocks/>
          </p:cNvGrpSpPr>
          <p:nvPr/>
        </p:nvGrpSpPr>
        <p:grpSpPr bwMode="auto">
          <a:xfrm>
            <a:off x="0" y="3500438"/>
            <a:ext cx="9144000" cy="3357562"/>
            <a:chOff x="0" y="2205"/>
            <a:chExt cx="5760" cy="2115"/>
          </a:xfrm>
        </p:grpSpPr>
        <p:pic>
          <p:nvPicPr>
            <p:cNvPr id="2078" name="Picture 30" descr="9422601_163305970000_2+11D"/>
            <p:cNvPicPr>
              <a:picLocks noChangeAspect="1" noChangeArrowheads="1" noCrop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1" y="2205"/>
              <a:ext cx="2404" cy="1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079" name="Group 31"/>
            <p:cNvGrpSpPr>
              <a:grpSpLocks/>
            </p:cNvGrpSpPr>
            <p:nvPr/>
          </p:nvGrpSpPr>
          <p:grpSpPr bwMode="auto">
            <a:xfrm>
              <a:off x="4610" y="2614"/>
              <a:ext cx="1150" cy="1381"/>
              <a:chOff x="793" y="2659"/>
              <a:chExt cx="1377" cy="1661"/>
            </a:xfrm>
          </p:grpSpPr>
          <p:pic>
            <p:nvPicPr>
              <p:cNvPr id="2080" name="Picture 32" descr="xinsrc_47200515162849916681="/>
              <p:cNvPicPr>
                <a:picLocks noChangeAspect="1" noChangeArrowheads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3" y="2684"/>
                <a:ext cx="1287" cy="16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81" name="Picture 33" descr="bbsb0869"/>
              <p:cNvPicPr>
                <a:picLocks noChangeAspect="1" noChangeArrowheads="1" noCrop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46" y="2659"/>
                <a:ext cx="424" cy="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082" name="Group 34"/>
            <p:cNvGrpSpPr>
              <a:grpSpLocks/>
            </p:cNvGrpSpPr>
            <p:nvPr/>
          </p:nvGrpSpPr>
          <p:grpSpPr bwMode="auto">
            <a:xfrm>
              <a:off x="0" y="2614"/>
              <a:ext cx="1062" cy="1329"/>
              <a:chOff x="3107" y="1706"/>
              <a:chExt cx="1287" cy="1636"/>
            </a:xfrm>
          </p:grpSpPr>
          <p:pic>
            <p:nvPicPr>
              <p:cNvPr id="2083" name="Picture 35" descr="xinsrc_47200515162849916681="/>
              <p:cNvPicPr>
                <a:picLocks noChangeAspect="1" noChangeArrowheads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3107" y="1706"/>
                <a:ext cx="1287" cy="16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84" name="Picture 36" descr="bbsb0869"/>
              <p:cNvPicPr>
                <a:picLocks noChangeAspect="1" noChangeArrowheads="1" noCrop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07" y="1706"/>
                <a:ext cx="424" cy="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085" name="Picture 37" descr="hk15b-=D"/>
            <p:cNvPicPr>
              <a:picLocks noChangeAspect="1" noChangeArrowheads="1" noCrop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0" y="2883"/>
              <a:ext cx="1078" cy="14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86" name="Picture 38" descr="hk15=D"/>
            <p:cNvPicPr>
              <a:picLocks noChangeAspect="1" noChangeArrowheads="1" noCrop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292" y="2883"/>
              <a:ext cx="857" cy="14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advTm="8000">
    <p:sndAc>
      <p:stSnd loop="1">
        <p:snd r:embed="rId2" name="wave7+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8" name="Group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1269" name="Picture 5" descr="0945343348-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1270" name="Group 6"/>
            <p:cNvGrpSpPr>
              <a:grpSpLocks/>
            </p:cNvGrpSpPr>
            <p:nvPr/>
          </p:nvGrpSpPr>
          <p:grpSpPr bwMode="auto">
            <a:xfrm>
              <a:off x="1519" y="346"/>
              <a:ext cx="1187" cy="1179"/>
              <a:chOff x="1519" y="346"/>
              <a:chExt cx="1187" cy="1179"/>
            </a:xfrm>
          </p:grpSpPr>
          <p:pic>
            <p:nvPicPr>
              <p:cNvPr id="11271" name="Picture 7" descr="124604101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8" y="618"/>
                <a:ext cx="296" cy="8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272" name="Picture 8" descr="124604101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9" y="346"/>
                <a:ext cx="374" cy="10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273" name="Picture 9" descr="124604101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72" y="845"/>
                <a:ext cx="234" cy="6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1274" name="Picture 10" descr="8140770_090545692139_2D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1616"/>
              <a:ext cx="2164" cy="2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75" name="Picture 11" descr="2008117222454472_2D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4" y="1616"/>
              <a:ext cx="1487" cy="2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900113" y="6092825"/>
            <a:ext cx="6700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</a:rPr>
              <a:t>祝愿你快快乐乐每一天     祝福你平平安安每一年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2" name="Group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2293" name="Group 5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12294" name="Rectangl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" cy="663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2295" name="Picture 7" descr="2008070205530010"/>
              <p:cNvPicPr>
                <a:picLocks noChangeAspect="1" noChangeArrowheads="1" noCrop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642"/>
                <a:ext cx="5760" cy="3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2296" name="Group 8"/>
            <p:cNvGrpSpPr>
              <a:grpSpLocks/>
            </p:cNvGrpSpPr>
            <p:nvPr/>
          </p:nvGrpSpPr>
          <p:grpSpPr bwMode="auto">
            <a:xfrm>
              <a:off x="4604" y="2614"/>
              <a:ext cx="389" cy="409"/>
              <a:chOff x="4604" y="2659"/>
              <a:chExt cx="389" cy="409"/>
            </a:xfrm>
          </p:grpSpPr>
          <p:pic>
            <p:nvPicPr>
              <p:cNvPr id="12297" name="Picture 9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785" y="2659"/>
                <a:ext cx="208" cy="4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298" name="Picture 10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604" y="2659"/>
                <a:ext cx="208" cy="4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2299" name="Group 11"/>
            <p:cNvGrpSpPr>
              <a:grpSpLocks/>
            </p:cNvGrpSpPr>
            <p:nvPr/>
          </p:nvGrpSpPr>
          <p:grpSpPr bwMode="auto">
            <a:xfrm>
              <a:off x="748" y="2659"/>
              <a:ext cx="389" cy="409"/>
              <a:chOff x="4604" y="2659"/>
              <a:chExt cx="389" cy="409"/>
            </a:xfrm>
          </p:grpSpPr>
          <p:pic>
            <p:nvPicPr>
              <p:cNvPr id="12300" name="Picture 12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785" y="2659"/>
                <a:ext cx="208" cy="4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301" name="Picture 13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604" y="2659"/>
                <a:ext cx="208" cy="4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2302" name="Group 14"/>
            <p:cNvGrpSpPr>
              <a:grpSpLocks/>
            </p:cNvGrpSpPr>
            <p:nvPr/>
          </p:nvGrpSpPr>
          <p:grpSpPr bwMode="auto">
            <a:xfrm>
              <a:off x="4059" y="2432"/>
              <a:ext cx="344" cy="362"/>
              <a:chOff x="4604" y="2659"/>
              <a:chExt cx="389" cy="409"/>
            </a:xfrm>
          </p:grpSpPr>
          <p:pic>
            <p:nvPicPr>
              <p:cNvPr id="12303" name="Picture 15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785" y="2659"/>
                <a:ext cx="208" cy="4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304" name="Picture 16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604" y="2659"/>
                <a:ext cx="208" cy="4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2305" name="Group 17"/>
            <p:cNvGrpSpPr>
              <a:grpSpLocks/>
            </p:cNvGrpSpPr>
            <p:nvPr/>
          </p:nvGrpSpPr>
          <p:grpSpPr bwMode="auto">
            <a:xfrm>
              <a:off x="1292" y="2432"/>
              <a:ext cx="344" cy="362"/>
              <a:chOff x="4604" y="2659"/>
              <a:chExt cx="389" cy="409"/>
            </a:xfrm>
          </p:grpSpPr>
          <p:pic>
            <p:nvPicPr>
              <p:cNvPr id="12306" name="Picture 18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785" y="2659"/>
                <a:ext cx="208" cy="4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307" name="Picture 19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604" y="2659"/>
                <a:ext cx="208" cy="4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2308" name="Group 20"/>
            <p:cNvGrpSpPr>
              <a:grpSpLocks/>
            </p:cNvGrpSpPr>
            <p:nvPr/>
          </p:nvGrpSpPr>
          <p:grpSpPr bwMode="auto">
            <a:xfrm>
              <a:off x="3694" y="2205"/>
              <a:ext cx="301" cy="317"/>
              <a:chOff x="4604" y="2659"/>
              <a:chExt cx="389" cy="409"/>
            </a:xfrm>
          </p:grpSpPr>
          <p:pic>
            <p:nvPicPr>
              <p:cNvPr id="12309" name="Picture 21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785" y="2659"/>
                <a:ext cx="208" cy="4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310" name="Picture 22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604" y="2659"/>
                <a:ext cx="208" cy="4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2311" name="Group 23"/>
            <p:cNvGrpSpPr>
              <a:grpSpLocks/>
            </p:cNvGrpSpPr>
            <p:nvPr/>
          </p:nvGrpSpPr>
          <p:grpSpPr bwMode="auto">
            <a:xfrm>
              <a:off x="1701" y="2205"/>
              <a:ext cx="301" cy="317"/>
              <a:chOff x="4604" y="2659"/>
              <a:chExt cx="389" cy="409"/>
            </a:xfrm>
          </p:grpSpPr>
          <p:pic>
            <p:nvPicPr>
              <p:cNvPr id="12312" name="Picture 24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785" y="2659"/>
                <a:ext cx="208" cy="4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313" name="Picture 25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604" y="2659"/>
                <a:ext cx="208" cy="4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2314" name="Picture 26" descr="孔明灯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713" y="1628775"/>
            <a:ext cx="196850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5" name="Picture 27" descr="孔明灯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" y="1916113"/>
            <a:ext cx="263525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6" name="Picture 28" descr="孔明灯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675" y="2205038"/>
            <a:ext cx="196850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7" name="Picture 29" descr="孔明灯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628775"/>
            <a:ext cx="214312" cy="21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8" name="Picture 30" descr="孔明灯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2060575"/>
            <a:ext cx="207963" cy="20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9" name="Picture 31" descr="孔明灯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175" y="2349500"/>
            <a:ext cx="250825" cy="24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0" name="Rectangle 32"/>
          <p:cNvSpPr>
            <a:spLocks noChangeArrowheads="1"/>
          </p:cNvSpPr>
          <p:nvPr/>
        </p:nvSpPr>
        <p:spPr bwMode="auto">
          <a:xfrm>
            <a:off x="611188" y="333375"/>
            <a:ext cx="80883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</a:rPr>
              <a:t>祝愿你所有愿望都实现   祝福你好运相伴到永远   到永远 噢</a:t>
            </a:r>
            <a:endParaRPr lang="zh-CN" altLang="en-US">
              <a:solidFill>
                <a:srgbClr val="FFFF00"/>
              </a:solidFill>
            </a:endParaRPr>
          </a:p>
        </p:txBody>
      </p:sp>
      <p:grpSp>
        <p:nvGrpSpPr>
          <p:cNvPr id="12321" name="Group 33"/>
          <p:cNvGrpSpPr>
            <a:grpSpLocks/>
          </p:cNvGrpSpPr>
          <p:nvPr/>
        </p:nvGrpSpPr>
        <p:grpSpPr bwMode="auto">
          <a:xfrm>
            <a:off x="2987675" y="2924175"/>
            <a:ext cx="2881313" cy="2536825"/>
            <a:chOff x="1882" y="1842"/>
            <a:chExt cx="1815" cy="1598"/>
          </a:xfrm>
        </p:grpSpPr>
        <p:pic>
          <p:nvPicPr>
            <p:cNvPr id="12322" name="Picture 34" descr="8705d368307b4163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472" y="2251"/>
              <a:ext cx="1225" cy="11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2323" name="Group 35"/>
            <p:cNvGrpSpPr>
              <a:grpSpLocks/>
            </p:cNvGrpSpPr>
            <p:nvPr/>
          </p:nvGrpSpPr>
          <p:grpSpPr bwMode="auto">
            <a:xfrm>
              <a:off x="1882" y="1842"/>
              <a:ext cx="915" cy="1406"/>
              <a:chOff x="0" y="2160"/>
              <a:chExt cx="1383" cy="2062"/>
            </a:xfrm>
          </p:grpSpPr>
          <p:pic>
            <p:nvPicPr>
              <p:cNvPr id="12324" name="Picture 36" descr="mpt8_2010070716055881=D"/>
              <p:cNvPicPr>
                <a:picLocks noChangeAspect="1" noChangeArrowheads="1" noCrop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0" y="3142"/>
                <a:ext cx="1156" cy="10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325" name="Picture 37" descr="141724403"/>
              <p:cNvPicPr>
                <a:picLocks noChangeAspect="1" noChangeArrowheads="1" noCrop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 flipV="1">
                <a:off x="703" y="2160"/>
                <a:ext cx="680" cy="17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2326" name="Group 38"/>
          <p:cNvGrpSpPr>
            <a:grpSpLocks/>
          </p:cNvGrpSpPr>
          <p:nvPr/>
        </p:nvGrpSpPr>
        <p:grpSpPr bwMode="auto">
          <a:xfrm>
            <a:off x="0" y="5129213"/>
            <a:ext cx="9144000" cy="1728787"/>
            <a:chOff x="0" y="3231"/>
            <a:chExt cx="5760" cy="1089"/>
          </a:xfrm>
        </p:grpSpPr>
        <p:pic>
          <p:nvPicPr>
            <p:cNvPr id="12327" name="Picture 39" descr="3142386640000448310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6" y="3231"/>
              <a:ext cx="1089" cy="10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28" name="Picture 40" descr="3142386640000448310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6" y="3231"/>
              <a:ext cx="1089" cy="10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29" name="Picture 41" descr="3142386640000448310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5" y="3231"/>
              <a:ext cx="1089" cy="10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30" name="Picture 42" descr="3142386640000448310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1" y="3231"/>
              <a:ext cx="1089" cy="10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31" name="Picture 43" descr="3142386640000448310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31"/>
              <a:ext cx="1089" cy="10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332" name="Group 44"/>
          <p:cNvGrpSpPr>
            <a:grpSpLocks/>
          </p:cNvGrpSpPr>
          <p:nvPr/>
        </p:nvGrpSpPr>
        <p:grpSpPr bwMode="auto">
          <a:xfrm>
            <a:off x="0" y="5129213"/>
            <a:ext cx="9144000" cy="1728787"/>
            <a:chOff x="0" y="3231"/>
            <a:chExt cx="5760" cy="1089"/>
          </a:xfrm>
        </p:grpSpPr>
        <p:pic>
          <p:nvPicPr>
            <p:cNvPr id="12333" name="Picture 45" descr="3142386640000448310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6" y="3231"/>
              <a:ext cx="1089" cy="10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34" name="Picture 46" descr="3142386640000448310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6" y="3231"/>
              <a:ext cx="1089" cy="10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35" name="Picture 47" descr="3142386640000448310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5" y="3231"/>
              <a:ext cx="1089" cy="10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36" name="Picture 48" descr="3142386640000448310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1" y="3231"/>
              <a:ext cx="1089" cy="10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37" name="Picture 49" descr="3142386640000448310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31"/>
              <a:ext cx="1089" cy="10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advTm="144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3000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0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3000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8000" fill="hold"/>
                                        <p:tgtEl>
                                          <p:spTgt spid="12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8000" fill="hold"/>
                                        <p:tgtEl>
                                          <p:spTgt spid="12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8000"/>
                                        <p:tgtEl>
                                          <p:spTgt spid="12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8000"/>
                                        <p:tgtEl>
                                          <p:spTgt spid="12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999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Group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3317" name="Picture 5" descr="2008070205530087"/>
            <p:cNvPicPr>
              <a:picLocks noChangeAspect="1" noChangeArrowheads="1" noCrop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18" name="Picture 6" descr="hk15b-=D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1" y="2115"/>
              <a:ext cx="976" cy="13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19" name="Picture 7" descr="hk15=D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468" y="2115"/>
              <a:ext cx="776" cy="13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20" name="Picture 8" descr="6026_3551313591-a1D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" y="2341"/>
              <a:ext cx="984" cy="1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21" name="Picture 9" descr="6026_3551313591=b1D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0" y="2387"/>
              <a:ext cx="996" cy="1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322" name="Picture 10" descr="hk10=1D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3500438"/>
            <a:ext cx="1944688" cy="134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900113" y="6165850"/>
            <a:ext cx="7289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祝愿你梦香甜 祝福你爱不变     快乐 永远    到永远 噢</a:t>
            </a:r>
          </a:p>
        </p:txBody>
      </p:sp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0" fill="hold"/>
                                        <p:tgtEl>
                                          <p:spTgt spid="133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85014E-6 L 5.55556E-7 0.20629 " pathEditMode="relative" rAng="0" ptsTypes="AA">
                                      <p:cBhvr>
                                        <p:cTn id="8" dur="10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0" name="Group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4341" name="Group 5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pic>
            <p:nvPicPr>
              <p:cNvPr id="14342" name="Picture 6" descr="W020121203296914148801=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760" cy="43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343" name="Picture 7" descr="烛焰a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6" y="1480"/>
                <a:ext cx="537" cy="7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344" name="Picture 8" descr="烛焰a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43" y="1570"/>
                <a:ext cx="506" cy="7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345" name="Picture 9" descr="001aa0278738127a8ca514+1D"/>
              <p:cNvPicPr>
                <a:picLocks noChangeAspect="1" noChangeArrowheads="1" noCrop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82536">
                <a:off x="4229" y="1447"/>
                <a:ext cx="1519" cy="10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346" name="Picture 10" descr="18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73" y="1933"/>
                <a:ext cx="1225" cy="9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347" name="Picture 11" descr="a59e9a2b3a6cc33e010f1afe8f7d_800_800+1D"/>
              <p:cNvPicPr>
                <a:picLocks noChangeAspect="1" noChangeArrowheads="1" noCrop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5" y="1661"/>
                <a:ext cx="1852" cy="25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348" name="Picture 12" descr="1828742923690502302-1D"/>
              <p:cNvPicPr>
                <a:picLocks noChangeAspect="1" noChangeArrowheads="1" noCrop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53" y="0"/>
                <a:ext cx="1296" cy="8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349" name="Picture 13" descr="111_1266203836Y7uF=1D"/>
              <p:cNvPicPr>
                <a:picLocks noChangeAspect="1" noChangeArrowheads="1" noCrop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80" y="2387"/>
                <a:ext cx="1727" cy="19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4350" name="Rectangle 14"/>
            <p:cNvSpPr>
              <a:spLocks noChangeArrowheads="1"/>
            </p:cNvSpPr>
            <p:nvPr/>
          </p:nvSpPr>
          <p:spPr bwMode="auto">
            <a:xfrm>
              <a:off x="748" y="3884"/>
              <a:ext cx="439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r>
                <a:rPr lang="zh-CN" altLang="en-US" sz="2400" b="1">
                  <a:solidFill>
                    <a:srgbClr val="FFFF00"/>
                  </a:solidFill>
                </a:rPr>
                <a:t>祝愿你快快乐乐每一天      祝福你平平安安每一年</a:t>
              </a:r>
            </a:p>
          </p:txBody>
        </p:sp>
      </p:grpSp>
    </p:spTree>
  </p:cSld>
  <p:clrMapOvr>
    <a:masterClrMapping/>
  </p:clrMapOvr>
  <p:transition advTm="11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4" name="Rectangle 34"/>
          <p:cNvSpPr>
            <a:spLocks noChangeArrowheads="1"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379" name="Picture 19" descr="gif008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620713"/>
            <a:ext cx="1368425" cy="136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0" name="Picture 20" descr="dacd2c40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1195388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1" name="Picture 21" descr="gif008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0"/>
            <a:ext cx="1223962" cy="122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2" name="Picture 22" descr="gif008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260350"/>
            <a:ext cx="1008063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3" name="Picture 23" descr="35d6e337895b4aa53bdc651f51f95e2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125538"/>
            <a:ext cx="1376362" cy="141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4" name="Picture 24" descr="036e0377401e0a65329df8f07d97668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0"/>
            <a:ext cx="144145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90" name="Rectangle 30"/>
          <p:cNvSpPr>
            <a:spLocks noChangeArrowheads="1"/>
          </p:cNvSpPr>
          <p:nvPr/>
        </p:nvSpPr>
        <p:spPr bwMode="auto">
          <a:xfrm>
            <a:off x="971550" y="5805488"/>
            <a:ext cx="32480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</a:rPr>
              <a:t>祝愿你所有愿望都实现</a:t>
            </a:r>
            <a:br>
              <a:rPr lang="zh-CN" altLang="en-US" sz="2400" b="1">
                <a:solidFill>
                  <a:srgbClr val="FFFF00"/>
                </a:solidFill>
              </a:rPr>
            </a:br>
            <a:r>
              <a:rPr lang="zh-CN" altLang="en-US" sz="2400" b="1">
                <a:solidFill>
                  <a:srgbClr val="FFFF00"/>
                </a:solidFill>
              </a:rPr>
              <a:t>祝福你好运相伴到永远</a:t>
            </a:r>
          </a:p>
        </p:txBody>
      </p:sp>
      <p:pic>
        <p:nvPicPr>
          <p:cNvPr id="15392" name="Picture 32" descr="2202260217785633511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305550" y="3517900"/>
            <a:ext cx="37909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4797425"/>
            <a:ext cx="9144000" cy="2060575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397" name="Group 37"/>
          <p:cNvGrpSpPr>
            <a:grpSpLocks/>
          </p:cNvGrpSpPr>
          <p:nvPr/>
        </p:nvGrpSpPr>
        <p:grpSpPr bwMode="auto">
          <a:xfrm>
            <a:off x="-396875" y="2924175"/>
            <a:ext cx="8328025" cy="1798638"/>
            <a:chOff x="0" y="1888"/>
            <a:chExt cx="5246" cy="1133"/>
          </a:xfrm>
        </p:grpSpPr>
        <p:grpSp>
          <p:nvGrpSpPr>
            <p:cNvPr id="15398" name="Group 38"/>
            <p:cNvGrpSpPr>
              <a:grpSpLocks/>
            </p:cNvGrpSpPr>
            <p:nvPr/>
          </p:nvGrpSpPr>
          <p:grpSpPr bwMode="auto">
            <a:xfrm>
              <a:off x="2925" y="1933"/>
              <a:ext cx="2321" cy="1088"/>
              <a:chOff x="2608" y="1933"/>
              <a:chExt cx="2321" cy="1043"/>
            </a:xfrm>
          </p:grpSpPr>
          <p:pic>
            <p:nvPicPr>
              <p:cNvPr id="15399" name="Picture 39" descr="bm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08" y="1933"/>
                <a:ext cx="590" cy="9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400" name="Picture 40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6" y="1933"/>
                <a:ext cx="607" cy="10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401" name="Picture 41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41" y="1933"/>
                <a:ext cx="688" cy="9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402" name="Picture 42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8" y="1933"/>
                <a:ext cx="510" cy="9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5403" name="Group 43"/>
            <p:cNvGrpSpPr>
              <a:grpSpLocks/>
            </p:cNvGrpSpPr>
            <p:nvPr/>
          </p:nvGrpSpPr>
          <p:grpSpPr bwMode="auto">
            <a:xfrm>
              <a:off x="1247" y="1933"/>
              <a:ext cx="2321" cy="1088"/>
              <a:chOff x="2608" y="1933"/>
              <a:chExt cx="2321" cy="1043"/>
            </a:xfrm>
          </p:grpSpPr>
          <p:pic>
            <p:nvPicPr>
              <p:cNvPr id="15404" name="Picture 44" descr="bm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08" y="1933"/>
                <a:ext cx="590" cy="9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405" name="Picture 4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6" y="1933"/>
                <a:ext cx="607" cy="10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406" name="Picture 4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41" y="1933"/>
                <a:ext cx="688" cy="9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407" name="Picture 4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8" y="1933"/>
                <a:ext cx="510" cy="9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5408" name="Picture 48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1933"/>
              <a:ext cx="688" cy="10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409" name="Picture 49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88"/>
              <a:ext cx="607" cy="1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365" name="Group 5"/>
          <p:cNvGrpSpPr>
            <a:grpSpLocks/>
          </p:cNvGrpSpPr>
          <p:nvPr/>
        </p:nvGrpSpPr>
        <p:grpSpPr bwMode="auto">
          <a:xfrm>
            <a:off x="815975" y="2924175"/>
            <a:ext cx="8328025" cy="1798638"/>
            <a:chOff x="0" y="1888"/>
            <a:chExt cx="5246" cy="1133"/>
          </a:xfrm>
        </p:grpSpPr>
        <p:grpSp>
          <p:nvGrpSpPr>
            <p:cNvPr id="15366" name="Group 6"/>
            <p:cNvGrpSpPr>
              <a:grpSpLocks/>
            </p:cNvGrpSpPr>
            <p:nvPr/>
          </p:nvGrpSpPr>
          <p:grpSpPr bwMode="auto">
            <a:xfrm>
              <a:off x="2925" y="1933"/>
              <a:ext cx="2321" cy="1088"/>
              <a:chOff x="2608" y="1933"/>
              <a:chExt cx="2321" cy="1043"/>
            </a:xfrm>
          </p:grpSpPr>
          <p:pic>
            <p:nvPicPr>
              <p:cNvPr id="15367" name="Picture 7" descr="bm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08" y="1933"/>
                <a:ext cx="590" cy="9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368" name="Picture 8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6" y="1933"/>
                <a:ext cx="607" cy="10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369" name="Picture 9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41" y="1933"/>
                <a:ext cx="688" cy="9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370" name="Picture 10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8" y="1933"/>
                <a:ext cx="510" cy="9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5371" name="Group 11"/>
            <p:cNvGrpSpPr>
              <a:grpSpLocks/>
            </p:cNvGrpSpPr>
            <p:nvPr/>
          </p:nvGrpSpPr>
          <p:grpSpPr bwMode="auto">
            <a:xfrm>
              <a:off x="1247" y="1933"/>
              <a:ext cx="2321" cy="1088"/>
              <a:chOff x="2608" y="1933"/>
              <a:chExt cx="2321" cy="1043"/>
            </a:xfrm>
          </p:grpSpPr>
          <p:pic>
            <p:nvPicPr>
              <p:cNvPr id="15372" name="Picture 12" descr="bm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08" y="1933"/>
                <a:ext cx="590" cy="9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373" name="Picture 13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6" y="1933"/>
                <a:ext cx="607" cy="10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374" name="Picture 14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41" y="1933"/>
                <a:ext cx="688" cy="9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375" name="Picture 15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8" y="1933"/>
                <a:ext cx="510" cy="9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5376" name="Picture 16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1933"/>
              <a:ext cx="688" cy="10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77" name="Picture 17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88"/>
              <a:ext cx="607" cy="1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378" name="Rectangle 18"/>
          <p:cNvSpPr>
            <a:spLocks noChangeArrowheads="1"/>
          </p:cNvSpPr>
          <p:nvPr/>
        </p:nvSpPr>
        <p:spPr bwMode="auto">
          <a:xfrm>
            <a:off x="-180975" y="2636838"/>
            <a:ext cx="5399088" cy="2160587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385" name="Picture 25" descr="2202260217785633511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41312" y="2941638"/>
            <a:ext cx="37909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6" name="Picture 26" descr="2202260217785633511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74813" y="2797175"/>
            <a:ext cx="37909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95" name="Rectangle 35"/>
          <p:cNvSpPr>
            <a:spLocks noChangeArrowheads="1"/>
          </p:cNvSpPr>
          <p:nvPr/>
        </p:nvSpPr>
        <p:spPr bwMode="auto">
          <a:xfrm>
            <a:off x="7524750" y="2565400"/>
            <a:ext cx="1619250" cy="21605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393" name="Picture 33" descr="3732076716207638610=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908050"/>
            <a:ext cx="5129212" cy="594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10" name="Picture 50" descr="2202260217785633511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305550" y="3302000"/>
            <a:ext cx="37909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387" name="Group 27"/>
          <p:cNvGrpSpPr>
            <a:grpSpLocks/>
          </p:cNvGrpSpPr>
          <p:nvPr/>
        </p:nvGrpSpPr>
        <p:grpSpPr bwMode="auto">
          <a:xfrm>
            <a:off x="395288" y="3357563"/>
            <a:ext cx="4033837" cy="2659062"/>
            <a:chOff x="612" y="2251"/>
            <a:chExt cx="2541" cy="1675"/>
          </a:xfrm>
        </p:grpSpPr>
        <p:pic>
          <p:nvPicPr>
            <p:cNvPr id="15388" name="Picture 28" descr="u=2178591380,3804314204&amp;fm=21&amp;gp=0-D"/>
            <p:cNvPicPr>
              <a:picLocks noChangeAspect="1" noChangeArrowheads="1" noCrop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" y="2251"/>
              <a:ext cx="1347" cy="1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89" name="Picture 29" descr="1_121229103910_3-D"/>
            <p:cNvPicPr>
              <a:picLocks noChangeAspect="1" noChangeArrowheads="1" noCrop="1"/>
            </p:cNvPicPr>
            <p:nvPr/>
          </p:nvPicPr>
          <p:blipFill>
            <a:blip r:embed="rId13" cstate="print">
              <a:lum bright="-12000" contras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2568"/>
              <a:ext cx="2541" cy="13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396" name="Rectangle 36"/>
          <p:cNvSpPr>
            <a:spLocks noChangeArrowheads="1"/>
          </p:cNvSpPr>
          <p:nvPr/>
        </p:nvSpPr>
        <p:spPr bwMode="auto">
          <a:xfrm>
            <a:off x="900113" y="5805488"/>
            <a:ext cx="32321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</a:rPr>
              <a:t>祝愿你所有愿望都实现</a:t>
            </a:r>
            <a:br>
              <a:rPr lang="zh-CN" altLang="en-US" sz="2400" b="1">
                <a:solidFill>
                  <a:srgbClr val="FFFF00"/>
                </a:solidFill>
              </a:rPr>
            </a:br>
            <a:r>
              <a:rPr lang="zh-CN" altLang="en-US" sz="2400" b="1">
                <a:solidFill>
                  <a:srgbClr val="FFFF00"/>
                </a:solidFill>
              </a:rPr>
              <a:t>祝福你好运相伴到永远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0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0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8" name="Group 4"/>
          <p:cNvGrpSpPr>
            <a:grpSpLocks/>
          </p:cNvGrpSpPr>
          <p:nvPr/>
        </p:nvGrpSpPr>
        <p:grpSpPr bwMode="auto">
          <a:xfrm>
            <a:off x="0" y="0"/>
            <a:ext cx="9144000" cy="6823075"/>
            <a:chOff x="0" y="11"/>
            <a:chExt cx="5760" cy="4298"/>
          </a:xfrm>
        </p:grpSpPr>
        <p:pic>
          <p:nvPicPr>
            <p:cNvPr id="16389" name="Picture 5" descr="005003001_10181_4+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"/>
              <a:ext cx="5760" cy="42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90" name="Picture 6" descr="u=2124053291,2764460895&amp;fm=23&amp;gp=0=a1D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0" y="2341"/>
              <a:ext cx="1043" cy="6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91" name="Picture 7" descr="200911261601536965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5" y="2568"/>
              <a:ext cx="458" cy="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92" name="Picture 8" descr="200911261601536965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9" y="2523"/>
              <a:ext cx="458" cy="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93" name="Picture 9" descr="6402736_142424458397_2+D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3" y="2659"/>
              <a:ext cx="1451" cy="11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94" name="Picture 10" descr="200911261601536965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" y="3022"/>
              <a:ext cx="575" cy="1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95" name="Picture 11" descr="200911261601536965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3022"/>
              <a:ext cx="575" cy="1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6396" name="Picture 12" descr="hk0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779963"/>
            <a:ext cx="1057275" cy="132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397" name="Group 13"/>
          <p:cNvGrpSpPr>
            <a:grpSpLocks/>
          </p:cNvGrpSpPr>
          <p:nvPr/>
        </p:nvGrpSpPr>
        <p:grpSpPr bwMode="auto">
          <a:xfrm>
            <a:off x="1476375" y="4779963"/>
            <a:ext cx="1084263" cy="1358900"/>
            <a:chOff x="1882" y="1797"/>
            <a:chExt cx="1837" cy="2300"/>
          </a:xfrm>
        </p:grpSpPr>
        <p:pic>
          <p:nvPicPr>
            <p:cNvPr id="16398" name="Picture 14" descr="hk09-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2" y="1797"/>
              <a:ext cx="1837" cy="2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399" name="WordArt 15"/>
            <p:cNvSpPr>
              <a:spLocks noChangeArrowheads="1" noChangeShapeType="1" noTextEdit="1"/>
            </p:cNvSpPr>
            <p:nvPr/>
          </p:nvSpPr>
          <p:spPr bwMode="auto">
            <a:xfrm rot="422846">
              <a:off x="2426" y="3293"/>
              <a:ext cx="182" cy="178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latin typeface="宋体"/>
                  <a:ea typeface="宋体"/>
                </a:rPr>
                <a:t>福</a:t>
              </a:r>
            </a:p>
          </p:txBody>
        </p:sp>
      </p:grp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1042988" y="6148388"/>
            <a:ext cx="6983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祝愿你快快乐乐每一天      祝福你平平安安每一年</a:t>
            </a:r>
          </a:p>
        </p:txBody>
      </p:sp>
    </p:spTree>
  </p:cSld>
  <p:clrMapOvr>
    <a:masterClrMapping/>
  </p:clrMapOvr>
  <p:transition advTm="83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91304E-6 L -0.5224 -0.0124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28" y="-62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68085E-6 L 0.52344 0.00579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63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print">
            <a:lum bright="-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u=1209484829,3709937559&amp;fm=21&amp;gp=0-D"/>
          <p:cNvPicPr>
            <a:picLocks noChangeAspect="1" noChangeArrowheads="1" noCrop="1"/>
          </p:cNvPicPr>
          <p:nvPr/>
        </p:nvPicPr>
        <p:blipFill>
          <a:blip r:embed="rId3" cstate="print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068638"/>
            <a:ext cx="6335713" cy="339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春"/>
          <p:cNvPicPr>
            <a:picLocks noChangeAspect="1" noChangeArrowheads="1"/>
          </p:cNvPicPr>
          <p:nvPr/>
        </p:nvPicPr>
        <p:blipFill>
          <a:blip r:embed="rId4" cstate="print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700213"/>
            <a:ext cx="2447925" cy="174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421" name="Group 13"/>
          <p:cNvGrpSpPr>
            <a:grpSpLocks/>
          </p:cNvGrpSpPr>
          <p:nvPr/>
        </p:nvGrpSpPr>
        <p:grpSpPr bwMode="auto">
          <a:xfrm>
            <a:off x="8101013" y="0"/>
            <a:ext cx="844550" cy="6092825"/>
            <a:chOff x="5103" y="0"/>
            <a:chExt cx="532" cy="3838"/>
          </a:xfrm>
        </p:grpSpPr>
        <p:grpSp>
          <p:nvGrpSpPr>
            <p:cNvPr id="17422" name="Group 14"/>
            <p:cNvGrpSpPr>
              <a:grpSpLocks/>
            </p:cNvGrpSpPr>
            <p:nvPr/>
          </p:nvGrpSpPr>
          <p:grpSpPr bwMode="auto">
            <a:xfrm>
              <a:off x="5103" y="0"/>
              <a:ext cx="532" cy="3838"/>
              <a:chOff x="5148" y="255"/>
              <a:chExt cx="442" cy="3793"/>
            </a:xfrm>
          </p:grpSpPr>
          <p:grpSp>
            <p:nvGrpSpPr>
              <p:cNvPr id="17423" name="Group 15"/>
              <p:cNvGrpSpPr>
                <a:grpSpLocks/>
              </p:cNvGrpSpPr>
              <p:nvPr/>
            </p:nvGrpSpPr>
            <p:grpSpPr bwMode="auto">
              <a:xfrm>
                <a:off x="5148" y="3116"/>
                <a:ext cx="442" cy="932"/>
                <a:chOff x="4513" y="0"/>
                <a:chExt cx="1044" cy="2251"/>
              </a:xfrm>
            </p:grpSpPr>
            <p:grpSp>
              <p:nvGrpSpPr>
                <p:cNvPr id="17424" name="Group 16"/>
                <p:cNvGrpSpPr>
                  <a:grpSpLocks/>
                </p:cNvGrpSpPr>
                <p:nvPr/>
              </p:nvGrpSpPr>
              <p:grpSpPr bwMode="auto">
                <a:xfrm>
                  <a:off x="4830" y="0"/>
                  <a:ext cx="454" cy="436"/>
                  <a:chOff x="4830" y="0"/>
                  <a:chExt cx="454" cy="436"/>
                </a:xfrm>
              </p:grpSpPr>
              <p:sp>
                <p:nvSpPr>
                  <p:cNvPr id="17425" name="AutoShape 17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830" y="255"/>
                    <a:ext cx="454" cy="181"/>
                  </a:xfrm>
                  <a:prstGeom prst="can">
                    <a:avLst>
                      <a:gd name="adj" fmla="val 42699"/>
                    </a:avLst>
                  </a:prstGeom>
                  <a:gradFill rotWithShape="1">
                    <a:gsLst>
                      <a:gs pos="0">
                        <a:srgbClr val="D60000"/>
                      </a:gs>
                      <a:gs pos="50000">
                        <a:srgbClr val="FFCC00"/>
                      </a:gs>
                      <a:gs pos="100000">
                        <a:srgbClr val="D60000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26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057" y="0"/>
                    <a:ext cx="0" cy="255"/>
                  </a:xfrm>
                  <a:prstGeom prst="line">
                    <a:avLst/>
                  </a:prstGeom>
                  <a:noFill/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427" name="Oval 19"/>
                <p:cNvSpPr>
                  <a:spLocks noChangeArrowheads="1"/>
                </p:cNvSpPr>
                <p:nvPr/>
              </p:nvSpPr>
              <p:spPr bwMode="auto">
                <a:xfrm>
                  <a:off x="4513" y="347"/>
                  <a:ext cx="1044" cy="81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55F0B"/>
                    </a:gs>
                    <a:gs pos="100000">
                      <a:srgbClr val="D2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7428" name="Group 20"/>
                <p:cNvGrpSpPr>
                  <a:grpSpLocks/>
                </p:cNvGrpSpPr>
                <p:nvPr/>
              </p:nvGrpSpPr>
              <p:grpSpPr bwMode="auto">
                <a:xfrm>
                  <a:off x="4831" y="1073"/>
                  <a:ext cx="454" cy="1178"/>
                  <a:chOff x="4831" y="1073"/>
                  <a:chExt cx="454" cy="1178"/>
                </a:xfrm>
              </p:grpSpPr>
              <p:sp>
                <p:nvSpPr>
                  <p:cNvPr id="17429" name="AutoShape 21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831" y="1073"/>
                    <a:ext cx="454" cy="181"/>
                  </a:xfrm>
                  <a:prstGeom prst="can">
                    <a:avLst>
                      <a:gd name="adj" fmla="val 42699"/>
                    </a:avLst>
                  </a:prstGeom>
                  <a:gradFill rotWithShape="1">
                    <a:gsLst>
                      <a:gs pos="0">
                        <a:srgbClr val="D60000"/>
                      </a:gs>
                      <a:gs pos="50000">
                        <a:srgbClr val="FFCC00"/>
                      </a:gs>
                      <a:gs pos="100000">
                        <a:srgbClr val="D60000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7430" name="Group 22"/>
                  <p:cNvGrpSpPr>
                    <a:grpSpLocks/>
                  </p:cNvGrpSpPr>
                  <p:nvPr/>
                </p:nvGrpSpPr>
                <p:grpSpPr bwMode="auto">
                  <a:xfrm>
                    <a:off x="5012" y="1207"/>
                    <a:ext cx="90" cy="1044"/>
                    <a:chOff x="4967" y="2568"/>
                    <a:chExt cx="90" cy="1407"/>
                  </a:xfrm>
                </p:grpSpPr>
                <p:sp>
                  <p:nvSpPr>
                    <p:cNvPr id="17431" name="Line 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012" y="2568"/>
                      <a:ext cx="0" cy="272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FFCC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432" name="Rectangle 24" descr="深色横线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67" y="2795"/>
                      <a:ext cx="90" cy="227"/>
                    </a:xfrm>
                    <a:prstGeom prst="rect">
                      <a:avLst/>
                    </a:prstGeom>
                    <a:pattFill prst="dkHorz">
                      <a:fgClr>
                        <a:srgbClr val="F55F0B"/>
                      </a:fgClr>
                      <a:bgClr>
                        <a:srgbClr val="FFFF00"/>
                      </a:bgClr>
                    </a:patt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433" name="Rectangle 25" descr="窄竖线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67" y="3022"/>
                      <a:ext cx="90" cy="953"/>
                    </a:xfrm>
                    <a:prstGeom prst="rect">
                      <a:avLst/>
                    </a:prstGeom>
                    <a:pattFill prst="narVert">
                      <a:fgClr>
                        <a:srgbClr val="F55F0B"/>
                      </a:fgClr>
                      <a:bgClr>
                        <a:srgbClr val="FFFF00"/>
                      </a:bgClr>
                    </a:patt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7434" name="Group 26"/>
              <p:cNvGrpSpPr>
                <a:grpSpLocks/>
              </p:cNvGrpSpPr>
              <p:nvPr/>
            </p:nvGrpSpPr>
            <p:grpSpPr bwMode="auto">
              <a:xfrm>
                <a:off x="5148" y="2631"/>
                <a:ext cx="442" cy="520"/>
                <a:chOff x="204" y="0"/>
                <a:chExt cx="1044" cy="1254"/>
              </a:xfrm>
            </p:grpSpPr>
            <p:grpSp>
              <p:nvGrpSpPr>
                <p:cNvPr id="17435" name="Group 27"/>
                <p:cNvGrpSpPr>
                  <a:grpSpLocks/>
                </p:cNvGrpSpPr>
                <p:nvPr/>
              </p:nvGrpSpPr>
              <p:grpSpPr bwMode="auto">
                <a:xfrm>
                  <a:off x="204" y="0"/>
                  <a:ext cx="1044" cy="1163"/>
                  <a:chOff x="204" y="0"/>
                  <a:chExt cx="1044" cy="1163"/>
                </a:xfrm>
              </p:grpSpPr>
              <p:grpSp>
                <p:nvGrpSpPr>
                  <p:cNvPr id="17436" name="Group 28"/>
                  <p:cNvGrpSpPr>
                    <a:grpSpLocks/>
                  </p:cNvGrpSpPr>
                  <p:nvPr/>
                </p:nvGrpSpPr>
                <p:grpSpPr bwMode="auto">
                  <a:xfrm>
                    <a:off x="521" y="0"/>
                    <a:ext cx="454" cy="436"/>
                    <a:chOff x="4830" y="0"/>
                    <a:chExt cx="454" cy="436"/>
                  </a:xfrm>
                </p:grpSpPr>
                <p:sp>
                  <p:nvSpPr>
                    <p:cNvPr id="17437" name="AutoShape 29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830" y="255"/>
                      <a:ext cx="454" cy="181"/>
                    </a:xfrm>
                    <a:prstGeom prst="can">
                      <a:avLst>
                        <a:gd name="adj" fmla="val 42699"/>
                      </a:avLst>
                    </a:prstGeom>
                    <a:gradFill rotWithShape="1">
                      <a:gsLst>
                        <a:gs pos="0">
                          <a:srgbClr val="D60000"/>
                        </a:gs>
                        <a:gs pos="50000">
                          <a:srgbClr val="FFCC00"/>
                        </a:gs>
                        <a:gs pos="100000">
                          <a:srgbClr val="D60000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438" name="Line 3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057" y="0"/>
                      <a:ext cx="0" cy="25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7439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204" y="347"/>
                    <a:ext cx="1044" cy="8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55F0B"/>
                      </a:gs>
                      <a:gs pos="100000">
                        <a:srgbClr val="D200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440" name="AutoShape 32"/>
                <p:cNvSpPr>
                  <a:spLocks noChangeArrowheads="1"/>
                </p:cNvSpPr>
                <p:nvPr/>
              </p:nvSpPr>
              <p:spPr bwMode="auto">
                <a:xfrm flipV="1">
                  <a:off x="522" y="1073"/>
                  <a:ext cx="454" cy="181"/>
                </a:xfrm>
                <a:prstGeom prst="can">
                  <a:avLst>
                    <a:gd name="adj" fmla="val 42699"/>
                  </a:avLst>
                </a:prstGeom>
                <a:gradFill rotWithShape="1">
                  <a:gsLst>
                    <a:gs pos="0">
                      <a:srgbClr val="D60000"/>
                    </a:gs>
                    <a:gs pos="50000">
                      <a:srgbClr val="FFCC00"/>
                    </a:gs>
                    <a:gs pos="100000">
                      <a:srgbClr val="D600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41" name="Group 33"/>
              <p:cNvGrpSpPr>
                <a:grpSpLocks/>
              </p:cNvGrpSpPr>
              <p:nvPr/>
            </p:nvGrpSpPr>
            <p:grpSpPr bwMode="auto">
              <a:xfrm>
                <a:off x="5148" y="2146"/>
                <a:ext cx="442" cy="520"/>
                <a:chOff x="204" y="0"/>
                <a:chExt cx="1044" cy="1254"/>
              </a:xfrm>
            </p:grpSpPr>
            <p:grpSp>
              <p:nvGrpSpPr>
                <p:cNvPr id="17442" name="Group 34"/>
                <p:cNvGrpSpPr>
                  <a:grpSpLocks/>
                </p:cNvGrpSpPr>
                <p:nvPr/>
              </p:nvGrpSpPr>
              <p:grpSpPr bwMode="auto">
                <a:xfrm>
                  <a:off x="204" y="0"/>
                  <a:ext cx="1044" cy="1163"/>
                  <a:chOff x="204" y="0"/>
                  <a:chExt cx="1044" cy="1163"/>
                </a:xfrm>
              </p:grpSpPr>
              <p:grpSp>
                <p:nvGrpSpPr>
                  <p:cNvPr id="17443" name="Group 35"/>
                  <p:cNvGrpSpPr>
                    <a:grpSpLocks/>
                  </p:cNvGrpSpPr>
                  <p:nvPr/>
                </p:nvGrpSpPr>
                <p:grpSpPr bwMode="auto">
                  <a:xfrm>
                    <a:off x="521" y="0"/>
                    <a:ext cx="454" cy="436"/>
                    <a:chOff x="4830" y="0"/>
                    <a:chExt cx="454" cy="436"/>
                  </a:xfrm>
                </p:grpSpPr>
                <p:sp>
                  <p:nvSpPr>
                    <p:cNvPr id="17444" name="AutoShape 36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830" y="255"/>
                      <a:ext cx="454" cy="181"/>
                    </a:xfrm>
                    <a:prstGeom prst="can">
                      <a:avLst>
                        <a:gd name="adj" fmla="val 42699"/>
                      </a:avLst>
                    </a:prstGeom>
                    <a:gradFill rotWithShape="1">
                      <a:gsLst>
                        <a:gs pos="0">
                          <a:srgbClr val="D60000"/>
                        </a:gs>
                        <a:gs pos="50000">
                          <a:srgbClr val="FFCC00"/>
                        </a:gs>
                        <a:gs pos="100000">
                          <a:srgbClr val="D60000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445" name="Line 3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057" y="0"/>
                      <a:ext cx="0" cy="25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7446" name="Oval 38"/>
                  <p:cNvSpPr>
                    <a:spLocks noChangeArrowheads="1"/>
                  </p:cNvSpPr>
                  <p:nvPr/>
                </p:nvSpPr>
                <p:spPr bwMode="auto">
                  <a:xfrm>
                    <a:off x="204" y="347"/>
                    <a:ext cx="1044" cy="8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55F0B"/>
                      </a:gs>
                      <a:gs pos="100000">
                        <a:srgbClr val="D200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447" name="AutoShape 39"/>
                <p:cNvSpPr>
                  <a:spLocks noChangeArrowheads="1"/>
                </p:cNvSpPr>
                <p:nvPr/>
              </p:nvSpPr>
              <p:spPr bwMode="auto">
                <a:xfrm flipV="1">
                  <a:off x="522" y="1073"/>
                  <a:ext cx="454" cy="181"/>
                </a:xfrm>
                <a:prstGeom prst="can">
                  <a:avLst>
                    <a:gd name="adj" fmla="val 42699"/>
                  </a:avLst>
                </a:prstGeom>
                <a:gradFill rotWithShape="1">
                  <a:gsLst>
                    <a:gs pos="0">
                      <a:srgbClr val="D60000"/>
                    </a:gs>
                    <a:gs pos="50000">
                      <a:srgbClr val="FFCC00"/>
                    </a:gs>
                    <a:gs pos="100000">
                      <a:srgbClr val="D600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48" name="Group 40"/>
              <p:cNvGrpSpPr>
                <a:grpSpLocks/>
              </p:cNvGrpSpPr>
              <p:nvPr/>
            </p:nvGrpSpPr>
            <p:grpSpPr bwMode="auto">
              <a:xfrm>
                <a:off x="5148" y="1662"/>
                <a:ext cx="442" cy="519"/>
                <a:chOff x="204" y="0"/>
                <a:chExt cx="1044" cy="1254"/>
              </a:xfrm>
            </p:grpSpPr>
            <p:grpSp>
              <p:nvGrpSpPr>
                <p:cNvPr id="17449" name="Group 41"/>
                <p:cNvGrpSpPr>
                  <a:grpSpLocks/>
                </p:cNvGrpSpPr>
                <p:nvPr/>
              </p:nvGrpSpPr>
              <p:grpSpPr bwMode="auto">
                <a:xfrm>
                  <a:off x="204" y="0"/>
                  <a:ext cx="1044" cy="1163"/>
                  <a:chOff x="204" y="0"/>
                  <a:chExt cx="1044" cy="1163"/>
                </a:xfrm>
              </p:grpSpPr>
              <p:grpSp>
                <p:nvGrpSpPr>
                  <p:cNvPr id="17450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521" y="0"/>
                    <a:ext cx="454" cy="436"/>
                    <a:chOff x="4830" y="0"/>
                    <a:chExt cx="454" cy="436"/>
                  </a:xfrm>
                </p:grpSpPr>
                <p:sp>
                  <p:nvSpPr>
                    <p:cNvPr id="17451" name="AutoShape 43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830" y="255"/>
                      <a:ext cx="454" cy="181"/>
                    </a:xfrm>
                    <a:prstGeom prst="can">
                      <a:avLst>
                        <a:gd name="adj" fmla="val 42699"/>
                      </a:avLst>
                    </a:prstGeom>
                    <a:gradFill rotWithShape="1">
                      <a:gsLst>
                        <a:gs pos="0">
                          <a:srgbClr val="D60000"/>
                        </a:gs>
                        <a:gs pos="50000">
                          <a:srgbClr val="FFCC00"/>
                        </a:gs>
                        <a:gs pos="100000">
                          <a:srgbClr val="D60000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452" name="Line 4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057" y="0"/>
                      <a:ext cx="0" cy="25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7453" name="Oval 45"/>
                  <p:cNvSpPr>
                    <a:spLocks noChangeArrowheads="1"/>
                  </p:cNvSpPr>
                  <p:nvPr/>
                </p:nvSpPr>
                <p:spPr bwMode="auto">
                  <a:xfrm>
                    <a:off x="204" y="347"/>
                    <a:ext cx="1044" cy="8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55F0B"/>
                      </a:gs>
                      <a:gs pos="100000">
                        <a:srgbClr val="D200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454" name="AutoShape 46"/>
                <p:cNvSpPr>
                  <a:spLocks noChangeArrowheads="1"/>
                </p:cNvSpPr>
                <p:nvPr/>
              </p:nvSpPr>
              <p:spPr bwMode="auto">
                <a:xfrm flipV="1">
                  <a:off x="522" y="1073"/>
                  <a:ext cx="454" cy="181"/>
                </a:xfrm>
                <a:prstGeom prst="can">
                  <a:avLst>
                    <a:gd name="adj" fmla="val 42699"/>
                  </a:avLst>
                </a:prstGeom>
                <a:gradFill rotWithShape="1">
                  <a:gsLst>
                    <a:gs pos="0">
                      <a:srgbClr val="D60000"/>
                    </a:gs>
                    <a:gs pos="50000">
                      <a:srgbClr val="FFCC00"/>
                    </a:gs>
                    <a:gs pos="100000">
                      <a:srgbClr val="D600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55" name="Group 47"/>
              <p:cNvGrpSpPr>
                <a:grpSpLocks/>
              </p:cNvGrpSpPr>
              <p:nvPr/>
            </p:nvGrpSpPr>
            <p:grpSpPr bwMode="auto">
              <a:xfrm>
                <a:off x="5148" y="1177"/>
                <a:ext cx="442" cy="520"/>
                <a:chOff x="204" y="0"/>
                <a:chExt cx="1044" cy="1254"/>
              </a:xfrm>
            </p:grpSpPr>
            <p:grpSp>
              <p:nvGrpSpPr>
                <p:cNvPr id="17456" name="Group 48"/>
                <p:cNvGrpSpPr>
                  <a:grpSpLocks/>
                </p:cNvGrpSpPr>
                <p:nvPr/>
              </p:nvGrpSpPr>
              <p:grpSpPr bwMode="auto">
                <a:xfrm>
                  <a:off x="204" y="0"/>
                  <a:ext cx="1044" cy="1163"/>
                  <a:chOff x="204" y="0"/>
                  <a:chExt cx="1044" cy="1163"/>
                </a:xfrm>
              </p:grpSpPr>
              <p:grpSp>
                <p:nvGrpSpPr>
                  <p:cNvPr id="17457" name="Group 49"/>
                  <p:cNvGrpSpPr>
                    <a:grpSpLocks/>
                  </p:cNvGrpSpPr>
                  <p:nvPr/>
                </p:nvGrpSpPr>
                <p:grpSpPr bwMode="auto">
                  <a:xfrm>
                    <a:off x="521" y="0"/>
                    <a:ext cx="454" cy="436"/>
                    <a:chOff x="4830" y="0"/>
                    <a:chExt cx="454" cy="436"/>
                  </a:xfrm>
                </p:grpSpPr>
                <p:sp>
                  <p:nvSpPr>
                    <p:cNvPr id="17458" name="AutoShape 50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830" y="255"/>
                      <a:ext cx="454" cy="181"/>
                    </a:xfrm>
                    <a:prstGeom prst="can">
                      <a:avLst>
                        <a:gd name="adj" fmla="val 42699"/>
                      </a:avLst>
                    </a:prstGeom>
                    <a:gradFill rotWithShape="1">
                      <a:gsLst>
                        <a:gs pos="0">
                          <a:srgbClr val="D60000"/>
                        </a:gs>
                        <a:gs pos="50000">
                          <a:srgbClr val="FFCC00"/>
                        </a:gs>
                        <a:gs pos="100000">
                          <a:srgbClr val="D60000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459" name="Line 5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057" y="0"/>
                      <a:ext cx="0" cy="25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7460" name="Oval 52"/>
                  <p:cNvSpPr>
                    <a:spLocks noChangeArrowheads="1"/>
                  </p:cNvSpPr>
                  <p:nvPr/>
                </p:nvSpPr>
                <p:spPr bwMode="auto">
                  <a:xfrm>
                    <a:off x="204" y="347"/>
                    <a:ext cx="1044" cy="8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55F0B"/>
                      </a:gs>
                      <a:gs pos="100000">
                        <a:srgbClr val="D200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461" name="AutoShape 53"/>
                <p:cNvSpPr>
                  <a:spLocks noChangeArrowheads="1"/>
                </p:cNvSpPr>
                <p:nvPr/>
              </p:nvSpPr>
              <p:spPr bwMode="auto">
                <a:xfrm flipV="1">
                  <a:off x="522" y="1073"/>
                  <a:ext cx="454" cy="181"/>
                </a:xfrm>
                <a:prstGeom prst="can">
                  <a:avLst>
                    <a:gd name="adj" fmla="val 42699"/>
                  </a:avLst>
                </a:prstGeom>
                <a:gradFill rotWithShape="1">
                  <a:gsLst>
                    <a:gs pos="0">
                      <a:srgbClr val="D60000"/>
                    </a:gs>
                    <a:gs pos="50000">
                      <a:srgbClr val="FFCC00"/>
                    </a:gs>
                    <a:gs pos="100000">
                      <a:srgbClr val="D600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62" name="Group 54"/>
              <p:cNvGrpSpPr>
                <a:grpSpLocks/>
              </p:cNvGrpSpPr>
              <p:nvPr/>
            </p:nvGrpSpPr>
            <p:grpSpPr bwMode="auto">
              <a:xfrm>
                <a:off x="5148" y="709"/>
                <a:ext cx="442" cy="520"/>
                <a:chOff x="204" y="0"/>
                <a:chExt cx="1044" cy="1254"/>
              </a:xfrm>
            </p:grpSpPr>
            <p:grpSp>
              <p:nvGrpSpPr>
                <p:cNvPr id="17463" name="Group 55"/>
                <p:cNvGrpSpPr>
                  <a:grpSpLocks/>
                </p:cNvGrpSpPr>
                <p:nvPr/>
              </p:nvGrpSpPr>
              <p:grpSpPr bwMode="auto">
                <a:xfrm>
                  <a:off x="204" y="0"/>
                  <a:ext cx="1044" cy="1163"/>
                  <a:chOff x="204" y="0"/>
                  <a:chExt cx="1044" cy="1163"/>
                </a:xfrm>
              </p:grpSpPr>
              <p:grpSp>
                <p:nvGrpSpPr>
                  <p:cNvPr id="17464" name="Group 56"/>
                  <p:cNvGrpSpPr>
                    <a:grpSpLocks/>
                  </p:cNvGrpSpPr>
                  <p:nvPr/>
                </p:nvGrpSpPr>
                <p:grpSpPr bwMode="auto">
                  <a:xfrm>
                    <a:off x="521" y="0"/>
                    <a:ext cx="454" cy="436"/>
                    <a:chOff x="4830" y="0"/>
                    <a:chExt cx="454" cy="436"/>
                  </a:xfrm>
                </p:grpSpPr>
                <p:sp>
                  <p:nvSpPr>
                    <p:cNvPr id="17465" name="AutoShape 57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830" y="255"/>
                      <a:ext cx="454" cy="181"/>
                    </a:xfrm>
                    <a:prstGeom prst="can">
                      <a:avLst>
                        <a:gd name="adj" fmla="val 42699"/>
                      </a:avLst>
                    </a:prstGeom>
                    <a:gradFill rotWithShape="1">
                      <a:gsLst>
                        <a:gs pos="0">
                          <a:srgbClr val="D60000"/>
                        </a:gs>
                        <a:gs pos="50000">
                          <a:srgbClr val="FFCC00"/>
                        </a:gs>
                        <a:gs pos="100000">
                          <a:srgbClr val="D60000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466" name="Line 5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057" y="0"/>
                      <a:ext cx="0" cy="25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7467" name="Oval 59"/>
                  <p:cNvSpPr>
                    <a:spLocks noChangeArrowheads="1"/>
                  </p:cNvSpPr>
                  <p:nvPr/>
                </p:nvSpPr>
                <p:spPr bwMode="auto">
                  <a:xfrm>
                    <a:off x="204" y="347"/>
                    <a:ext cx="1044" cy="8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55F0B"/>
                      </a:gs>
                      <a:gs pos="100000">
                        <a:srgbClr val="D200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468" name="AutoShape 60"/>
                <p:cNvSpPr>
                  <a:spLocks noChangeArrowheads="1"/>
                </p:cNvSpPr>
                <p:nvPr/>
              </p:nvSpPr>
              <p:spPr bwMode="auto">
                <a:xfrm flipV="1">
                  <a:off x="522" y="1073"/>
                  <a:ext cx="454" cy="181"/>
                </a:xfrm>
                <a:prstGeom prst="can">
                  <a:avLst>
                    <a:gd name="adj" fmla="val 42699"/>
                  </a:avLst>
                </a:prstGeom>
                <a:gradFill rotWithShape="1">
                  <a:gsLst>
                    <a:gs pos="0">
                      <a:srgbClr val="D60000"/>
                    </a:gs>
                    <a:gs pos="50000">
                      <a:srgbClr val="FFCC00"/>
                    </a:gs>
                    <a:gs pos="100000">
                      <a:srgbClr val="D600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69" name="Group 61"/>
              <p:cNvGrpSpPr>
                <a:grpSpLocks/>
              </p:cNvGrpSpPr>
              <p:nvPr/>
            </p:nvGrpSpPr>
            <p:grpSpPr bwMode="auto">
              <a:xfrm>
                <a:off x="5148" y="255"/>
                <a:ext cx="442" cy="520"/>
                <a:chOff x="204" y="0"/>
                <a:chExt cx="1044" cy="1254"/>
              </a:xfrm>
            </p:grpSpPr>
            <p:grpSp>
              <p:nvGrpSpPr>
                <p:cNvPr id="17470" name="Group 62"/>
                <p:cNvGrpSpPr>
                  <a:grpSpLocks/>
                </p:cNvGrpSpPr>
                <p:nvPr/>
              </p:nvGrpSpPr>
              <p:grpSpPr bwMode="auto">
                <a:xfrm>
                  <a:off x="204" y="0"/>
                  <a:ext cx="1044" cy="1163"/>
                  <a:chOff x="204" y="0"/>
                  <a:chExt cx="1044" cy="1163"/>
                </a:xfrm>
              </p:grpSpPr>
              <p:grpSp>
                <p:nvGrpSpPr>
                  <p:cNvPr id="17471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521" y="0"/>
                    <a:ext cx="454" cy="436"/>
                    <a:chOff x="4830" y="0"/>
                    <a:chExt cx="454" cy="436"/>
                  </a:xfrm>
                </p:grpSpPr>
                <p:sp>
                  <p:nvSpPr>
                    <p:cNvPr id="17472" name="AutoShape 64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830" y="255"/>
                      <a:ext cx="454" cy="181"/>
                    </a:xfrm>
                    <a:prstGeom prst="can">
                      <a:avLst>
                        <a:gd name="adj" fmla="val 42699"/>
                      </a:avLst>
                    </a:prstGeom>
                    <a:gradFill rotWithShape="1">
                      <a:gsLst>
                        <a:gs pos="0">
                          <a:srgbClr val="D60000"/>
                        </a:gs>
                        <a:gs pos="50000">
                          <a:srgbClr val="FFCC00"/>
                        </a:gs>
                        <a:gs pos="100000">
                          <a:srgbClr val="D60000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473" name="Line 6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057" y="0"/>
                      <a:ext cx="0" cy="25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7474" name="Oval 66"/>
                  <p:cNvSpPr>
                    <a:spLocks noChangeArrowheads="1"/>
                  </p:cNvSpPr>
                  <p:nvPr/>
                </p:nvSpPr>
                <p:spPr bwMode="auto">
                  <a:xfrm>
                    <a:off x="204" y="347"/>
                    <a:ext cx="1044" cy="8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55F0B"/>
                      </a:gs>
                      <a:gs pos="100000">
                        <a:srgbClr val="D200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475" name="AutoShape 67"/>
                <p:cNvSpPr>
                  <a:spLocks noChangeArrowheads="1"/>
                </p:cNvSpPr>
                <p:nvPr/>
              </p:nvSpPr>
              <p:spPr bwMode="auto">
                <a:xfrm flipV="1">
                  <a:off x="522" y="1073"/>
                  <a:ext cx="454" cy="181"/>
                </a:xfrm>
                <a:prstGeom prst="can">
                  <a:avLst>
                    <a:gd name="adj" fmla="val 42699"/>
                  </a:avLst>
                </a:prstGeom>
                <a:gradFill rotWithShape="1">
                  <a:gsLst>
                    <a:gs pos="0">
                      <a:srgbClr val="D60000"/>
                    </a:gs>
                    <a:gs pos="50000">
                      <a:srgbClr val="FFCC00"/>
                    </a:gs>
                    <a:gs pos="100000">
                      <a:srgbClr val="D600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7476" name="Picture 68" descr="迎春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9" y="164"/>
              <a:ext cx="276" cy="31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477" name="Group 69"/>
          <p:cNvGrpSpPr>
            <a:grpSpLocks/>
          </p:cNvGrpSpPr>
          <p:nvPr/>
        </p:nvGrpSpPr>
        <p:grpSpPr bwMode="auto">
          <a:xfrm>
            <a:off x="179388" y="0"/>
            <a:ext cx="835025" cy="6092825"/>
            <a:chOff x="113" y="0"/>
            <a:chExt cx="526" cy="3838"/>
          </a:xfrm>
        </p:grpSpPr>
        <p:grpSp>
          <p:nvGrpSpPr>
            <p:cNvPr id="17478" name="Group 70"/>
            <p:cNvGrpSpPr>
              <a:grpSpLocks/>
            </p:cNvGrpSpPr>
            <p:nvPr/>
          </p:nvGrpSpPr>
          <p:grpSpPr bwMode="auto">
            <a:xfrm>
              <a:off x="113" y="0"/>
              <a:ext cx="526" cy="3838"/>
              <a:chOff x="5148" y="255"/>
              <a:chExt cx="442" cy="3793"/>
            </a:xfrm>
          </p:grpSpPr>
          <p:grpSp>
            <p:nvGrpSpPr>
              <p:cNvPr id="17479" name="Group 71"/>
              <p:cNvGrpSpPr>
                <a:grpSpLocks/>
              </p:cNvGrpSpPr>
              <p:nvPr/>
            </p:nvGrpSpPr>
            <p:grpSpPr bwMode="auto">
              <a:xfrm>
                <a:off x="5148" y="3116"/>
                <a:ext cx="442" cy="932"/>
                <a:chOff x="4513" y="0"/>
                <a:chExt cx="1044" cy="2251"/>
              </a:xfrm>
            </p:grpSpPr>
            <p:grpSp>
              <p:nvGrpSpPr>
                <p:cNvPr id="17480" name="Group 72"/>
                <p:cNvGrpSpPr>
                  <a:grpSpLocks/>
                </p:cNvGrpSpPr>
                <p:nvPr/>
              </p:nvGrpSpPr>
              <p:grpSpPr bwMode="auto">
                <a:xfrm>
                  <a:off x="4830" y="0"/>
                  <a:ext cx="454" cy="436"/>
                  <a:chOff x="4830" y="0"/>
                  <a:chExt cx="454" cy="436"/>
                </a:xfrm>
              </p:grpSpPr>
              <p:sp>
                <p:nvSpPr>
                  <p:cNvPr id="17481" name="AutoShape 7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830" y="255"/>
                    <a:ext cx="454" cy="181"/>
                  </a:xfrm>
                  <a:prstGeom prst="can">
                    <a:avLst>
                      <a:gd name="adj" fmla="val 42699"/>
                    </a:avLst>
                  </a:prstGeom>
                  <a:gradFill rotWithShape="1">
                    <a:gsLst>
                      <a:gs pos="0">
                        <a:srgbClr val="D60000"/>
                      </a:gs>
                      <a:gs pos="50000">
                        <a:srgbClr val="FFCC00"/>
                      </a:gs>
                      <a:gs pos="100000">
                        <a:srgbClr val="D60000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82" name="Line 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057" y="0"/>
                    <a:ext cx="0" cy="255"/>
                  </a:xfrm>
                  <a:prstGeom prst="line">
                    <a:avLst/>
                  </a:prstGeom>
                  <a:noFill/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483" name="Oval 75"/>
                <p:cNvSpPr>
                  <a:spLocks noChangeArrowheads="1"/>
                </p:cNvSpPr>
                <p:nvPr/>
              </p:nvSpPr>
              <p:spPr bwMode="auto">
                <a:xfrm>
                  <a:off x="4513" y="347"/>
                  <a:ext cx="1044" cy="81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55F0B"/>
                    </a:gs>
                    <a:gs pos="100000">
                      <a:srgbClr val="D200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7484" name="Group 76"/>
                <p:cNvGrpSpPr>
                  <a:grpSpLocks/>
                </p:cNvGrpSpPr>
                <p:nvPr/>
              </p:nvGrpSpPr>
              <p:grpSpPr bwMode="auto">
                <a:xfrm>
                  <a:off x="4831" y="1073"/>
                  <a:ext cx="454" cy="1178"/>
                  <a:chOff x="4831" y="1073"/>
                  <a:chExt cx="454" cy="1178"/>
                </a:xfrm>
              </p:grpSpPr>
              <p:sp>
                <p:nvSpPr>
                  <p:cNvPr id="17485" name="AutoShape 77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831" y="1073"/>
                    <a:ext cx="454" cy="181"/>
                  </a:xfrm>
                  <a:prstGeom prst="can">
                    <a:avLst>
                      <a:gd name="adj" fmla="val 42699"/>
                    </a:avLst>
                  </a:prstGeom>
                  <a:gradFill rotWithShape="1">
                    <a:gsLst>
                      <a:gs pos="0">
                        <a:srgbClr val="D60000"/>
                      </a:gs>
                      <a:gs pos="50000">
                        <a:srgbClr val="FFCC00"/>
                      </a:gs>
                      <a:gs pos="100000">
                        <a:srgbClr val="D60000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7486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5012" y="1207"/>
                    <a:ext cx="90" cy="1044"/>
                    <a:chOff x="4967" y="2568"/>
                    <a:chExt cx="90" cy="1407"/>
                  </a:xfrm>
                </p:grpSpPr>
                <p:sp>
                  <p:nvSpPr>
                    <p:cNvPr id="17487" name="Line 7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012" y="2568"/>
                      <a:ext cx="0" cy="272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FFCC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488" name="Rectangle 80" descr="深色横线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67" y="2795"/>
                      <a:ext cx="90" cy="227"/>
                    </a:xfrm>
                    <a:prstGeom prst="rect">
                      <a:avLst/>
                    </a:prstGeom>
                    <a:pattFill prst="dkHorz">
                      <a:fgClr>
                        <a:srgbClr val="F55F0B"/>
                      </a:fgClr>
                      <a:bgClr>
                        <a:srgbClr val="FFFF00"/>
                      </a:bgClr>
                    </a:patt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489" name="Rectangle 81" descr="窄竖线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67" y="3022"/>
                      <a:ext cx="90" cy="953"/>
                    </a:xfrm>
                    <a:prstGeom prst="rect">
                      <a:avLst/>
                    </a:prstGeom>
                    <a:pattFill prst="narVert">
                      <a:fgClr>
                        <a:srgbClr val="F55F0B"/>
                      </a:fgClr>
                      <a:bgClr>
                        <a:srgbClr val="FFFF00"/>
                      </a:bgClr>
                    </a:patt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7490" name="Group 82"/>
              <p:cNvGrpSpPr>
                <a:grpSpLocks/>
              </p:cNvGrpSpPr>
              <p:nvPr/>
            </p:nvGrpSpPr>
            <p:grpSpPr bwMode="auto">
              <a:xfrm>
                <a:off x="5148" y="2631"/>
                <a:ext cx="442" cy="520"/>
                <a:chOff x="204" y="0"/>
                <a:chExt cx="1044" cy="1254"/>
              </a:xfrm>
            </p:grpSpPr>
            <p:grpSp>
              <p:nvGrpSpPr>
                <p:cNvPr id="17491" name="Group 83"/>
                <p:cNvGrpSpPr>
                  <a:grpSpLocks/>
                </p:cNvGrpSpPr>
                <p:nvPr/>
              </p:nvGrpSpPr>
              <p:grpSpPr bwMode="auto">
                <a:xfrm>
                  <a:off x="204" y="0"/>
                  <a:ext cx="1044" cy="1163"/>
                  <a:chOff x="204" y="0"/>
                  <a:chExt cx="1044" cy="1163"/>
                </a:xfrm>
              </p:grpSpPr>
              <p:grpSp>
                <p:nvGrpSpPr>
                  <p:cNvPr id="17492" name="Group 84"/>
                  <p:cNvGrpSpPr>
                    <a:grpSpLocks/>
                  </p:cNvGrpSpPr>
                  <p:nvPr/>
                </p:nvGrpSpPr>
                <p:grpSpPr bwMode="auto">
                  <a:xfrm>
                    <a:off x="521" y="0"/>
                    <a:ext cx="454" cy="436"/>
                    <a:chOff x="4830" y="0"/>
                    <a:chExt cx="454" cy="436"/>
                  </a:xfrm>
                </p:grpSpPr>
                <p:sp>
                  <p:nvSpPr>
                    <p:cNvPr id="17493" name="AutoShape 85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830" y="255"/>
                      <a:ext cx="454" cy="181"/>
                    </a:xfrm>
                    <a:prstGeom prst="can">
                      <a:avLst>
                        <a:gd name="adj" fmla="val 42699"/>
                      </a:avLst>
                    </a:prstGeom>
                    <a:gradFill rotWithShape="1">
                      <a:gsLst>
                        <a:gs pos="0">
                          <a:srgbClr val="D60000"/>
                        </a:gs>
                        <a:gs pos="50000">
                          <a:srgbClr val="FFCC00"/>
                        </a:gs>
                        <a:gs pos="100000">
                          <a:srgbClr val="D60000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494" name="Line 8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057" y="0"/>
                      <a:ext cx="0" cy="25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7495" name="Oval 87"/>
                  <p:cNvSpPr>
                    <a:spLocks noChangeArrowheads="1"/>
                  </p:cNvSpPr>
                  <p:nvPr/>
                </p:nvSpPr>
                <p:spPr bwMode="auto">
                  <a:xfrm>
                    <a:off x="204" y="347"/>
                    <a:ext cx="1044" cy="8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55F0B"/>
                      </a:gs>
                      <a:gs pos="100000">
                        <a:srgbClr val="D200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496" name="AutoShape 88"/>
                <p:cNvSpPr>
                  <a:spLocks noChangeArrowheads="1"/>
                </p:cNvSpPr>
                <p:nvPr/>
              </p:nvSpPr>
              <p:spPr bwMode="auto">
                <a:xfrm flipV="1">
                  <a:off x="522" y="1073"/>
                  <a:ext cx="454" cy="181"/>
                </a:xfrm>
                <a:prstGeom prst="can">
                  <a:avLst>
                    <a:gd name="adj" fmla="val 42699"/>
                  </a:avLst>
                </a:prstGeom>
                <a:gradFill rotWithShape="1">
                  <a:gsLst>
                    <a:gs pos="0">
                      <a:srgbClr val="D60000"/>
                    </a:gs>
                    <a:gs pos="50000">
                      <a:srgbClr val="FFCC00"/>
                    </a:gs>
                    <a:gs pos="100000">
                      <a:srgbClr val="D600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97" name="Group 89"/>
              <p:cNvGrpSpPr>
                <a:grpSpLocks/>
              </p:cNvGrpSpPr>
              <p:nvPr/>
            </p:nvGrpSpPr>
            <p:grpSpPr bwMode="auto">
              <a:xfrm>
                <a:off x="5148" y="2146"/>
                <a:ext cx="442" cy="520"/>
                <a:chOff x="204" y="0"/>
                <a:chExt cx="1044" cy="1254"/>
              </a:xfrm>
            </p:grpSpPr>
            <p:grpSp>
              <p:nvGrpSpPr>
                <p:cNvPr id="17498" name="Group 90"/>
                <p:cNvGrpSpPr>
                  <a:grpSpLocks/>
                </p:cNvGrpSpPr>
                <p:nvPr/>
              </p:nvGrpSpPr>
              <p:grpSpPr bwMode="auto">
                <a:xfrm>
                  <a:off x="204" y="0"/>
                  <a:ext cx="1044" cy="1163"/>
                  <a:chOff x="204" y="0"/>
                  <a:chExt cx="1044" cy="1163"/>
                </a:xfrm>
              </p:grpSpPr>
              <p:grpSp>
                <p:nvGrpSpPr>
                  <p:cNvPr id="17499" name="Group 91"/>
                  <p:cNvGrpSpPr>
                    <a:grpSpLocks/>
                  </p:cNvGrpSpPr>
                  <p:nvPr/>
                </p:nvGrpSpPr>
                <p:grpSpPr bwMode="auto">
                  <a:xfrm>
                    <a:off x="521" y="0"/>
                    <a:ext cx="454" cy="436"/>
                    <a:chOff x="4830" y="0"/>
                    <a:chExt cx="454" cy="436"/>
                  </a:xfrm>
                </p:grpSpPr>
                <p:sp>
                  <p:nvSpPr>
                    <p:cNvPr id="17500" name="AutoShape 92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830" y="255"/>
                      <a:ext cx="454" cy="181"/>
                    </a:xfrm>
                    <a:prstGeom prst="can">
                      <a:avLst>
                        <a:gd name="adj" fmla="val 42699"/>
                      </a:avLst>
                    </a:prstGeom>
                    <a:gradFill rotWithShape="1">
                      <a:gsLst>
                        <a:gs pos="0">
                          <a:srgbClr val="D60000"/>
                        </a:gs>
                        <a:gs pos="50000">
                          <a:srgbClr val="FFCC00"/>
                        </a:gs>
                        <a:gs pos="100000">
                          <a:srgbClr val="D60000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501" name="Line 9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057" y="0"/>
                      <a:ext cx="0" cy="25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7502" name="Oval 94"/>
                  <p:cNvSpPr>
                    <a:spLocks noChangeArrowheads="1"/>
                  </p:cNvSpPr>
                  <p:nvPr/>
                </p:nvSpPr>
                <p:spPr bwMode="auto">
                  <a:xfrm>
                    <a:off x="204" y="347"/>
                    <a:ext cx="1044" cy="8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55F0B"/>
                      </a:gs>
                      <a:gs pos="100000">
                        <a:srgbClr val="D200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503" name="AutoShape 95"/>
                <p:cNvSpPr>
                  <a:spLocks noChangeArrowheads="1"/>
                </p:cNvSpPr>
                <p:nvPr/>
              </p:nvSpPr>
              <p:spPr bwMode="auto">
                <a:xfrm flipV="1">
                  <a:off x="522" y="1073"/>
                  <a:ext cx="454" cy="181"/>
                </a:xfrm>
                <a:prstGeom prst="can">
                  <a:avLst>
                    <a:gd name="adj" fmla="val 42699"/>
                  </a:avLst>
                </a:prstGeom>
                <a:gradFill rotWithShape="1">
                  <a:gsLst>
                    <a:gs pos="0">
                      <a:srgbClr val="D60000"/>
                    </a:gs>
                    <a:gs pos="50000">
                      <a:srgbClr val="FFCC00"/>
                    </a:gs>
                    <a:gs pos="100000">
                      <a:srgbClr val="D600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04" name="Group 96"/>
              <p:cNvGrpSpPr>
                <a:grpSpLocks/>
              </p:cNvGrpSpPr>
              <p:nvPr/>
            </p:nvGrpSpPr>
            <p:grpSpPr bwMode="auto">
              <a:xfrm>
                <a:off x="5148" y="1662"/>
                <a:ext cx="442" cy="519"/>
                <a:chOff x="204" y="0"/>
                <a:chExt cx="1044" cy="1254"/>
              </a:xfrm>
            </p:grpSpPr>
            <p:grpSp>
              <p:nvGrpSpPr>
                <p:cNvPr id="17505" name="Group 97"/>
                <p:cNvGrpSpPr>
                  <a:grpSpLocks/>
                </p:cNvGrpSpPr>
                <p:nvPr/>
              </p:nvGrpSpPr>
              <p:grpSpPr bwMode="auto">
                <a:xfrm>
                  <a:off x="204" y="0"/>
                  <a:ext cx="1044" cy="1163"/>
                  <a:chOff x="204" y="0"/>
                  <a:chExt cx="1044" cy="1163"/>
                </a:xfrm>
              </p:grpSpPr>
              <p:grpSp>
                <p:nvGrpSpPr>
                  <p:cNvPr id="17506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521" y="0"/>
                    <a:ext cx="454" cy="436"/>
                    <a:chOff x="4830" y="0"/>
                    <a:chExt cx="454" cy="436"/>
                  </a:xfrm>
                </p:grpSpPr>
                <p:sp>
                  <p:nvSpPr>
                    <p:cNvPr id="17507" name="AutoShape 99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830" y="255"/>
                      <a:ext cx="454" cy="181"/>
                    </a:xfrm>
                    <a:prstGeom prst="can">
                      <a:avLst>
                        <a:gd name="adj" fmla="val 42699"/>
                      </a:avLst>
                    </a:prstGeom>
                    <a:gradFill rotWithShape="1">
                      <a:gsLst>
                        <a:gs pos="0">
                          <a:srgbClr val="D60000"/>
                        </a:gs>
                        <a:gs pos="50000">
                          <a:srgbClr val="FFCC00"/>
                        </a:gs>
                        <a:gs pos="100000">
                          <a:srgbClr val="D60000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508" name="Line 10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057" y="0"/>
                      <a:ext cx="0" cy="25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7509" name="Oval 101"/>
                  <p:cNvSpPr>
                    <a:spLocks noChangeArrowheads="1"/>
                  </p:cNvSpPr>
                  <p:nvPr/>
                </p:nvSpPr>
                <p:spPr bwMode="auto">
                  <a:xfrm>
                    <a:off x="204" y="347"/>
                    <a:ext cx="1044" cy="8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55F0B"/>
                      </a:gs>
                      <a:gs pos="100000">
                        <a:srgbClr val="D200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510" name="AutoShape 102"/>
                <p:cNvSpPr>
                  <a:spLocks noChangeArrowheads="1"/>
                </p:cNvSpPr>
                <p:nvPr/>
              </p:nvSpPr>
              <p:spPr bwMode="auto">
                <a:xfrm flipV="1">
                  <a:off x="522" y="1073"/>
                  <a:ext cx="454" cy="181"/>
                </a:xfrm>
                <a:prstGeom prst="can">
                  <a:avLst>
                    <a:gd name="adj" fmla="val 42699"/>
                  </a:avLst>
                </a:prstGeom>
                <a:gradFill rotWithShape="1">
                  <a:gsLst>
                    <a:gs pos="0">
                      <a:srgbClr val="D60000"/>
                    </a:gs>
                    <a:gs pos="50000">
                      <a:srgbClr val="FFCC00"/>
                    </a:gs>
                    <a:gs pos="100000">
                      <a:srgbClr val="D600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11" name="Group 103"/>
              <p:cNvGrpSpPr>
                <a:grpSpLocks/>
              </p:cNvGrpSpPr>
              <p:nvPr/>
            </p:nvGrpSpPr>
            <p:grpSpPr bwMode="auto">
              <a:xfrm>
                <a:off x="5148" y="1177"/>
                <a:ext cx="442" cy="520"/>
                <a:chOff x="204" y="0"/>
                <a:chExt cx="1044" cy="1254"/>
              </a:xfrm>
            </p:grpSpPr>
            <p:grpSp>
              <p:nvGrpSpPr>
                <p:cNvPr id="17512" name="Group 104"/>
                <p:cNvGrpSpPr>
                  <a:grpSpLocks/>
                </p:cNvGrpSpPr>
                <p:nvPr/>
              </p:nvGrpSpPr>
              <p:grpSpPr bwMode="auto">
                <a:xfrm>
                  <a:off x="204" y="0"/>
                  <a:ext cx="1044" cy="1163"/>
                  <a:chOff x="204" y="0"/>
                  <a:chExt cx="1044" cy="1163"/>
                </a:xfrm>
              </p:grpSpPr>
              <p:grpSp>
                <p:nvGrpSpPr>
                  <p:cNvPr id="17513" name="Group 105"/>
                  <p:cNvGrpSpPr>
                    <a:grpSpLocks/>
                  </p:cNvGrpSpPr>
                  <p:nvPr/>
                </p:nvGrpSpPr>
                <p:grpSpPr bwMode="auto">
                  <a:xfrm>
                    <a:off x="521" y="0"/>
                    <a:ext cx="454" cy="436"/>
                    <a:chOff x="4830" y="0"/>
                    <a:chExt cx="454" cy="436"/>
                  </a:xfrm>
                </p:grpSpPr>
                <p:sp>
                  <p:nvSpPr>
                    <p:cNvPr id="17514" name="AutoShape 106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830" y="255"/>
                      <a:ext cx="454" cy="181"/>
                    </a:xfrm>
                    <a:prstGeom prst="can">
                      <a:avLst>
                        <a:gd name="adj" fmla="val 42699"/>
                      </a:avLst>
                    </a:prstGeom>
                    <a:gradFill rotWithShape="1">
                      <a:gsLst>
                        <a:gs pos="0">
                          <a:srgbClr val="D60000"/>
                        </a:gs>
                        <a:gs pos="50000">
                          <a:srgbClr val="FFCC00"/>
                        </a:gs>
                        <a:gs pos="100000">
                          <a:srgbClr val="D60000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515" name="Line 10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057" y="0"/>
                      <a:ext cx="0" cy="25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7516" name="Oval 108"/>
                  <p:cNvSpPr>
                    <a:spLocks noChangeArrowheads="1"/>
                  </p:cNvSpPr>
                  <p:nvPr/>
                </p:nvSpPr>
                <p:spPr bwMode="auto">
                  <a:xfrm>
                    <a:off x="204" y="347"/>
                    <a:ext cx="1044" cy="8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55F0B"/>
                      </a:gs>
                      <a:gs pos="100000">
                        <a:srgbClr val="D200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517" name="AutoShape 109"/>
                <p:cNvSpPr>
                  <a:spLocks noChangeArrowheads="1"/>
                </p:cNvSpPr>
                <p:nvPr/>
              </p:nvSpPr>
              <p:spPr bwMode="auto">
                <a:xfrm flipV="1">
                  <a:off x="522" y="1073"/>
                  <a:ext cx="454" cy="181"/>
                </a:xfrm>
                <a:prstGeom prst="can">
                  <a:avLst>
                    <a:gd name="adj" fmla="val 42699"/>
                  </a:avLst>
                </a:prstGeom>
                <a:gradFill rotWithShape="1">
                  <a:gsLst>
                    <a:gs pos="0">
                      <a:srgbClr val="D60000"/>
                    </a:gs>
                    <a:gs pos="50000">
                      <a:srgbClr val="FFCC00"/>
                    </a:gs>
                    <a:gs pos="100000">
                      <a:srgbClr val="D600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18" name="Group 110"/>
              <p:cNvGrpSpPr>
                <a:grpSpLocks/>
              </p:cNvGrpSpPr>
              <p:nvPr/>
            </p:nvGrpSpPr>
            <p:grpSpPr bwMode="auto">
              <a:xfrm>
                <a:off x="5148" y="709"/>
                <a:ext cx="442" cy="520"/>
                <a:chOff x="204" y="0"/>
                <a:chExt cx="1044" cy="1254"/>
              </a:xfrm>
            </p:grpSpPr>
            <p:grpSp>
              <p:nvGrpSpPr>
                <p:cNvPr id="17519" name="Group 111"/>
                <p:cNvGrpSpPr>
                  <a:grpSpLocks/>
                </p:cNvGrpSpPr>
                <p:nvPr/>
              </p:nvGrpSpPr>
              <p:grpSpPr bwMode="auto">
                <a:xfrm>
                  <a:off x="204" y="0"/>
                  <a:ext cx="1044" cy="1163"/>
                  <a:chOff x="204" y="0"/>
                  <a:chExt cx="1044" cy="1163"/>
                </a:xfrm>
              </p:grpSpPr>
              <p:grpSp>
                <p:nvGrpSpPr>
                  <p:cNvPr id="17520" name="Group 112"/>
                  <p:cNvGrpSpPr>
                    <a:grpSpLocks/>
                  </p:cNvGrpSpPr>
                  <p:nvPr/>
                </p:nvGrpSpPr>
                <p:grpSpPr bwMode="auto">
                  <a:xfrm>
                    <a:off x="521" y="0"/>
                    <a:ext cx="454" cy="436"/>
                    <a:chOff x="4830" y="0"/>
                    <a:chExt cx="454" cy="436"/>
                  </a:xfrm>
                </p:grpSpPr>
                <p:sp>
                  <p:nvSpPr>
                    <p:cNvPr id="17521" name="AutoShape 113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830" y="255"/>
                      <a:ext cx="454" cy="181"/>
                    </a:xfrm>
                    <a:prstGeom prst="can">
                      <a:avLst>
                        <a:gd name="adj" fmla="val 42699"/>
                      </a:avLst>
                    </a:prstGeom>
                    <a:gradFill rotWithShape="1">
                      <a:gsLst>
                        <a:gs pos="0">
                          <a:srgbClr val="D60000"/>
                        </a:gs>
                        <a:gs pos="50000">
                          <a:srgbClr val="FFCC00"/>
                        </a:gs>
                        <a:gs pos="100000">
                          <a:srgbClr val="D60000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522" name="Line 11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057" y="0"/>
                      <a:ext cx="0" cy="25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7523" name="Oval 115"/>
                  <p:cNvSpPr>
                    <a:spLocks noChangeArrowheads="1"/>
                  </p:cNvSpPr>
                  <p:nvPr/>
                </p:nvSpPr>
                <p:spPr bwMode="auto">
                  <a:xfrm>
                    <a:off x="204" y="347"/>
                    <a:ext cx="1044" cy="8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55F0B"/>
                      </a:gs>
                      <a:gs pos="100000">
                        <a:srgbClr val="D200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524" name="AutoShape 116"/>
                <p:cNvSpPr>
                  <a:spLocks noChangeArrowheads="1"/>
                </p:cNvSpPr>
                <p:nvPr/>
              </p:nvSpPr>
              <p:spPr bwMode="auto">
                <a:xfrm flipV="1">
                  <a:off x="522" y="1073"/>
                  <a:ext cx="454" cy="181"/>
                </a:xfrm>
                <a:prstGeom prst="can">
                  <a:avLst>
                    <a:gd name="adj" fmla="val 42699"/>
                  </a:avLst>
                </a:prstGeom>
                <a:gradFill rotWithShape="1">
                  <a:gsLst>
                    <a:gs pos="0">
                      <a:srgbClr val="D60000"/>
                    </a:gs>
                    <a:gs pos="50000">
                      <a:srgbClr val="FFCC00"/>
                    </a:gs>
                    <a:gs pos="100000">
                      <a:srgbClr val="D600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25" name="Group 117"/>
              <p:cNvGrpSpPr>
                <a:grpSpLocks/>
              </p:cNvGrpSpPr>
              <p:nvPr/>
            </p:nvGrpSpPr>
            <p:grpSpPr bwMode="auto">
              <a:xfrm>
                <a:off x="5148" y="255"/>
                <a:ext cx="442" cy="520"/>
                <a:chOff x="204" y="0"/>
                <a:chExt cx="1044" cy="1254"/>
              </a:xfrm>
            </p:grpSpPr>
            <p:grpSp>
              <p:nvGrpSpPr>
                <p:cNvPr id="17526" name="Group 118"/>
                <p:cNvGrpSpPr>
                  <a:grpSpLocks/>
                </p:cNvGrpSpPr>
                <p:nvPr/>
              </p:nvGrpSpPr>
              <p:grpSpPr bwMode="auto">
                <a:xfrm>
                  <a:off x="204" y="0"/>
                  <a:ext cx="1044" cy="1163"/>
                  <a:chOff x="204" y="0"/>
                  <a:chExt cx="1044" cy="1163"/>
                </a:xfrm>
              </p:grpSpPr>
              <p:grpSp>
                <p:nvGrpSpPr>
                  <p:cNvPr id="17527" name="Group 119"/>
                  <p:cNvGrpSpPr>
                    <a:grpSpLocks/>
                  </p:cNvGrpSpPr>
                  <p:nvPr/>
                </p:nvGrpSpPr>
                <p:grpSpPr bwMode="auto">
                  <a:xfrm>
                    <a:off x="521" y="0"/>
                    <a:ext cx="454" cy="436"/>
                    <a:chOff x="4830" y="0"/>
                    <a:chExt cx="454" cy="436"/>
                  </a:xfrm>
                </p:grpSpPr>
                <p:sp>
                  <p:nvSpPr>
                    <p:cNvPr id="17528" name="AutoShape 120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830" y="255"/>
                      <a:ext cx="454" cy="181"/>
                    </a:xfrm>
                    <a:prstGeom prst="can">
                      <a:avLst>
                        <a:gd name="adj" fmla="val 42699"/>
                      </a:avLst>
                    </a:prstGeom>
                    <a:gradFill rotWithShape="1">
                      <a:gsLst>
                        <a:gs pos="0">
                          <a:srgbClr val="D60000"/>
                        </a:gs>
                        <a:gs pos="50000">
                          <a:srgbClr val="FFCC00"/>
                        </a:gs>
                        <a:gs pos="100000">
                          <a:srgbClr val="D60000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529" name="Line 12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057" y="0"/>
                      <a:ext cx="0" cy="25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7530" name="Oval 122"/>
                  <p:cNvSpPr>
                    <a:spLocks noChangeArrowheads="1"/>
                  </p:cNvSpPr>
                  <p:nvPr/>
                </p:nvSpPr>
                <p:spPr bwMode="auto">
                  <a:xfrm>
                    <a:off x="204" y="347"/>
                    <a:ext cx="1044" cy="8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55F0B"/>
                      </a:gs>
                      <a:gs pos="100000">
                        <a:srgbClr val="D200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531" name="AutoShape 123"/>
                <p:cNvSpPr>
                  <a:spLocks noChangeArrowheads="1"/>
                </p:cNvSpPr>
                <p:nvPr/>
              </p:nvSpPr>
              <p:spPr bwMode="auto">
                <a:xfrm flipV="1">
                  <a:off x="522" y="1073"/>
                  <a:ext cx="454" cy="181"/>
                </a:xfrm>
                <a:prstGeom prst="can">
                  <a:avLst>
                    <a:gd name="adj" fmla="val 42699"/>
                  </a:avLst>
                </a:prstGeom>
                <a:gradFill rotWithShape="1">
                  <a:gsLst>
                    <a:gs pos="0">
                      <a:srgbClr val="D60000"/>
                    </a:gs>
                    <a:gs pos="50000">
                      <a:srgbClr val="FFCC00"/>
                    </a:gs>
                    <a:gs pos="100000">
                      <a:srgbClr val="D600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7532" name="Picture 124" descr="接福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164"/>
              <a:ext cx="276" cy="31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533" name="Picture 125" descr="牡丹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99113"/>
            <a:ext cx="9144000" cy="125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534" name="Rectangle 126"/>
          <p:cNvSpPr>
            <a:spLocks noChangeArrowheads="1"/>
          </p:cNvSpPr>
          <p:nvPr/>
        </p:nvSpPr>
        <p:spPr bwMode="auto">
          <a:xfrm>
            <a:off x="971550" y="6400800"/>
            <a:ext cx="6769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祝愿你所有愿望都实现    祝福你好运相伴到永远</a:t>
            </a:r>
          </a:p>
        </p:txBody>
      </p:sp>
      <p:grpSp>
        <p:nvGrpSpPr>
          <p:cNvPr id="17544" name="Group 136"/>
          <p:cNvGrpSpPr>
            <a:grpSpLocks/>
          </p:cNvGrpSpPr>
          <p:nvPr/>
        </p:nvGrpSpPr>
        <p:grpSpPr bwMode="auto">
          <a:xfrm>
            <a:off x="1403350" y="0"/>
            <a:ext cx="6480175" cy="1119188"/>
            <a:chOff x="884" y="0"/>
            <a:chExt cx="4082" cy="705"/>
          </a:xfrm>
        </p:grpSpPr>
        <p:pic>
          <p:nvPicPr>
            <p:cNvPr id="17537" name="Picture 129" descr="灯"/>
            <p:cNvPicPr>
              <a:picLocks noChangeAspect="1" noChangeArrowheads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2" y="0"/>
              <a:ext cx="544" cy="7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538" name="Picture 130" descr="灯"/>
            <p:cNvPicPr>
              <a:picLocks noChangeAspect="1" noChangeArrowheads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2" y="0"/>
              <a:ext cx="544" cy="7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540" name="Picture 132" descr="灯"/>
            <p:cNvPicPr>
              <a:picLocks noChangeAspect="1" noChangeArrowheads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6" y="0"/>
              <a:ext cx="544" cy="7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541" name="Picture 133" descr="灯"/>
            <p:cNvPicPr>
              <a:picLocks noChangeAspect="1" noChangeArrowheads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0" y="0"/>
              <a:ext cx="544" cy="7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542" name="Picture 134" descr="灯"/>
            <p:cNvPicPr>
              <a:picLocks noChangeAspect="1" noChangeArrowheads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5" y="0"/>
              <a:ext cx="544" cy="7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543" name="Picture 135" descr="灯"/>
            <p:cNvPicPr>
              <a:picLocks noChangeAspect="1" noChangeArrowheads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" y="0"/>
              <a:ext cx="544" cy="7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advTm="144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17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9" name="Picture 17"/>
          <p:cNvPicPr>
            <a:picLocks noChangeAspect="1" noChangeArrowheads="1"/>
          </p:cNvPicPr>
          <p:nvPr/>
        </p:nvPicPr>
        <p:blipFill>
          <a:blip r:embed="rId2" cstate="print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5" name="Picture 13" descr="2013013116400564127-1D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557338"/>
            <a:ext cx="691038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6" name="Picture 14" descr="hua"/>
          <p:cNvPicPr>
            <a:picLocks noChangeAspect="1" noChangeArrowheads="1"/>
          </p:cNvPicPr>
          <p:nvPr/>
        </p:nvPicPr>
        <p:blipFill>
          <a:blip r:embed="rId4" cstate="print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49775"/>
            <a:ext cx="9144000" cy="230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7380288" y="5949950"/>
            <a:ext cx="1763712" cy="741363"/>
          </a:xfrm>
          <a:prstGeom prst="rect">
            <a:avLst/>
          </a:prstGeom>
          <a:noFill/>
          <a:ln w="38100" cmpd="dbl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b="1">
                <a:solidFill>
                  <a:schemeClr val="bg1"/>
                </a:solidFill>
              </a:rPr>
              <a:t>循环播映  </a:t>
            </a:r>
          </a:p>
          <a:p>
            <a:pPr algn="ctr">
              <a:spcBef>
                <a:spcPct val="50000"/>
              </a:spcBef>
            </a:pPr>
            <a:r>
              <a:rPr lang="zh-CN" altLang="en-US" sz="1600" b="1">
                <a:solidFill>
                  <a:schemeClr val="bg1"/>
                </a:solidFill>
              </a:rPr>
              <a:t>按</a:t>
            </a:r>
            <a:r>
              <a:rPr lang="en-US" altLang="zh-CN" sz="1600" b="1">
                <a:solidFill>
                  <a:schemeClr val="bg1"/>
                </a:solidFill>
              </a:rPr>
              <a:t>Esc</a:t>
            </a:r>
            <a:r>
              <a:rPr lang="zh-CN" altLang="en-US" sz="1600" b="1">
                <a:solidFill>
                  <a:schemeClr val="bg1"/>
                </a:solidFill>
              </a:rPr>
              <a:t>退出</a:t>
            </a:r>
          </a:p>
        </p:txBody>
      </p:sp>
      <p:pic>
        <p:nvPicPr>
          <p:cNvPr id="18450" name="Picture 18" descr="119566669063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6099175"/>
            <a:ext cx="144462" cy="13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1" name="Picture 19" descr="119566669063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5734050"/>
            <a:ext cx="144462" cy="13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2" name="Picture 20" descr="119566669063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5445125"/>
            <a:ext cx="144462" cy="13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3" name="Picture 21" descr="119566669063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5516563"/>
            <a:ext cx="144462" cy="13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4" name="Picture 22" descr="119566669063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6026150"/>
            <a:ext cx="144463" cy="13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5" name="Picture 23" descr="119566669063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6099175"/>
            <a:ext cx="144462" cy="13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6" name="Picture 24" descr="119566669063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5516563"/>
            <a:ext cx="144463" cy="13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7" name="Picture 25" descr="119566669063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5013325"/>
            <a:ext cx="144462" cy="13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8" name="Picture 26" descr="119566669063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713" y="3427413"/>
            <a:ext cx="144462" cy="13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9" name="Picture 27" descr="119566669063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538" y="2924175"/>
            <a:ext cx="144462" cy="13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60" name="Picture 28" descr="119566669063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538" y="4581525"/>
            <a:ext cx="144462" cy="13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62" name="Picture 30" descr="119566669063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50813"/>
            <a:ext cx="144462" cy="13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63" name="Picture 31" descr="119566669063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50813"/>
            <a:ext cx="144463" cy="13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64" name="Picture 32" descr="119566669063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50813"/>
            <a:ext cx="144463" cy="13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65" name="Picture 33" descr="119566669063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50813"/>
            <a:ext cx="144463" cy="13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66" name="Picture 34" descr="119566669063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50813"/>
            <a:ext cx="144463" cy="13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477" name="Group 45"/>
          <p:cNvGrpSpPr>
            <a:grpSpLocks/>
          </p:cNvGrpSpPr>
          <p:nvPr/>
        </p:nvGrpSpPr>
        <p:grpSpPr bwMode="auto">
          <a:xfrm>
            <a:off x="250825" y="0"/>
            <a:ext cx="8713788" cy="1749425"/>
            <a:chOff x="158" y="0"/>
            <a:chExt cx="5602" cy="1125"/>
          </a:xfrm>
        </p:grpSpPr>
        <p:pic>
          <p:nvPicPr>
            <p:cNvPr id="18474" name="Picture 42" descr="u=2542452174,921007054&amp;fm=15&amp;gp=0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8" y="0"/>
              <a:ext cx="682" cy="1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8476" name="Group 44"/>
            <p:cNvGrpSpPr>
              <a:grpSpLocks/>
            </p:cNvGrpSpPr>
            <p:nvPr/>
          </p:nvGrpSpPr>
          <p:grpSpPr bwMode="auto">
            <a:xfrm>
              <a:off x="158" y="0"/>
              <a:ext cx="4760" cy="1125"/>
              <a:chOff x="113" y="0"/>
              <a:chExt cx="4760" cy="1125"/>
            </a:xfrm>
          </p:grpSpPr>
          <p:pic>
            <p:nvPicPr>
              <p:cNvPr id="18469" name="Picture 37" descr="u=2542452174,921007054&amp;fm=15&amp;gp=0"/>
              <p:cNvPicPr>
                <a:picLocks noChangeAspect="1" noChangeArrowheads="1" noCrop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0" y="0"/>
                <a:ext cx="682" cy="11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470" name="Picture 38" descr="u=2542452174,921007054&amp;fm=15&amp;gp=0"/>
              <p:cNvPicPr>
                <a:picLocks noChangeAspect="1" noChangeArrowheads="1" noCrop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56" y="0"/>
                <a:ext cx="682" cy="11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471" name="Picture 39" descr="u=2542452174,921007054&amp;fm=15&amp;gp=0"/>
              <p:cNvPicPr>
                <a:picLocks noChangeAspect="1" noChangeArrowheads="1" noCrop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0" y="0"/>
                <a:ext cx="683" cy="11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472" name="Picture 40" descr="u=2542452174,921007054&amp;fm=15&amp;gp=0"/>
              <p:cNvPicPr>
                <a:picLocks noChangeAspect="1" noChangeArrowheads="1" noCrop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91" y="0"/>
                <a:ext cx="682" cy="11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473" name="Picture 41" descr="u=2542452174,921007054&amp;fm=15&amp;gp=0"/>
              <p:cNvPicPr>
                <a:picLocks noChangeAspect="1" noChangeArrowheads="1" noCrop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" y="0"/>
                <a:ext cx="682" cy="11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475" name="Picture 43" descr="u=2542452174,921007054&amp;fm=15&amp;gp=0"/>
              <p:cNvPicPr>
                <a:picLocks noChangeAspect="1" noChangeArrowheads="1" noCrop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3" y="0"/>
                <a:ext cx="682" cy="11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6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6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0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0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62627E-6 L 0.46858 0.40495 " pathEditMode="relative" rAng="0" ptsTypes="AA">
                                      <p:cBhvr>
                                        <p:cTn id="50" dur="8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20" y="2023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62627E-6 L 0.3467 0.80366 " pathEditMode="relative" rAng="0" ptsTypes="AA">
                                      <p:cBhvr>
                                        <p:cTn id="52" dur="60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6" y="4017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2222E-6 -3.62627E-6 L -0.03143 0.88738 " pathEditMode="relative" rAng="0" ptsTypes="AA">
                                      <p:cBhvr>
                                        <p:cTn id="54" dur="50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" y="4435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33333E-7 -8.14061E-7 L -0.07882 0.93363 " pathEditMode="relative" rAng="0" ptsTypes="AA">
                                      <p:cBhvr>
                                        <p:cTn id="56" dur="80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4667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62627E-6 L 0.03142 0.80366 " pathEditMode="relative" rAng="0" ptsTypes="AA">
                                      <p:cBhvr>
                                        <p:cTn id="58" dur="80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40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6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2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6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7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2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962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3" cstate="print">
            <a:lum bright="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4714612_191343716000_2-+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12" name="Group 40"/>
          <p:cNvGrpSpPr>
            <a:grpSpLocks/>
          </p:cNvGrpSpPr>
          <p:nvPr/>
        </p:nvGrpSpPr>
        <p:grpSpPr bwMode="auto">
          <a:xfrm>
            <a:off x="3132138" y="4076700"/>
            <a:ext cx="2303462" cy="1604963"/>
            <a:chOff x="1973" y="2432"/>
            <a:chExt cx="1584" cy="1104"/>
          </a:xfrm>
        </p:grpSpPr>
        <p:pic>
          <p:nvPicPr>
            <p:cNvPr id="3113" name="Picture 41" descr="童1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" y="2432"/>
              <a:ext cx="858" cy="1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14" name="Picture 42" descr="童1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73" y="2432"/>
              <a:ext cx="858" cy="1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77" name="Group 5"/>
          <p:cNvGrpSpPr>
            <a:grpSpLocks/>
          </p:cNvGrpSpPr>
          <p:nvPr/>
        </p:nvGrpSpPr>
        <p:grpSpPr bwMode="auto">
          <a:xfrm>
            <a:off x="3132138" y="2492375"/>
            <a:ext cx="2513012" cy="3025775"/>
            <a:chOff x="1977" y="1706"/>
            <a:chExt cx="1583" cy="1724"/>
          </a:xfrm>
        </p:grpSpPr>
        <p:pic>
          <p:nvPicPr>
            <p:cNvPr id="3078" name="Picture 6" descr="门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" y="1706"/>
              <a:ext cx="1583" cy="1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79" name="Oval 7"/>
            <p:cNvSpPr>
              <a:spLocks noChangeArrowheads="1"/>
            </p:cNvSpPr>
            <p:nvPr/>
          </p:nvSpPr>
          <p:spPr bwMode="auto">
            <a:xfrm>
              <a:off x="2562" y="2432"/>
              <a:ext cx="136" cy="136"/>
            </a:xfrm>
            <a:prstGeom prst="ellips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0" name="Oval 8"/>
            <p:cNvSpPr>
              <a:spLocks noChangeArrowheads="1"/>
            </p:cNvSpPr>
            <p:nvPr/>
          </p:nvSpPr>
          <p:spPr bwMode="auto">
            <a:xfrm>
              <a:off x="2880" y="2432"/>
              <a:ext cx="136" cy="136"/>
            </a:xfrm>
            <a:prstGeom prst="ellips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081" name="Group 9"/>
          <p:cNvGrpSpPr>
            <a:grpSpLocks/>
          </p:cNvGrpSpPr>
          <p:nvPr/>
        </p:nvGrpSpPr>
        <p:grpSpPr bwMode="auto">
          <a:xfrm>
            <a:off x="539750" y="5013325"/>
            <a:ext cx="8208963" cy="1412875"/>
            <a:chOff x="-159" y="3339"/>
            <a:chExt cx="5511" cy="981"/>
          </a:xfrm>
        </p:grpSpPr>
        <p:pic>
          <p:nvPicPr>
            <p:cNvPr id="3082" name="Picture 10" descr="童4"/>
            <p:cNvPicPr>
              <a:picLocks noChangeAspect="1" noChangeArrowheads="1" noCrop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9" y="3339"/>
              <a:ext cx="884" cy="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3" name="Picture 11" descr="童4"/>
            <p:cNvPicPr>
              <a:picLocks noChangeAspect="1" noChangeArrowheads="1" noCrop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" y="3339"/>
              <a:ext cx="884" cy="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4" name="Picture 12" descr="童4"/>
            <p:cNvPicPr>
              <a:picLocks noChangeAspect="1" noChangeArrowheads="1" noCrop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9" y="3339"/>
              <a:ext cx="884" cy="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5" name="Picture 13" descr="童4"/>
            <p:cNvPicPr>
              <a:picLocks noChangeAspect="1" noChangeArrowheads="1" noCrop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8" y="3339"/>
              <a:ext cx="884" cy="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6" name="Picture 14" descr="童4"/>
            <p:cNvPicPr>
              <a:picLocks noChangeAspect="1" noChangeArrowheads="1" noCrop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" y="3339"/>
              <a:ext cx="884" cy="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87" name="Group 15"/>
          <p:cNvGrpSpPr>
            <a:grpSpLocks/>
          </p:cNvGrpSpPr>
          <p:nvPr/>
        </p:nvGrpSpPr>
        <p:grpSpPr bwMode="auto">
          <a:xfrm>
            <a:off x="3276600" y="2276475"/>
            <a:ext cx="2232025" cy="504825"/>
            <a:chOff x="2064" y="1434"/>
            <a:chExt cx="1406" cy="318"/>
          </a:xfrm>
        </p:grpSpPr>
        <p:sp>
          <p:nvSpPr>
            <p:cNvPr id="3088" name="Rectangle 16"/>
            <p:cNvSpPr>
              <a:spLocks noChangeArrowheads="1"/>
            </p:cNvSpPr>
            <p:nvPr/>
          </p:nvSpPr>
          <p:spPr bwMode="auto">
            <a:xfrm>
              <a:off x="2064" y="1434"/>
              <a:ext cx="1406" cy="318"/>
            </a:xfrm>
            <a:prstGeom prst="rect">
              <a:avLst/>
            </a:prstGeom>
            <a:solidFill>
              <a:srgbClr val="FF3300"/>
            </a:solidFill>
            <a:ln w="76200" cmpd="tri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 b="1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pic>
          <p:nvPicPr>
            <p:cNvPr id="3089" name="Picture 17" descr="吉星高照1-D"/>
            <p:cNvPicPr>
              <a:picLocks noChangeAspect="1" noChangeArrowheads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9" y="1480"/>
              <a:ext cx="1314" cy="2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2843213" y="6491288"/>
            <a:ext cx="48974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音乐：</a:t>
            </a: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祝愿歌</a:t>
            </a:r>
            <a:r>
              <a:rPr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》   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祖海演唱</a:t>
            </a:r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539750" y="5013325"/>
            <a:ext cx="8208963" cy="1412875"/>
            <a:chOff x="-159" y="3339"/>
            <a:chExt cx="5511" cy="981"/>
          </a:xfrm>
        </p:grpSpPr>
        <p:pic>
          <p:nvPicPr>
            <p:cNvPr id="3107" name="Picture 35" descr="童4"/>
            <p:cNvPicPr>
              <a:picLocks noChangeAspect="1" noChangeArrowheads="1" noCrop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9" y="3339"/>
              <a:ext cx="884" cy="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08" name="Picture 36" descr="童4"/>
            <p:cNvPicPr>
              <a:picLocks noChangeAspect="1" noChangeArrowheads="1" noCrop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" y="3339"/>
              <a:ext cx="884" cy="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09" name="Picture 37" descr="童4"/>
            <p:cNvPicPr>
              <a:picLocks noChangeAspect="1" noChangeArrowheads="1" noCrop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9" y="3339"/>
              <a:ext cx="884" cy="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10" name="Picture 38" descr="童4"/>
            <p:cNvPicPr>
              <a:picLocks noChangeAspect="1" noChangeArrowheads="1" noCrop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8" y="3339"/>
              <a:ext cx="884" cy="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11" name="Picture 39" descr="童4"/>
            <p:cNvPicPr>
              <a:picLocks noChangeAspect="1" noChangeArrowheads="1" noCrop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" y="3339"/>
              <a:ext cx="884" cy="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15" name="Group 43"/>
          <p:cNvGrpSpPr>
            <a:grpSpLocks/>
          </p:cNvGrpSpPr>
          <p:nvPr/>
        </p:nvGrpSpPr>
        <p:grpSpPr bwMode="auto">
          <a:xfrm>
            <a:off x="5508625" y="2492375"/>
            <a:ext cx="569913" cy="1223963"/>
            <a:chOff x="748" y="1933"/>
            <a:chExt cx="317" cy="680"/>
          </a:xfrm>
        </p:grpSpPr>
        <p:pic>
          <p:nvPicPr>
            <p:cNvPr id="3116" name="Picture 44" descr="灯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" y="1933"/>
              <a:ext cx="317" cy="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17" name="Picture 45" descr="灯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" y="2115"/>
              <a:ext cx="317" cy="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18" name="Picture 46" descr="灯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" y="2296"/>
              <a:ext cx="317" cy="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19" name="Group 47"/>
          <p:cNvGrpSpPr>
            <a:grpSpLocks/>
          </p:cNvGrpSpPr>
          <p:nvPr/>
        </p:nvGrpSpPr>
        <p:grpSpPr bwMode="auto">
          <a:xfrm>
            <a:off x="2627313" y="2492375"/>
            <a:ext cx="569912" cy="1223963"/>
            <a:chOff x="748" y="1933"/>
            <a:chExt cx="317" cy="680"/>
          </a:xfrm>
        </p:grpSpPr>
        <p:pic>
          <p:nvPicPr>
            <p:cNvPr id="3120" name="Picture 48" descr="灯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" y="1933"/>
              <a:ext cx="317" cy="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21" name="Picture 49" descr="灯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" y="2115"/>
              <a:ext cx="317" cy="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22" name="Picture 50" descr="灯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" y="2296"/>
              <a:ext cx="317" cy="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advTm="15200">
    <p:sndAc>
      <p:stSnd>
        <p:snd r:embed="rId2" name="祖海 - 祝愿歌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xit" presetSubtype="37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0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10000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0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0" name="Group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4101" name="Picture 5" descr="432252_151828579000_2-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2" name="Picture 6" descr="upload_6b863a94_112757b8807__7fff_00025705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2" y="3339"/>
              <a:ext cx="954" cy="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3" name="Picture 7" descr="upload_6b863a94_112757b8807__7fff_00025705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58" y="3294"/>
              <a:ext cx="954" cy="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4" name="Picture 8" descr="u=593442761,3845599732&amp;fm=23&amp;gp=0-1D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" y="3158"/>
              <a:ext cx="891" cy="10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5" name="Picture 9" descr="c01_1cf915fe-ca1c-4591-b4d8-fb9651a5ebaa_0+D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7" y="2886"/>
              <a:ext cx="896" cy="1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6" name="Picture 10" descr="宫灯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2" y="1706"/>
              <a:ext cx="834" cy="10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7" name="Picture 11" descr="宫灯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" y="1706"/>
              <a:ext cx="834" cy="10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8" name="Picture 12" descr="9087448_112221312000_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40" cy="1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9" name="Picture 13" descr="喜气盈门"/>
            <p:cNvPicPr>
              <a:picLocks noChangeAspect="1" noChangeArrowheads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0" y="1525"/>
              <a:ext cx="1180" cy="2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10" name="Picture 14" descr="1642406489107421905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" y="2160"/>
              <a:ext cx="600" cy="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11" name="Picture 15" descr="1642406489107421905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4" y="2160"/>
              <a:ext cx="600" cy="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12" name="Picture 16" descr="middleutw640zd-D"/>
            <p:cNvPicPr>
              <a:picLocks noChangeAspect="1" noChangeArrowheads="1" noCrop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2" y="2645"/>
              <a:ext cx="1815" cy="1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1116013" y="6400800"/>
            <a:ext cx="6816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祝愿你快快乐乐每一天      祝福你平平安安每一年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5125" name="Picture 5" descr="201091233345555=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6" name="Picture 6" descr="宫灯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5" y="845"/>
              <a:ext cx="652" cy="8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7" name="Picture 7" descr="宫灯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9" y="845"/>
              <a:ext cx="652" cy="8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8" name="Picture 8" descr="宫灯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5" y="754"/>
              <a:ext cx="652" cy="8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9" name="Picture 9" descr="宫灯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" y="799"/>
              <a:ext cx="652" cy="8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30" name="Picture 10" descr="1004021241944094955-aD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5" y="935"/>
              <a:ext cx="482" cy="14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31" name="Picture 11" descr="1004021241944094955-aD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935"/>
              <a:ext cx="482" cy="14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32" name="Picture 12" descr="2083226_094005069000_2D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1" y="2115"/>
              <a:ext cx="1654" cy="2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33" name="Picture 13" descr="3699363345759982116-aaD"/>
            <p:cNvPicPr>
              <a:picLocks noChangeAspect="1" noChangeArrowheads="1" noCrop="1"/>
            </p:cNvPicPr>
            <p:nvPr/>
          </p:nvPicPr>
          <p:blipFill>
            <a:blip r:embed="rId6" cstate="print">
              <a:lum bright="-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2" y="3067"/>
              <a:ext cx="770" cy="10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34" name="Picture 14" descr="3699363345759982116-bbD"/>
            <p:cNvPicPr>
              <a:picLocks noChangeAspect="1" noChangeArrowheads="1" noCrop="1"/>
            </p:cNvPicPr>
            <p:nvPr/>
          </p:nvPicPr>
          <p:blipFill>
            <a:blip r:embed="rId7" cstate="print">
              <a:lum bright="-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3" y="3113"/>
              <a:ext cx="659" cy="1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35" name="Rectangle 15"/>
            <p:cNvSpPr>
              <a:spLocks noChangeArrowheads="1"/>
            </p:cNvSpPr>
            <p:nvPr/>
          </p:nvSpPr>
          <p:spPr bwMode="auto">
            <a:xfrm>
              <a:off x="2245" y="1480"/>
              <a:ext cx="2470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FFFF00"/>
                  </a:solidFill>
                </a:rPr>
                <a:t>祝愿你所有愿望都实现        </a:t>
              </a:r>
            </a:p>
            <a:p>
              <a:r>
                <a:rPr lang="zh-CN" altLang="en-US" sz="2400" b="1">
                  <a:solidFill>
                    <a:srgbClr val="FFFF00"/>
                  </a:solidFill>
                </a:rPr>
                <a:t>祝福你好运相伴到永远</a:t>
              </a:r>
            </a:p>
          </p:txBody>
        </p:sp>
      </p:grpSp>
    </p:spTree>
  </p:cSld>
  <p:clrMapOvr>
    <a:masterClrMapping/>
  </p:clrMapOvr>
  <p:transition advTm="148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6149" name="Picture 5" descr="123772_lm"/>
            <p:cNvPicPr>
              <a:picLocks noChangeAspect="1" noChangeArrowheads="1" noCrop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931"/>
              <a:ext cx="5760" cy="1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0" name="Picture 6"/>
            <p:cNvPicPr>
              <a:picLocks noChangeAspect="1" noChangeArrowheads="1"/>
            </p:cNvPicPr>
            <p:nvPr/>
          </p:nvPicPr>
          <p:blipFill>
            <a:blip r:embed="rId3" cstate="print">
              <a:lum bright="-42000" contras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29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151" name="Group 7"/>
            <p:cNvGrpSpPr>
              <a:grpSpLocks/>
            </p:cNvGrpSpPr>
            <p:nvPr/>
          </p:nvGrpSpPr>
          <p:grpSpPr bwMode="auto">
            <a:xfrm>
              <a:off x="0" y="0"/>
              <a:ext cx="5760" cy="119"/>
              <a:chOff x="0" y="0"/>
              <a:chExt cx="6280" cy="318"/>
            </a:xfrm>
          </p:grpSpPr>
          <p:grpSp>
            <p:nvGrpSpPr>
              <p:cNvPr id="6152" name="Group 8"/>
              <p:cNvGrpSpPr>
                <a:grpSpLocks/>
              </p:cNvGrpSpPr>
              <p:nvPr/>
            </p:nvGrpSpPr>
            <p:grpSpPr bwMode="auto">
              <a:xfrm>
                <a:off x="0" y="0"/>
                <a:ext cx="1586" cy="318"/>
                <a:chOff x="0" y="0"/>
                <a:chExt cx="1586" cy="318"/>
              </a:xfrm>
            </p:grpSpPr>
            <p:sp>
              <p:nvSpPr>
                <p:cNvPr id="6153" name="AutoShape 9"/>
                <p:cNvSpPr>
                  <a:spLocks noChangeArrowheads="1"/>
                </p:cNvSpPr>
                <p:nvPr/>
              </p:nvSpPr>
              <p:spPr bwMode="auto">
                <a:xfrm rot="5400000">
                  <a:off x="238" y="-238"/>
                  <a:ext cx="318" cy="793"/>
                </a:xfrm>
                <a:prstGeom prst="flowChartDelay">
                  <a:avLst/>
                </a:prstGeom>
                <a:gradFill rotWithShape="1">
                  <a:gsLst>
                    <a:gs pos="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154" name="AutoShape 10"/>
                <p:cNvSpPr>
                  <a:spLocks noChangeArrowheads="1"/>
                </p:cNvSpPr>
                <p:nvPr/>
              </p:nvSpPr>
              <p:spPr bwMode="auto">
                <a:xfrm rot="5400000">
                  <a:off x="1031" y="-238"/>
                  <a:ext cx="318" cy="793"/>
                </a:xfrm>
                <a:prstGeom prst="flowChartDelay">
                  <a:avLst/>
                </a:prstGeom>
                <a:gradFill rotWithShape="1">
                  <a:gsLst>
                    <a:gs pos="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55" name="Group 11"/>
              <p:cNvGrpSpPr>
                <a:grpSpLocks/>
              </p:cNvGrpSpPr>
              <p:nvPr/>
            </p:nvGrpSpPr>
            <p:grpSpPr bwMode="auto">
              <a:xfrm>
                <a:off x="1565" y="0"/>
                <a:ext cx="1586" cy="318"/>
                <a:chOff x="0" y="0"/>
                <a:chExt cx="1586" cy="318"/>
              </a:xfrm>
            </p:grpSpPr>
            <p:sp>
              <p:nvSpPr>
                <p:cNvPr id="6156" name="AutoShape 12"/>
                <p:cNvSpPr>
                  <a:spLocks noChangeArrowheads="1"/>
                </p:cNvSpPr>
                <p:nvPr/>
              </p:nvSpPr>
              <p:spPr bwMode="auto">
                <a:xfrm rot="5400000">
                  <a:off x="238" y="-238"/>
                  <a:ext cx="318" cy="793"/>
                </a:xfrm>
                <a:prstGeom prst="flowChartDelay">
                  <a:avLst/>
                </a:prstGeom>
                <a:gradFill rotWithShape="1">
                  <a:gsLst>
                    <a:gs pos="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157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1031" y="-238"/>
                  <a:ext cx="318" cy="793"/>
                </a:xfrm>
                <a:prstGeom prst="flowChartDelay">
                  <a:avLst/>
                </a:prstGeom>
                <a:gradFill rotWithShape="1">
                  <a:gsLst>
                    <a:gs pos="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58" name="Group 14"/>
              <p:cNvGrpSpPr>
                <a:grpSpLocks/>
              </p:cNvGrpSpPr>
              <p:nvPr/>
            </p:nvGrpSpPr>
            <p:grpSpPr bwMode="auto">
              <a:xfrm>
                <a:off x="3107" y="0"/>
                <a:ext cx="1586" cy="318"/>
                <a:chOff x="0" y="0"/>
                <a:chExt cx="1586" cy="318"/>
              </a:xfrm>
            </p:grpSpPr>
            <p:sp>
              <p:nvSpPr>
                <p:cNvPr id="6159" name="AutoShape 15"/>
                <p:cNvSpPr>
                  <a:spLocks noChangeArrowheads="1"/>
                </p:cNvSpPr>
                <p:nvPr/>
              </p:nvSpPr>
              <p:spPr bwMode="auto">
                <a:xfrm rot="5400000">
                  <a:off x="238" y="-238"/>
                  <a:ext cx="318" cy="793"/>
                </a:xfrm>
                <a:prstGeom prst="flowChartDelay">
                  <a:avLst/>
                </a:prstGeom>
                <a:gradFill rotWithShape="1">
                  <a:gsLst>
                    <a:gs pos="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160" name="AutoShape 16"/>
                <p:cNvSpPr>
                  <a:spLocks noChangeArrowheads="1"/>
                </p:cNvSpPr>
                <p:nvPr/>
              </p:nvSpPr>
              <p:spPr bwMode="auto">
                <a:xfrm rot="5400000">
                  <a:off x="1031" y="-238"/>
                  <a:ext cx="318" cy="793"/>
                </a:xfrm>
                <a:prstGeom prst="flowChartDelay">
                  <a:avLst/>
                </a:prstGeom>
                <a:gradFill rotWithShape="1">
                  <a:gsLst>
                    <a:gs pos="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61" name="Group 17"/>
              <p:cNvGrpSpPr>
                <a:grpSpLocks/>
              </p:cNvGrpSpPr>
              <p:nvPr/>
            </p:nvGrpSpPr>
            <p:grpSpPr bwMode="auto">
              <a:xfrm>
                <a:off x="4694" y="0"/>
                <a:ext cx="1586" cy="318"/>
                <a:chOff x="0" y="0"/>
                <a:chExt cx="1586" cy="318"/>
              </a:xfrm>
            </p:grpSpPr>
            <p:sp>
              <p:nvSpPr>
                <p:cNvPr id="6162" name="AutoShape 18"/>
                <p:cNvSpPr>
                  <a:spLocks noChangeArrowheads="1"/>
                </p:cNvSpPr>
                <p:nvPr/>
              </p:nvSpPr>
              <p:spPr bwMode="auto">
                <a:xfrm rot="5400000">
                  <a:off x="238" y="-238"/>
                  <a:ext cx="318" cy="793"/>
                </a:xfrm>
                <a:prstGeom prst="flowChartDelay">
                  <a:avLst/>
                </a:prstGeom>
                <a:gradFill rotWithShape="1">
                  <a:gsLst>
                    <a:gs pos="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163" name="AutoShape 19"/>
                <p:cNvSpPr>
                  <a:spLocks noChangeArrowheads="1"/>
                </p:cNvSpPr>
                <p:nvPr/>
              </p:nvSpPr>
              <p:spPr bwMode="auto">
                <a:xfrm rot="5400000">
                  <a:off x="1031" y="-238"/>
                  <a:ext cx="318" cy="793"/>
                </a:xfrm>
                <a:prstGeom prst="flowChartDelay">
                  <a:avLst/>
                </a:prstGeom>
                <a:gradFill rotWithShape="1">
                  <a:gsLst>
                    <a:gs pos="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164" name="Group 20"/>
            <p:cNvGrpSpPr>
              <a:grpSpLocks/>
            </p:cNvGrpSpPr>
            <p:nvPr/>
          </p:nvGrpSpPr>
          <p:grpSpPr bwMode="auto">
            <a:xfrm>
              <a:off x="884" y="0"/>
              <a:ext cx="4013" cy="1543"/>
              <a:chOff x="884" y="0"/>
              <a:chExt cx="4013" cy="1543"/>
            </a:xfrm>
          </p:grpSpPr>
          <p:pic>
            <p:nvPicPr>
              <p:cNvPr id="6165" name="Picture 21" descr="福灯D"/>
              <p:cNvPicPr>
                <a:picLocks noChangeAspect="1" noChangeArrowheads="1" noCrop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4" y="0"/>
                <a:ext cx="384" cy="15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6166" name="Group 22"/>
              <p:cNvGrpSpPr>
                <a:grpSpLocks/>
              </p:cNvGrpSpPr>
              <p:nvPr/>
            </p:nvGrpSpPr>
            <p:grpSpPr bwMode="auto">
              <a:xfrm>
                <a:off x="1610" y="0"/>
                <a:ext cx="1110" cy="1543"/>
                <a:chOff x="158" y="0"/>
                <a:chExt cx="1110" cy="1543"/>
              </a:xfrm>
            </p:grpSpPr>
            <p:pic>
              <p:nvPicPr>
                <p:cNvPr id="6167" name="Picture 23" descr="福灯D"/>
                <p:cNvPicPr>
                  <a:picLocks noChangeAspect="1" noChangeArrowheads="1" noCrop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8" y="0"/>
                  <a:ext cx="384" cy="154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6168" name="Picture 24" descr="福灯D"/>
                <p:cNvPicPr>
                  <a:picLocks noChangeAspect="1" noChangeArrowheads="1" noCrop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84" y="0"/>
                  <a:ext cx="384" cy="154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6169" name="Group 25"/>
              <p:cNvGrpSpPr>
                <a:grpSpLocks/>
              </p:cNvGrpSpPr>
              <p:nvPr/>
            </p:nvGrpSpPr>
            <p:grpSpPr bwMode="auto">
              <a:xfrm>
                <a:off x="3061" y="0"/>
                <a:ext cx="1110" cy="1543"/>
                <a:chOff x="158" y="0"/>
                <a:chExt cx="1110" cy="1543"/>
              </a:xfrm>
            </p:grpSpPr>
            <p:pic>
              <p:nvPicPr>
                <p:cNvPr id="6170" name="Picture 26" descr="福灯D"/>
                <p:cNvPicPr>
                  <a:picLocks noChangeAspect="1" noChangeArrowheads="1" noCrop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8" y="0"/>
                  <a:ext cx="384" cy="154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6171" name="Picture 27" descr="福灯D"/>
                <p:cNvPicPr>
                  <a:picLocks noChangeAspect="1" noChangeArrowheads="1" noCrop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84" y="0"/>
                  <a:ext cx="384" cy="154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172" name="Picture 28" descr="福灯D"/>
              <p:cNvPicPr>
                <a:picLocks noChangeAspect="1" noChangeArrowheads="1" noCrop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13" y="0"/>
                <a:ext cx="384" cy="15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6173" name="Group 29"/>
            <p:cNvGrpSpPr>
              <a:grpSpLocks/>
            </p:cNvGrpSpPr>
            <p:nvPr/>
          </p:nvGrpSpPr>
          <p:grpSpPr bwMode="auto">
            <a:xfrm>
              <a:off x="5222" y="210"/>
              <a:ext cx="465" cy="2313"/>
              <a:chOff x="0" y="0"/>
              <a:chExt cx="681" cy="3385"/>
            </a:xfrm>
          </p:grpSpPr>
          <p:pic>
            <p:nvPicPr>
              <p:cNvPr id="6174" name="Picture 30" descr="福1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2024"/>
                <a:ext cx="681" cy="6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75" name="Picture 31" descr="福1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663"/>
                <a:ext cx="681" cy="6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76" name="Picture 32" descr="福1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344"/>
                <a:ext cx="681" cy="6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77" name="Picture 33" descr="福1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81" cy="6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78" name="Picture 34" descr="福1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2659"/>
                <a:ext cx="681" cy="7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6179" name="Group 35"/>
            <p:cNvGrpSpPr>
              <a:grpSpLocks/>
            </p:cNvGrpSpPr>
            <p:nvPr/>
          </p:nvGrpSpPr>
          <p:grpSpPr bwMode="auto">
            <a:xfrm>
              <a:off x="0" y="255"/>
              <a:ext cx="465" cy="2313"/>
              <a:chOff x="0" y="0"/>
              <a:chExt cx="681" cy="3385"/>
            </a:xfrm>
          </p:grpSpPr>
          <p:pic>
            <p:nvPicPr>
              <p:cNvPr id="6180" name="Picture 36" descr="福1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2024"/>
                <a:ext cx="681" cy="6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81" name="Picture 37" descr="福1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663"/>
                <a:ext cx="681" cy="6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82" name="Picture 38" descr="福1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344"/>
                <a:ext cx="681" cy="6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83" name="Picture 39" descr="福1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81" cy="6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84" name="Picture 40" descr="福1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2659"/>
                <a:ext cx="681" cy="7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185" name="Picture 41" descr="图片1=1D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0" y="1344"/>
              <a:ext cx="1129" cy="2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86" name="Picture 42" descr="图片1=1D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" y="1480"/>
              <a:ext cx="1129" cy="2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87" name="Picture 43" descr="图片1=1D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0" y="1525"/>
              <a:ext cx="1129" cy="2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188" name="Group 44"/>
            <p:cNvGrpSpPr>
              <a:grpSpLocks/>
            </p:cNvGrpSpPr>
            <p:nvPr/>
          </p:nvGrpSpPr>
          <p:grpSpPr bwMode="auto">
            <a:xfrm>
              <a:off x="0" y="3022"/>
              <a:ext cx="5760" cy="1028"/>
              <a:chOff x="0" y="2568"/>
              <a:chExt cx="5760" cy="1028"/>
            </a:xfrm>
          </p:grpSpPr>
          <p:pic>
            <p:nvPicPr>
              <p:cNvPr id="6189" name="Picture 45" descr="红绸舞"/>
              <p:cNvPicPr>
                <a:picLocks noChangeAspect="1" noChangeArrowheads="1" noCrop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2568"/>
                <a:ext cx="1066" cy="10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90" name="Picture 46" descr="红绸舞"/>
              <p:cNvPicPr>
                <a:picLocks noChangeAspect="1" noChangeArrowheads="1" noCrop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5" y="2568"/>
                <a:ext cx="1066" cy="10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91" name="Picture 47" descr="红绸舞"/>
              <p:cNvPicPr>
                <a:picLocks noChangeAspect="1" noChangeArrowheads="1" noCrop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70" y="2568"/>
                <a:ext cx="1066" cy="10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92" name="Picture 48" descr="红绸舞"/>
              <p:cNvPicPr>
                <a:picLocks noChangeAspect="1" noChangeArrowheads="1" noCrop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15" y="2568"/>
                <a:ext cx="1066" cy="10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93" name="Picture 49" descr="红绸舞"/>
              <p:cNvPicPr>
                <a:picLocks noChangeAspect="1" noChangeArrowheads="1" noCrop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4" y="2568"/>
                <a:ext cx="1066" cy="10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194" name="Rectangle 50"/>
            <p:cNvSpPr>
              <a:spLocks noChangeArrowheads="1"/>
            </p:cNvSpPr>
            <p:nvPr/>
          </p:nvSpPr>
          <p:spPr bwMode="auto">
            <a:xfrm>
              <a:off x="703" y="3884"/>
              <a:ext cx="42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zh-CN" altLang="en-US" sz="2400" b="1">
                  <a:solidFill>
                    <a:srgbClr val="FFFF00"/>
                  </a:solidFill>
                </a:rPr>
                <a:t>花开 花落 云舒 云卷     幸福是一回头 暖心的画面</a:t>
              </a:r>
            </a:p>
          </p:txBody>
        </p:sp>
      </p:grpSp>
    </p:spTree>
  </p:cSld>
  <p:clrMapOvr>
    <a:masterClrMapping/>
  </p:clrMapOvr>
  <p:transition advTm="226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98" name="Group 30"/>
          <p:cNvGrpSpPr>
            <a:grpSpLocks/>
          </p:cNvGrpSpPr>
          <p:nvPr/>
        </p:nvGrpSpPr>
        <p:grpSpPr bwMode="auto">
          <a:xfrm>
            <a:off x="0" y="0"/>
            <a:ext cx="9144000" cy="6873875"/>
            <a:chOff x="0" y="0"/>
            <a:chExt cx="5760" cy="4330"/>
          </a:xfrm>
        </p:grpSpPr>
        <p:pic>
          <p:nvPicPr>
            <p:cNvPr id="7199" name="Picture 3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00" name="Picture 32" descr="3675d91f3a292df58767fc2dbd315c6035a873f9=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8" y="935"/>
              <a:ext cx="952" cy="9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01" name="Picture 33" descr="3675d91f3a292df58767fc2dbd315c6035a873f9=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4" y="935"/>
              <a:ext cx="952" cy="9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202" name="Group 34"/>
            <p:cNvGrpSpPr>
              <a:grpSpLocks/>
            </p:cNvGrpSpPr>
            <p:nvPr/>
          </p:nvGrpSpPr>
          <p:grpSpPr bwMode="auto">
            <a:xfrm>
              <a:off x="4422" y="2931"/>
              <a:ext cx="408" cy="1134"/>
              <a:chOff x="4649" y="2478"/>
              <a:chExt cx="408" cy="1134"/>
            </a:xfrm>
          </p:grpSpPr>
          <p:grpSp>
            <p:nvGrpSpPr>
              <p:cNvPr id="7203" name="Group 35"/>
              <p:cNvGrpSpPr>
                <a:grpSpLocks/>
              </p:cNvGrpSpPr>
              <p:nvPr/>
            </p:nvGrpSpPr>
            <p:grpSpPr bwMode="auto">
              <a:xfrm>
                <a:off x="4694" y="3067"/>
                <a:ext cx="318" cy="46"/>
                <a:chOff x="4694" y="3067"/>
                <a:chExt cx="318" cy="46"/>
              </a:xfrm>
            </p:grpSpPr>
            <p:sp>
              <p:nvSpPr>
                <p:cNvPr id="7204" name="Rectangle 36"/>
                <p:cNvSpPr>
                  <a:spLocks noChangeArrowheads="1"/>
                </p:cNvSpPr>
                <p:nvPr/>
              </p:nvSpPr>
              <p:spPr bwMode="auto">
                <a:xfrm rot="-1378428">
                  <a:off x="4694" y="3067"/>
                  <a:ext cx="182" cy="46"/>
                </a:xfrm>
                <a:prstGeom prst="rect">
                  <a:avLst/>
                </a:prstGeom>
                <a:gradFill rotWithShape="1"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1"/>
                </a:gradFill>
                <a:ln w="9525">
                  <a:solidFill>
                    <a:srgbClr val="9933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05" name="Rectangle 37"/>
                <p:cNvSpPr>
                  <a:spLocks noChangeArrowheads="1"/>
                </p:cNvSpPr>
                <p:nvPr/>
              </p:nvSpPr>
              <p:spPr bwMode="auto">
                <a:xfrm rot="1378428" flipH="1">
                  <a:off x="4830" y="3067"/>
                  <a:ext cx="182" cy="46"/>
                </a:xfrm>
                <a:prstGeom prst="rect">
                  <a:avLst/>
                </a:prstGeom>
                <a:gradFill rotWithShape="1"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1"/>
                </a:gradFill>
                <a:ln w="9525">
                  <a:solidFill>
                    <a:srgbClr val="9933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06" name="Group 38"/>
              <p:cNvGrpSpPr>
                <a:grpSpLocks/>
              </p:cNvGrpSpPr>
              <p:nvPr/>
            </p:nvGrpSpPr>
            <p:grpSpPr bwMode="auto">
              <a:xfrm>
                <a:off x="4649" y="2478"/>
                <a:ext cx="408" cy="1134"/>
                <a:chOff x="4649" y="2478"/>
                <a:chExt cx="408" cy="1134"/>
              </a:xfrm>
            </p:grpSpPr>
            <p:sp>
              <p:nvSpPr>
                <p:cNvPr id="7207" name="Rectangle 39"/>
                <p:cNvSpPr>
                  <a:spLocks noChangeArrowheads="1"/>
                </p:cNvSpPr>
                <p:nvPr/>
              </p:nvSpPr>
              <p:spPr bwMode="auto">
                <a:xfrm>
                  <a:off x="4830" y="2614"/>
                  <a:ext cx="46" cy="816"/>
                </a:xfrm>
                <a:prstGeom prst="rect">
                  <a:avLst/>
                </a:prstGeom>
                <a:gradFill rotWithShape="1">
                  <a:gsLst>
                    <a:gs pos="0">
                      <a:srgbClr val="663012"/>
                    </a:gs>
                    <a:gs pos="15000">
                      <a:srgbClr val="A65528"/>
                    </a:gs>
                    <a:gs pos="35000">
                      <a:srgbClr val="D49E6C"/>
                    </a:gs>
                    <a:gs pos="50000">
                      <a:srgbClr val="D6B19C"/>
                    </a:gs>
                    <a:gs pos="65000">
                      <a:srgbClr val="D49E6C"/>
                    </a:gs>
                    <a:gs pos="85000">
                      <a:srgbClr val="A65528"/>
                    </a:gs>
                    <a:gs pos="100000">
                      <a:srgbClr val="663012"/>
                    </a:gs>
                  </a:gsLst>
                  <a:lin ang="0" scaled="1"/>
                </a:gradFill>
                <a:ln w="9525">
                  <a:solidFill>
                    <a:srgbClr val="9933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208" name="Group 40"/>
                <p:cNvGrpSpPr>
                  <a:grpSpLocks/>
                </p:cNvGrpSpPr>
                <p:nvPr/>
              </p:nvGrpSpPr>
              <p:grpSpPr bwMode="auto">
                <a:xfrm>
                  <a:off x="4649" y="2478"/>
                  <a:ext cx="408" cy="1134"/>
                  <a:chOff x="4649" y="2478"/>
                  <a:chExt cx="408" cy="1134"/>
                </a:xfrm>
              </p:grpSpPr>
              <p:sp>
                <p:nvSpPr>
                  <p:cNvPr id="7209" name="Freeform 41"/>
                  <p:cNvSpPr>
                    <a:spLocks/>
                  </p:cNvSpPr>
                  <p:nvPr/>
                </p:nvSpPr>
                <p:spPr bwMode="auto">
                  <a:xfrm>
                    <a:off x="4649" y="2568"/>
                    <a:ext cx="136" cy="1044"/>
                  </a:xfrm>
                  <a:custGeom>
                    <a:avLst/>
                    <a:gdLst>
                      <a:gd name="T0" fmla="*/ 136 w 227"/>
                      <a:gd name="T1" fmla="*/ 46 h 1044"/>
                      <a:gd name="T2" fmla="*/ 91 w 227"/>
                      <a:gd name="T3" fmla="*/ 182 h 1044"/>
                      <a:gd name="T4" fmla="*/ 45 w 227"/>
                      <a:gd name="T5" fmla="*/ 272 h 1044"/>
                      <a:gd name="T6" fmla="*/ 45 w 227"/>
                      <a:gd name="T7" fmla="*/ 408 h 1044"/>
                      <a:gd name="T8" fmla="*/ 91 w 227"/>
                      <a:gd name="T9" fmla="*/ 635 h 1044"/>
                      <a:gd name="T10" fmla="*/ 91 w 227"/>
                      <a:gd name="T11" fmla="*/ 862 h 1044"/>
                      <a:gd name="T12" fmla="*/ 0 w 227"/>
                      <a:gd name="T13" fmla="*/ 998 h 1044"/>
                      <a:gd name="T14" fmla="*/ 91 w 227"/>
                      <a:gd name="T15" fmla="*/ 1044 h 1044"/>
                      <a:gd name="T16" fmla="*/ 136 w 227"/>
                      <a:gd name="T17" fmla="*/ 907 h 1044"/>
                      <a:gd name="T18" fmla="*/ 181 w 227"/>
                      <a:gd name="T19" fmla="*/ 590 h 1044"/>
                      <a:gd name="T20" fmla="*/ 136 w 227"/>
                      <a:gd name="T21" fmla="*/ 318 h 1044"/>
                      <a:gd name="T22" fmla="*/ 181 w 227"/>
                      <a:gd name="T23" fmla="*/ 227 h 1044"/>
                      <a:gd name="T24" fmla="*/ 227 w 227"/>
                      <a:gd name="T25" fmla="*/ 46 h 1044"/>
                      <a:gd name="T26" fmla="*/ 181 w 227"/>
                      <a:gd name="T27" fmla="*/ 0 h 10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27" h="1044">
                        <a:moveTo>
                          <a:pt x="136" y="46"/>
                        </a:moveTo>
                        <a:lnTo>
                          <a:pt x="91" y="182"/>
                        </a:lnTo>
                        <a:lnTo>
                          <a:pt x="45" y="272"/>
                        </a:lnTo>
                        <a:lnTo>
                          <a:pt x="45" y="408"/>
                        </a:lnTo>
                        <a:lnTo>
                          <a:pt x="91" y="635"/>
                        </a:lnTo>
                        <a:lnTo>
                          <a:pt x="91" y="862"/>
                        </a:lnTo>
                        <a:lnTo>
                          <a:pt x="0" y="998"/>
                        </a:lnTo>
                        <a:lnTo>
                          <a:pt x="91" y="1044"/>
                        </a:lnTo>
                        <a:lnTo>
                          <a:pt x="136" y="907"/>
                        </a:lnTo>
                        <a:lnTo>
                          <a:pt x="181" y="590"/>
                        </a:lnTo>
                        <a:lnTo>
                          <a:pt x="136" y="318"/>
                        </a:lnTo>
                        <a:lnTo>
                          <a:pt x="181" y="227"/>
                        </a:lnTo>
                        <a:lnTo>
                          <a:pt x="227" y="46"/>
                        </a:lnTo>
                        <a:lnTo>
                          <a:pt x="181" y="0"/>
                        </a:lnTo>
                      </a:path>
                    </a:pathLst>
                  </a:custGeom>
                  <a:gradFill rotWithShape="1">
                    <a:gsLst>
                      <a:gs pos="0">
                        <a:srgbClr val="D6B19C"/>
                      </a:gs>
                      <a:gs pos="30000">
                        <a:srgbClr val="D49E6C"/>
                      </a:gs>
                      <a:gs pos="70000">
                        <a:srgbClr val="A65528"/>
                      </a:gs>
                      <a:gs pos="100000">
                        <a:srgbClr val="663012"/>
                      </a:gs>
                    </a:gsLst>
                    <a:lin ang="0" scaled="1"/>
                  </a:gradFill>
                  <a:ln w="9525">
                    <a:solidFill>
                      <a:srgbClr val="993300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10" name="Freeform 42"/>
                  <p:cNvSpPr>
                    <a:spLocks/>
                  </p:cNvSpPr>
                  <p:nvPr/>
                </p:nvSpPr>
                <p:spPr bwMode="auto">
                  <a:xfrm flipH="1">
                    <a:off x="4921" y="2568"/>
                    <a:ext cx="136" cy="1044"/>
                  </a:xfrm>
                  <a:custGeom>
                    <a:avLst/>
                    <a:gdLst>
                      <a:gd name="T0" fmla="*/ 136 w 227"/>
                      <a:gd name="T1" fmla="*/ 46 h 1044"/>
                      <a:gd name="T2" fmla="*/ 91 w 227"/>
                      <a:gd name="T3" fmla="*/ 182 h 1044"/>
                      <a:gd name="T4" fmla="*/ 45 w 227"/>
                      <a:gd name="T5" fmla="*/ 272 h 1044"/>
                      <a:gd name="T6" fmla="*/ 45 w 227"/>
                      <a:gd name="T7" fmla="*/ 408 h 1044"/>
                      <a:gd name="T8" fmla="*/ 91 w 227"/>
                      <a:gd name="T9" fmla="*/ 635 h 1044"/>
                      <a:gd name="T10" fmla="*/ 91 w 227"/>
                      <a:gd name="T11" fmla="*/ 862 h 1044"/>
                      <a:gd name="T12" fmla="*/ 0 w 227"/>
                      <a:gd name="T13" fmla="*/ 998 h 1044"/>
                      <a:gd name="T14" fmla="*/ 91 w 227"/>
                      <a:gd name="T15" fmla="*/ 1044 h 1044"/>
                      <a:gd name="T16" fmla="*/ 136 w 227"/>
                      <a:gd name="T17" fmla="*/ 907 h 1044"/>
                      <a:gd name="T18" fmla="*/ 181 w 227"/>
                      <a:gd name="T19" fmla="*/ 590 h 1044"/>
                      <a:gd name="T20" fmla="*/ 136 w 227"/>
                      <a:gd name="T21" fmla="*/ 318 h 1044"/>
                      <a:gd name="T22" fmla="*/ 181 w 227"/>
                      <a:gd name="T23" fmla="*/ 227 h 1044"/>
                      <a:gd name="T24" fmla="*/ 227 w 227"/>
                      <a:gd name="T25" fmla="*/ 46 h 1044"/>
                      <a:gd name="T26" fmla="*/ 181 w 227"/>
                      <a:gd name="T27" fmla="*/ 0 h 10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27" h="1044">
                        <a:moveTo>
                          <a:pt x="136" y="46"/>
                        </a:moveTo>
                        <a:lnTo>
                          <a:pt x="91" y="182"/>
                        </a:lnTo>
                        <a:lnTo>
                          <a:pt x="45" y="272"/>
                        </a:lnTo>
                        <a:lnTo>
                          <a:pt x="45" y="408"/>
                        </a:lnTo>
                        <a:lnTo>
                          <a:pt x="91" y="635"/>
                        </a:lnTo>
                        <a:lnTo>
                          <a:pt x="91" y="862"/>
                        </a:lnTo>
                        <a:lnTo>
                          <a:pt x="0" y="998"/>
                        </a:lnTo>
                        <a:lnTo>
                          <a:pt x="91" y="1044"/>
                        </a:lnTo>
                        <a:lnTo>
                          <a:pt x="136" y="907"/>
                        </a:lnTo>
                        <a:lnTo>
                          <a:pt x="181" y="590"/>
                        </a:lnTo>
                        <a:lnTo>
                          <a:pt x="136" y="318"/>
                        </a:lnTo>
                        <a:lnTo>
                          <a:pt x="181" y="227"/>
                        </a:lnTo>
                        <a:lnTo>
                          <a:pt x="227" y="46"/>
                        </a:lnTo>
                        <a:lnTo>
                          <a:pt x="181" y="0"/>
                        </a:lnTo>
                      </a:path>
                    </a:pathLst>
                  </a:custGeom>
                  <a:gradFill rotWithShape="1">
                    <a:gsLst>
                      <a:gs pos="0">
                        <a:srgbClr val="D6B19C"/>
                      </a:gs>
                      <a:gs pos="30000">
                        <a:srgbClr val="D49E6C"/>
                      </a:gs>
                      <a:gs pos="70000">
                        <a:srgbClr val="A65528"/>
                      </a:gs>
                      <a:gs pos="100000">
                        <a:srgbClr val="663012"/>
                      </a:gs>
                    </a:gsLst>
                    <a:lin ang="0" scaled="1"/>
                  </a:gradFill>
                  <a:ln w="9525">
                    <a:solidFill>
                      <a:srgbClr val="993300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7211" name="Group 43"/>
                  <p:cNvGrpSpPr>
                    <a:grpSpLocks/>
                  </p:cNvGrpSpPr>
                  <p:nvPr/>
                </p:nvGrpSpPr>
                <p:grpSpPr bwMode="auto">
                  <a:xfrm>
                    <a:off x="4694" y="2478"/>
                    <a:ext cx="318" cy="135"/>
                    <a:chOff x="4694" y="2478"/>
                    <a:chExt cx="318" cy="135"/>
                  </a:xfrm>
                </p:grpSpPr>
                <p:sp>
                  <p:nvSpPr>
                    <p:cNvPr id="7212" name="AutoShape 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40" y="2568"/>
                      <a:ext cx="227" cy="45"/>
                    </a:xfrm>
                    <a:prstGeom prst="can">
                      <a:avLst>
                        <a:gd name="adj" fmla="val 25111"/>
                      </a:avLst>
                    </a:prstGeom>
                    <a:gradFill rotWithShape="1">
                      <a:gsLst>
                        <a:gs pos="0">
                          <a:srgbClr val="663012"/>
                        </a:gs>
                        <a:gs pos="15000">
                          <a:srgbClr val="A65528"/>
                        </a:gs>
                        <a:gs pos="35000">
                          <a:srgbClr val="D49E6C"/>
                        </a:gs>
                        <a:gs pos="50000">
                          <a:srgbClr val="D6B19C"/>
                        </a:gs>
                        <a:gs pos="65000">
                          <a:srgbClr val="D49E6C"/>
                        </a:gs>
                        <a:gs pos="85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0" scaled="1"/>
                    </a:gradFill>
                    <a:ln w="9525">
                      <a:solidFill>
                        <a:srgbClr val="993300"/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13" name="AutoShape 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694" y="2478"/>
                      <a:ext cx="318" cy="91"/>
                    </a:xfrm>
                    <a:prstGeom prst="can">
                      <a:avLst>
                        <a:gd name="adj" fmla="val 25111"/>
                      </a:avLst>
                    </a:prstGeom>
                    <a:gradFill rotWithShape="1">
                      <a:gsLst>
                        <a:gs pos="0">
                          <a:srgbClr val="663012"/>
                        </a:gs>
                        <a:gs pos="15000">
                          <a:srgbClr val="A65528"/>
                        </a:gs>
                        <a:gs pos="35000">
                          <a:srgbClr val="D49E6C"/>
                        </a:gs>
                        <a:gs pos="50000">
                          <a:srgbClr val="D6B19C"/>
                        </a:gs>
                        <a:gs pos="65000">
                          <a:srgbClr val="D49E6C"/>
                        </a:gs>
                        <a:gs pos="85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0" scaled="1"/>
                    </a:gradFill>
                    <a:ln w="9525">
                      <a:solidFill>
                        <a:srgbClr val="993300"/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214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4740" y="3113"/>
                    <a:ext cx="227" cy="45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D6B19C"/>
                      </a:gs>
                      <a:gs pos="30000">
                        <a:srgbClr val="D49E6C"/>
                      </a:gs>
                      <a:gs pos="70000">
                        <a:srgbClr val="A65528"/>
                      </a:gs>
                      <a:gs pos="100000">
                        <a:srgbClr val="663012"/>
                      </a:gs>
                    </a:gsLst>
                    <a:lin ang="5400000" scaled="1"/>
                  </a:gradFill>
                  <a:ln w="9525">
                    <a:solidFill>
                      <a:srgbClr val="99330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pic>
          <p:nvPicPr>
            <p:cNvPr id="7215" name="Picture 47" descr="W02012123155363458383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2069"/>
              <a:ext cx="730" cy="9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216" name="Picture 48" descr="2763273_12+1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1525"/>
            <a:ext cx="1030288" cy="187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217" name="Group 49"/>
          <p:cNvGrpSpPr>
            <a:grpSpLocks/>
          </p:cNvGrpSpPr>
          <p:nvPr/>
        </p:nvGrpSpPr>
        <p:grpSpPr bwMode="auto">
          <a:xfrm>
            <a:off x="827088" y="2620963"/>
            <a:ext cx="6769100" cy="4237037"/>
            <a:chOff x="748" y="1651"/>
            <a:chExt cx="4264" cy="2669"/>
          </a:xfrm>
        </p:grpSpPr>
        <p:pic>
          <p:nvPicPr>
            <p:cNvPr id="7218" name="Picture 50" descr="2868431_155910094666_2"/>
            <p:cNvPicPr>
              <a:picLocks noChangeAspect="1" noChangeArrowheads="1"/>
            </p:cNvPicPr>
            <p:nvPr/>
          </p:nvPicPr>
          <p:blipFill>
            <a:blip r:embed="rId6" cstate="print">
              <a:lum bright="-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" y="1651"/>
              <a:ext cx="4264" cy="26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219" name="Group 51"/>
            <p:cNvGrpSpPr>
              <a:grpSpLocks/>
            </p:cNvGrpSpPr>
            <p:nvPr/>
          </p:nvGrpSpPr>
          <p:grpSpPr bwMode="auto">
            <a:xfrm>
              <a:off x="1610" y="3683"/>
              <a:ext cx="2495" cy="637"/>
              <a:chOff x="1610" y="3683"/>
              <a:chExt cx="2495" cy="637"/>
            </a:xfrm>
          </p:grpSpPr>
          <p:pic>
            <p:nvPicPr>
              <p:cNvPr id="7220" name="Picture 52" descr="12923408_0928151-1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7" y="3683"/>
                <a:ext cx="2268" cy="6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221" name="Picture 53" descr="04"/>
              <p:cNvPicPr>
                <a:picLocks noChangeAspect="1" noChangeArrowheads="1"/>
              </p:cNvPicPr>
              <p:nvPr/>
            </p:nvPicPr>
            <p:blipFill>
              <a:blip r:embed="rId8" cstate="print">
                <a:lum bright="-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0" y="3846"/>
                <a:ext cx="941" cy="4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7222" name="Rectangle 54"/>
          <p:cNvSpPr>
            <a:spLocks noChangeArrowheads="1"/>
          </p:cNvSpPr>
          <p:nvPr/>
        </p:nvSpPr>
        <p:spPr bwMode="auto">
          <a:xfrm>
            <a:off x="1403350" y="6400800"/>
            <a:ext cx="64277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</a:rPr>
              <a:t>时光荏苒 此去经年       希望是一朵云 飘在春天</a:t>
            </a:r>
          </a:p>
        </p:txBody>
      </p:sp>
    </p:spTree>
  </p:cSld>
  <p:clrMapOvr>
    <a:masterClrMapping/>
  </p:clrMapOvr>
  <p:transition advTm="194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6" name="Group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8197" name="Picture 5" descr="图片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198" name="Group 6"/>
            <p:cNvGrpSpPr>
              <a:grpSpLocks/>
            </p:cNvGrpSpPr>
            <p:nvPr/>
          </p:nvGrpSpPr>
          <p:grpSpPr bwMode="auto">
            <a:xfrm>
              <a:off x="204" y="0"/>
              <a:ext cx="5443" cy="554"/>
              <a:chOff x="113" y="0"/>
              <a:chExt cx="5647" cy="575"/>
            </a:xfrm>
          </p:grpSpPr>
          <p:pic>
            <p:nvPicPr>
              <p:cNvPr id="8199" name="Picture 7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3" y="0"/>
                <a:ext cx="444" cy="5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200" name="Picture 8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04" y="0"/>
                <a:ext cx="444" cy="5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201" name="Picture 9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78" y="0"/>
                <a:ext cx="444" cy="5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202" name="Picture 10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16" y="0"/>
                <a:ext cx="444" cy="5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203" name="Picture 11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52" y="0"/>
                <a:ext cx="444" cy="5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204" name="Picture 12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6" y="0"/>
                <a:ext cx="444" cy="5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205" name="Picture 13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55" y="0"/>
                <a:ext cx="444" cy="5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206" name="Picture 14" descr="灯"/>
              <p:cNvPicPr>
                <a:picLocks noChangeAspect="1" noChangeArrowheads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4" y="0"/>
                <a:ext cx="444" cy="5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207" name="Picture 15" descr="201210153192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" y="2069"/>
              <a:ext cx="1497" cy="22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08" name="Picture 16" descr="e20112616543634d4132cca08ee-1D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1458"/>
              <a:ext cx="1500" cy="2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09" name="Picture 17" descr="1045531_175241055_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2750"/>
              <a:ext cx="1050" cy="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10" name="Picture 18" descr="20767755_3"/>
            <p:cNvPicPr>
              <a:picLocks noChangeAspect="1" noChangeArrowheads="1" noCrop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" y="2024"/>
              <a:ext cx="1315" cy="1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11" name="Picture 19" descr="50daca2be5f18_400x40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7" y="1570"/>
              <a:ext cx="816" cy="8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212" name="Rectangle 20"/>
            <p:cNvSpPr>
              <a:spLocks noChangeArrowheads="1"/>
            </p:cNvSpPr>
            <p:nvPr/>
          </p:nvSpPr>
          <p:spPr bwMode="auto">
            <a:xfrm>
              <a:off x="0" y="3884"/>
              <a:ext cx="489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r>
                <a:rPr lang="zh-CN" altLang="en-US" sz="2400" b="1">
                  <a:solidFill>
                    <a:srgbClr val="FFFF00"/>
                  </a:solidFill>
                </a:rPr>
                <a:t>祝愿你快快乐乐每一天      祝福你平平安安每一年</a:t>
              </a:r>
              <a:endParaRPr lang="zh-CN" altLang="en-US">
                <a:solidFill>
                  <a:srgbClr val="FFFF00"/>
                </a:solidFill>
              </a:endParaRPr>
            </a:p>
          </p:txBody>
        </p:sp>
      </p:grpSp>
      <p:pic>
        <p:nvPicPr>
          <p:cNvPr id="8213" name="Picture 21" descr="lovefu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900" y="5157788"/>
            <a:ext cx="815975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81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0" name="Group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9221" name="Rectangle 5" descr="再生纸"/>
            <p:cNvSpPr>
              <a:spLocks noChangeArrowheads="1"/>
            </p:cNvSpPr>
            <p:nvPr/>
          </p:nvSpPr>
          <p:spPr bwMode="auto">
            <a:xfrm>
              <a:off x="0" y="0"/>
              <a:ext cx="5760" cy="3158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22" name="Group 6"/>
            <p:cNvGrpSpPr>
              <a:grpSpLocks/>
            </p:cNvGrpSpPr>
            <p:nvPr/>
          </p:nvGrpSpPr>
          <p:grpSpPr bwMode="auto">
            <a:xfrm>
              <a:off x="340" y="346"/>
              <a:ext cx="3221" cy="1633"/>
              <a:chOff x="1156" y="346"/>
              <a:chExt cx="3221" cy="1633"/>
            </a:xfrm>
          </p:grpSpPr>
          <p:sp>
            <p:nvSpPr>
              <p:cNvPr id="9223" name="Rectangle 7" descr="40%"/>
              <p:cNvSpPr>
                <a:spLocks noChangeArrowheads="1"/>
              </p:cNvSpPr>
              <p:nvPr/>
            </p:nvSpPr>
            <p:spPr bwMode="auto">
              <a:xfrm>
                <a:off x="1156" y="346"/>
                <a:ext cx="3221" cy="1633"/>
              </a:xfrm>
              <a:prstGeom prst="rect">
                <a:avLst/>
              </a:prstGeom>
              <a:pattFill prst="pct40">
                <a:fgClr>
                  <a:srgbClr val="AC5600"/>
                </a:fgClr>
                <a:bgClr>
                  <a:schemeClr val="bg1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9224" name="Picture 8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5" y="482"/>
                <a:ext cx="2466" cy="13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225" name="Group 9"/>
            <p:cNvGrpSpPr>
              <a:grpSpLocks/>
            </p:cNvGrpSpPr>
            <p:nvPr/>
          </p:nvGrpSpPr>
          <p:grpSpPr bwMode="auto">
            <a:xfrm>
              <a:off x="4014" y="0"/>
              <a:ext cx="1565" cy="1253"/>
              <a:chOff x="3470" y="0"/>
              <a:chExt cx="2290" cy="1800"/>
            </a:xfrm>
          </p:grpSpPr>
          <p:pic>
            <p:nvPicPr>
              <p:cNvPr id="9226" name="Picture 10" descr="7_8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60" y="0"/>
                <a:ext cx="900" cy="1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227" name="Picture 11" descr="7_8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95" y="0"/>
                <a:ext cx="900" cy="1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228" name="Picture 12" descr="7_8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70" y="0"/>
                <a:ext cx="900" cy="1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229" name="Picture 13" descr="63bOOOPIC8a+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218"/>
              <a:ext cx="5760" cy="21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30" name="Picture 14" descr="FlowerBasketBowColoursGlitter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5" y="2704"/>
              <a:ext cx="1224" cy="1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31" name="Picture 15" descr="u=62099778,383930523&amp;fm=23&amp;gp=0+D"/>
            <p:cNvPicPr>
              <a:picLocks noChangeAspect="1" noChangeArrowheads="1" noCrop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3067"/>
              <a:ext cx="1043" cy="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32" name="Picture 16" descr="013_4542b14ee2a2404d9a2f597926bb0ef2=1D"/>
            <p:cNvPicPr>
              <a:picLocks noChangeAspect="1" noChangeArrowheads="1" noCrop="1"/>
            </p:cNvPicPr>
            <p:nvPr/>
          </p:nvPicPr>
          <p:blipFill>
            <a:blip r:embed="rId8" cstate="print">
              <a:lum brigh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5" y="1207"/>
              <a:ext cx="2358" cy="3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33" name="Rectangle 17"/>
            <p:cNvSpPr>
              <a:spLocks noChangeArrowheads="1"/>
            </p:cNvSpPr>
            <p:nvPr/>
          </p:nvSpPr>
          <p:spPr bwMode="auto">
            <a:xfrm>
              <a:off x="113" y="3929"/>
              <a:ext cx="48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祝愿你所有愿望都实现     祝福你好运相伴到永远</a:t>
              </a:r>
              <a:endPara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</p:spTree>
  </p:cSld>
  <p:clrMapOvr>
    <a:masterClrMapping/>
  </p:clrMapOvr>
  <p:transition advTm="108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4" name="Group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0245" name="Picture 5" descr="083+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6" name="Picture 6" descr="l021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0" y="210"/>
              <a:ext cx="3992" cy="2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7" name="Picture 7" descr="l008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" y="0"/>
              <a:ext cx="3856" cy="2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248" name="Group 8"/>
            <p:cNvGrpSpPr>
              <a:grpSpLocks/>
            </p:cNvGrpSpPr>
            <p:nvPr/>
          </p:nvGrpSpPr>
          <p:grpSpPr bwMode="auto">
            <a:xfrm>
              <a:off x="1066" y="436"/>
              <a:ext cx="3810" cy="1155"/>
              <a:chOff x="884" y="0"/>
              <a:chExt cx="3959" cy="1200"/>
            </a:xfrm>
          </p:grpSpPr>
          <p:pic>
            <p:nvPicPr>
              <p:cNvPr id="10249" name="Picture 9" descr="lovefu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9" y="0"/>
                <a:ext cx="648" cy="12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50" name="Picture 10" descr="lovefu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4" y="0"/>
                <a:ext cx="648" cy="12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51" name="Picture 11" descr="lovefu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00" y="0"/>
                <a:ext cx="648" cy="12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52" name="Picture 12" descr="lovefu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6" y="0"/>
                <a:ext cx="648" cy="12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53" name="Picture 13" descr="lovefu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6" y="0"/>
                <a:ext cx="648" cy="12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54" name="Picture 14" descr="lovefu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95" y="0"/>
                <a:ext cx="648" cy="12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255" name="Group 15"/>
            <p:cNvGrpSpPr>
              <a:grpSpLocks/>
            </p:cNvGrpSpPr>
            <p:nvPr/>
          </p:nvGrpSpPr>
          <p:grpSpPr bwMode="auto">
            <a:xfrm>
              <a:off x="1247" y="2069"/>
              <a:ext cx="3447" cy="1566"/>
              <a:chOff x="1247" y="2069"/>
              <a:chExt cx="3447" cy="1566"/>
            </a:xfrm>
          </p:grpSpPr>
          <p:pic>
            <p:nvPicPr>
              <p:cNvPr id="10256" name="Picture 16" descr="1359710011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47" y="2069"/>
                <a:ext cx="544" cy="5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57" name="Picture 17" descr="1359710011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91" y="2069"/>
                <a:ext cx="544" cy="5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58" name="Picture 18" descr="1359710011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6" y="2069"/>
                <a:ext cx="544" cy="5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59" name="Picture 19" descr="1359710011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6" y="2069"/>
                <a:ext cx="544" cy="5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60" name="Picture 20" descr="1359710011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60" y="2069"/>
                <a:ext cx="544" cy="5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61" name="Picture 21" descr="1359710011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50" y="2069"/>
                <a:ext cx="544" cy="5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62" name="Picture 22" descr="2007111413429794_2=a=D"/>
              <p:cNvPicPr>
                <a:picLocks noChangeAspect="1" noChangeArrowheads="1" noCrop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64" y="2387"/>
                <a:ext cx="1587" cy="12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263" name="Group 23"/>
          <p:cNvGrpSpPr>
            <a:grpSpLocks/>
          </p:cNvGrpSpPr>
          <p:nvPr/>
        </p:nvGrpSpPr>
        <p:grpSpPr bwMode="auto">
          <a:xfrm>
            <a:off x="0" y="4652963"/>
            <a:ext cx="3190875" cy="1277937"/>
            <a:chOff x="2835" y="3112"/>
            <a:chExt cx="2925" cy="1208"/>
          </a:xfrm>
        </p:grpSpPr>
        <p:pic>
          <p:nvPicPr>
            <p:cNvPr id="10264" name="Picture 24" descr="79b1OOOPIC5f-D"/>
            <p:cNvPicPr>
              <a:picLocks noChangeAspect="1" noChangeArrowheads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5" y="3112"/>
              <a:ext cx="975" cy="1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5" name="Picture 25" descr="79b1OOOPIC5f-D"/>
            <p:cNvPicPr>
              <a:picLocks noChangeAspect="1" noChangeArrowheads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3" y="3112"/>
              <a:ext cx="975" cy="1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6" name="Picture 26" descr="79b1OOOPIC5f-D"/>
            <p:cNvPicPr>
              <a:picLocks noChangeAspect="1" noChangeArrowheads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5" y="3112"/>
              <a:ext cx="975" cy="1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267" name="Group 27"/>
          <p:cNvGrpSpPr>
            <a:grpSpLocks/>
          </p:cNvGrpSpPr>
          <p:nvPr/>
        </p:nvGrpSpPr>
        <p:grpSpPr bwMode="auto">
          <a:xfrm>
            <a:off x="5795963" y="4581525"/>
            <a:ext cx="3095625" cy="1308100"/>
            <a:chOff x="0" y="3158"/>
            <a:chExt cx="2751" cy="1162"/>
          </a:xfrm>
        </p:grpSpPr>
        <p:pic>
          <p:nvPicPr>
            <p:cNvPr id="10268" name="Picture 28" descr="71b1OOOPIC5a-D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58"/>
              <a:ext cx="1005" cy="11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9" name="Picture 29" descr="71b1OOOPIC5a-D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" y="3158"/>
              <a:ext cx="1005" cy="11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0" name="Picture 30" descr="71b1OOOPIC5a-D"/>
            <p:cNvPicPr>
              <a:picLocks noChangeAspect="1" noChangeArrowheads="1" noCrop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" y="3158"/>
              <a:ext cx="1005" cy="11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271" name="Rectangle 31"/>
          <p:cNvSpPr>
            <a:spLocks noChangeArrowheads="1"/>
          </p:cNvSpPr>
          <p:nvPr/>
        </p:nvSpPr>
        <p:spPr bwMode="auto">
          <a:xfrm>
            <a:off x="1331913" y="6021388"/>
            <a:ext cx="73104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</a:rPr>
              <a:t>时光荏苒 此去经年    希望是一朵云 飘在春天</a:t>
            </a:r>
            <a:endParaRPr lang="zh-CN" altLang="en-US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263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福马贺年">
  <a:themeElements>
    <a:clrScheme name="福马贺年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福马贺年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福马贺年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福马贺年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福马贺年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福马贺年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福马贺年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福马贺年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福马贺年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福马贺年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福马贺年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福马贺年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福马贺年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福马贺年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福马贺年</Template>
  <TotalTime>25</TotalTime>
  <Words>400</Words>
  <Application>Microsoft Office PowerPoint</Application>
  <PresentationFormat>全屏显示(4:3)</PresentationFormat>
  <Paragraphs>44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福马贺年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lenovo</cp:lastModifiedBy>
  <cp:revision>6</cp:revision>
  <dcterms:created xsi:type="dcterms:W3CDTF">2014-01-12T06:34:04Z</dcterms:created>
  <dcterms:modified xsi:type="dcterms:W3CDTF">2014-01-26T02:21:50Z</dcterms:modified>
</cp:coreProperties>
</file>