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9"/>
  </p:notesMasterIdLst>
  <p:sldIdLst>
    <p:sldId id="263" r:id="rId3"/>
    <p:sldId id="258" r:id="rId4"/>
    <p:sldId id="261" r:id="rId5"/>
    <p:sldId id="262" r:id="rId6"/>
    <p:sldId id="259" r:id="rId7"/>
    <p:sldId id="264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Objects="1">
      <p:cViewPr varScale="1">
        <p:scale>
          <a:sx n="107" d="100"/>
          <a:sy n="107" d="100"/>
        </p:scale>
        <p:origin x="-90" y="-96"/>
      </p:cViewPr>
      <p:guideLst>
        <p:guide orient="horz" pos="2041"/>
        <p:guide pos="36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8E098A2B-8300-4F77-A2E7-64179C12B5E2}" type="datetimeFigureOut">
              <a:rPr lang="zh-CN" altLang="en-US"/>
              <a:pPr/>
              <a:t>2014/1/24</a:t>
            </a:fld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B61E635-FFDB-433B-AAD4-DC12E0E5A411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7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180975"/>
            <a:ext cx="2592388" cy="56070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80975"/>
            <a:ext cx="7624762" cy="56070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34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23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4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197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468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8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74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9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675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121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14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441450"/>
            <a:ext cx="5108575" cy="434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441450"/>
            <a:ext cx="5108575" cy="434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6263" y="180975"/>
            <a:ext cx="103695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919" tIns="38459" rIns="76919" bIns="3845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ndara" pitchFamily="34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441450"/>
            <a:ext cx="10369550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919" tIns="38459" rIns="76919" bIns="384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ndara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ndara" pitchFamily="34" charset="0"/>
              </a:rPr>
              <a:t>第二级</a:t>
            </a:r>
          </a:p>
          <a:p>
            <a:pPr lvl="2"/>
            <a:r>
              <a:rPr lang="zh-CN" smtClean="0">
                <a:sym typeface="Candara" pitchFamily="34" charset="0"/>
              </a:rPr>
              <a:t>第三级</a:t>
            </a:r>
          </a:p>
          <a:p>
            <a:pPr lvl="3"/>
            <a:r>
              <a:rPr lang="zh-CN" smtClean="0">
                <a:sym typeface="Candara" pitchFamily="34" charset="0"/>
              </a:rPr>
              <a:t>第四级</a:t>
            </a:r>
          </a:p>
          <a:p>
            <a:pPr lvl="4"/>
            <a:r>
              <a:rPr lang="zh-CN" smtClean="0">
                <a:sym typeface="Candara" pitchFamily="34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marL="7683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+mj-lt"/>
          <a:ea typeface="+mj-ea"/>
          <a:cs typeface="+mj-cs"/>
          <a:sym typeface="Candara" pitchFamily="34" charset="0"/>
        </a:defRPr>
      </a:lvl1pPr>
      <a:lvl2pPr marL="7683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2pPr>
      <a:lvl3pPr marL="7683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3pPr>
      <a:lvl4pPr marL="7683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4pPr>
      <a:lvl5pPr marL="7683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5pPr>
      <a:lvl6pPr marL="12255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6pPr>
      <a:lvl7pPr marL="16827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7pPr>
      <a:lvl8pPr marL="21399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8pPr>
      <a:lvl9pPr marL="2597150" indent="-768350" algn="l" defTabSz="7683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Candara" pitchFamily="34" charset="0"/>
          <a:ea typeface="微软雅黑" pitchFamily="34" charset="-122"/>
          <a:sym typeface="Candara" pitchFamily="34" charset="0"/>
        </a:defRPr>
      </a:lvl9pPr>
    </p:titleStyle>
    <p:bodyStyle>
      <a:lvl1pPr marL="450850" indent="-450850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"/>
        <a:defRPr sz="1500">
          <a:solidFill>
            <a:srgbClr val="808080"/>
          </a:solidFill>
          <a:latin typeface="+mn-lt"/>
          <a:ea typeface="+mn-ea"/>
          <a:cs typeface="+mn-cs"/>
          <a:sym typeface="Candara" pitchFamily="34" charset="0"/>
        </a:defRPr>
      </a:lvl1pPr>
      <a:lvl2pPr marL="674688" indent="-290513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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2pPr>
      <a:lvl3pPr marL="962025" indent="-193675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•"/>
        <a:defRPr sz="1100">
          <a:solidFill>
            <a:srgbClr val="808080"/>
          </a:solidFill>
          <a:latin typeface="+mn-lt"/>
          <a:ea typeface="+mn-ea"/>
          <a:sym typeface="Candara" pitchFamily="34" charset="0"/>
        </a:defRPr>
      </a:lvl3pPr>
      <a:lvl4pPr marL="1346200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–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4pPr>
      <a:lvl5pPr marL="1730375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»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5pPr>
      <a:lvl6pPr marL="2187575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»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6pPr>
      <a:lvl7pPr marL="2644775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»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7pPr>
      <a:lvl8pPr marL="3101975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»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8pPr>
      <a:lvl9pPr marL="3559175" indent="-192088" algn="l" defTabSz="76835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»"/>
        <a:defRPr sz="1300">
          <a:solidFill>
            <a:srgbClr val="808080"/>
          </a:solidFill>
          <a:latin typeface="+mn-lt"/>
          <a:ea typeface="+mn-ea"/>
          <a:sym typeface="Candara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2014/1/24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5107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5089525"/>
            <a:ext cx="84359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13" descr="C:\Users\guanys\Desktop\102cce49f04af0048550fb138772bbd1d3fcf79a10506-pb0BN2_fw5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4475" y="503238"/>
            <a:ext cx="3578225" cy="48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00" y="4968875"/>
            <a:ext cx="2590800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占位符 2"/>
          <p:cNvSpPr>
            <a:spLocks noGrp="1" noChangeArrowheads="1"/>
          </p:cNvSpPr>
          <p:nvPr/>
        </p:nvSpPr>
        <p:spPr bwMode="auto">
          <a:xfrm>
            <a:off x="1858963" y="1511300"/>
            <a:ext cx="138239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5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单击此处编辑母版文本样式</a:t>
            </a:r>
          </a:p>
          <a:p>
            <a:pPr marL="384175" lvl="1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第二级</a:t>
            </a:r>
          </a:p>
          <a:p>
            <a:pPr marL="768350" lvl="2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1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第三级</a:t>
            </a:r>
          </a:p>
          <a:p>
            <a:pPr marL="1154113" lvl="3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第四级</a:t>
            </a:r>
          </a:p>
          <a:p>
            <a:pPr marL="1538288" lvl="4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第五级</a:t>
            </a:r>
          </a:p>
        </p:txBody>
      </p:sp>
      <p:cxnSp>
        <p:nvCxnSpPr>
          <p:cNvPr id="4099" name="直接连接符 12"/>
          <p:cNvCxnSpPr>
            <a:cxnSpLocks noChangeShapeType="1"/>
          </p:cNvCxnSpPr>
          <p:nvPr/>
        </p:nvCxnSpPr>
        <p:spPr bwMode="auto">
          <a:xfrm>
            <a:off x="-1931988" y="5761038"/>
            <a:ext cx="10968038" cy="4762"/>
          </a:xfrm>
          <a:prstGeom prst="line">
            <a:avLst/>
          </a:prstGeom>
          <a:noFill/>
          <a:ln w="9525" cmpd="sng">
            <a:solidFill>
              <a:srgbClr val="F69240"/>
            </a:solidFill>
            <a:round/>
            <a:headEnd/>
            <a:tailEnd/>
          </a:ln>
          <a:effectLst/>
        </p:spPr>
      </p:cxnSp>
      <p:cxnSp>
        <p:nvCxnSpPr>
          <p:cNvPr id="4100" name="直接连接符 6"/>
          <p:cNvCxnSpPr>
            <a:cxnSpLocks noChangeShapeType="1"/>
          </p:cNvCxnSpPr>
          <p:nvPr/>
        </p:nvCxnSpPr>
        <p:spPr bwMode="auto">
          <a:xfrm>
            <a:off x="-1724025" y="357188"/>
            <a:ext cx="0" cy="24765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ffectLst/>
        </p:spPr>
      </p:cxnSp>
      <p:pic>
        <p:nvPicPr>
          <p:cNvPr id="4101" name="TextBox 10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2425" y="315913"/>
            <a:ext cx="38258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102" name="直接连接符 15"/>
          <p:cNvCxnSpPr>
            <a:cxnSpLocks noChangeShapeType="1"/>
          </p:cNvCxnSpPr>
          <p:nvPr/>
        </p:nvCxnSpPr>
        <p:spPr bwMode="auto">
          <a:xfrm flipH="1" flipV="1">
            <a:off x="-3113088" y="790575"/>
            <a:ext cx="10791826" cy="0"/>
          </a:xfrm>
          <a:prstGeom prst="line">
            <a:avLst/>
          </a:prstGeom>
          <a:noFill/>
          <a:ln w="9525" cmpd="sng">
            <a:solidFill>
              <a:srgbClr val="F05425"/>
            </a:solidFill>
            <a:prstDash val="dash"/>
            <a:round/>
            <a:headEnd/>
            <a:tailEnd type="oval" w="med" len="med"/>
          </a:ln>
          <a:effectLst/>
        </p:spPr>
      </p:cxnSp>
      <p:pic>
        <p:nvPicPr>
          <p:cNvPr id="4103" name="图片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776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8325" y="995363"/>
            <a:ext cx="698341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图片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9838" y="2379663"/>
            <a:ext cx="6526212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3" descr="C:\Users\guanys\Desktop\马年模板\重点选用\马年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37525" y="893763"/>
            <a:ext cx="3236913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2" name="直接连接符 12"/>
          <p:cNvCxnSpPr>
            <a:cxnSpLocks noChangeShapeType="1"/>
          </p:cNvCxnSpPr>
          <p:nvPr/>
        </p:nvCxnSpPr>
        <p:spPr bwMode="auto">
          <a:xfrm>
            <a:off x="-1931988" y="5761038"/>
            <a:ext cx="10968038" cy="4762"/>
          </a:xfrm>
          <a:prstGeom prst="line">
            <a:avLst/>
          </a:prstGeom>
          <a:noFill/>
          <a:ln w="9525" cmpd="sng">
            <a:solidFill>
              <a:srgbClr val="F69240"/>
            </a:solidFill>
            <a:round/>
            <a:headEnd/>
            <a:tailEnd/>
          </a:ln>
          <a:effectLst/>
        </p:spPr>
      </p:cxnSp>
      <p:cxnSp>
        <p:nvCxnSpPr>
          <p:cNvPr id="5123" name="直接连接符 15"/>
          <p:cNvCxnSpPr>
            <a:cxnSpLocks noChangeShapeType="1"/>
          </p:cNvCxnSpPr>
          <p:nvPr/>
        </p:nvCxnSpPr>
        <p:spPr bwMode="auto">
          <a:xfrm flipH="1" flipV="1">
            <a:off x="-3113088" y="788988"/>
            <a:ext cx="10790238" cy="0"/>
          </a:xfrm>
          <a:prstGeom prst="line">
            <a:avLst/>
          </a:prstGeom>
          <a:noFill/>
          <a:ln w="9525" cmpd="sng">
            <a:solidFill>
              <a:srgbClr val="F05425"/>
            </a:solidFill>
            <a:prstDash val="dash"/>
            <a:round/>
            <a:headEnd/>
            <a:tailEnd type="oval" w="med" len="med"/>
          </a:ln>
          <a:effectLst/>
        </p:spPr>
      </p:cxnSp>
      <p:pic>
        <p:nvPicPr>
          <p:cNvPr id="5124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图片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0" y="127000"/>
            <a:ext cx="1219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图片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72675" y="31750"/>
            <a:ext cx="2214563" cy="56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图片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317413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图片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25857">
            <a:off x="2573338" y="1625600"/>
            <a:ext cx="4824412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9" name="标题占位符 1"/>
          <p:cNvSpPr>
            <a:spLocks noGrp="1" noChangeArrowheads="1"/>
          </p:cNvSpPr>
          <p:nvPr/>
        </p:nvSpPr>
        <p:spPr bwMode="auto">
          <a:xfrm>
            <a:off x="7262813" y="144463"/>
            <a:ext cx="44751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defTabSz="768350"/>
            <a:r>
              <a:rPr lang="zh-CN" altLang="en-US" sz="4000" b="1" dirty="0" smtClean="0">
                <a:solidFill>
                  <a:srgbClr val="FFFF0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新年幻灯片模板</a:t>
            </a:r>
            <a:endParaRPr lang="zh-CN" altLang="en-US" sz="4000" b="1" dirty="0">
              <a:solidFill>
                <a:srgbClr val="FFFF00"/>
              </a:solidFill>
              <a:latin typeface="Candara" pitchFamily="34" charset="0"/>
              <a:ea typeface="微软雅黑" pitchFamily="34" charset="-122"/>
              <a:sym typeface="Candar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1347" y="528464"/>
            <a:ext cx="6551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146" name="图片 6"/>
          <p:cNvPicPr>
            <a:picLocks noChangeAspect="1" noChangeArrowheads="1"/>
          </p:cNvPicPr>
          <p:nvPr/>
        </p:nvPicPr>
        <p:blipFill>
          <a:blip r:embed="rId2" cstate="print"/>
          <a:srcRect t="4814"/>
          <a:stretch>
            <a:fillRect/>
          </a:stretch>
        </p:blipFill>
        <p:spPr bwMode="auto">
          <a:xfrm>
            <a:off x="0" y="330200"/>
            <a:ext cx="12190413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图片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0413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图片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0588" y="5208588"/>
            <a:ext cx="2460625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图片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4478338"/>
            <a:ext cx="44799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图片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69388" y="4319588"/>
            <a:ext cx="2846387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图片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21213" y="5237163"/>
            <a:ext cx="7754937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2" name="标题占位符 1"/>
          <p:cNvSpPr>
            <a:spLocks noGrp="1" noChangeArrowheads="1"/>
          </p:cNvSpPr>
          <p:nvPr/>
        </p:nvSpPr>
        <p:spPr bwMode="auto">
          <a:xfrm>
            <a:off x="7262813" y="144463"/>
            <a:ext cx="44751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defTabSz="768350"/>
            <a:r>
              <a:rPr lang="zh-CN" altLang="en-US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Candara" pitchFamily="34" charset="0"/>
              </a:rPr>
              <a:t>新年幻灯片模板</a:t>
            </a:r>
            <a:endParaRPr lang="zh-CN" altLang="en-US" sz="4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Candar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2"/>
          <p:cNvSpPr>
            <a:spLocks noGrp="1" noChangeArrowheads="1"/>
          </p:cNvSpPr>
          <p:nvPr/>
        </p:nvSpPr>
        <p:spPr bwMode="auto">
          <a:xfrm>
            <a:off x="1858963" y="1511300"/>
            <a:ext cx="138239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5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单击此处编辑母版文本样式</a:t>
            </a:r>
          </a:p>
          <a:p>
            <a:pPr marL="384175" lvl="1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第二级</a:t>
            </a:r>
          </a:p>
          <a:p>
            <a:pPr marL="768350" lvl="2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1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第三级</a:t>
            </a:r>
          </a:p>
          <a:p>
            <a:pPr marL="1154113" lvl="3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第四级</a:t>
            </a:r>
          </a:p>
          <a:p>
            <a:pPr marL="1538288" lvl="4" algn="ctr" defTabSz="76835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zh-CN" sz="1300">
                <a:solidFill>
                  <a:srgbClr val="808080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第五级</a:t>
            </a:r>
          </a:p>
        </p:txBody>
      </p:sp>
      <p:cxnSp>
        <p:nvCxnSpPr>
          <p:cNvPr id="7171" name="直接连接符 6"/>
          <p:cNvCxnSpPr>
            <a:cxnSpLocks noChangeShapeType="1"/>
          </p:cNvCxnSpPr>
          <p:nvPr/>
        </p:nvCxnSpPr>
        <p:spPr bwMode="auto">
          <a:xfrm>
            <a:off x="-1724025" y="357188"/>
            <a:ext cx="0" cy="24765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ffectLst/>
        </p:spPr>
      </p:cxnSp>
      <p:cxnSp>
        <p:nvCxnSpPr>
          <p:cNvPr id="7172" name="直接连接符 6"/>
          <p:cNvCxnSpPr>
            <a:cxnSpLocks noChangeShapeType="1"/>
          </p:cNvCxnSpPr>
          <p:nvPr/>
        </p:nvCxnSpPr>
        <p:spPr bwMode="auto">
          <a:xfrm>
            <a:off x="-1597025" y="484188"/>
            <a:ext cx="0" cy="246062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ffectLst/>
        </p:spPr>
      </p:cxnSp>
      <p:pic>
        <p:nvPicPr>
          <p:cNvPr id="7173" name="图片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6838" y="2038350"/>
            <a:ext cx="6526212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图片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725" y="2046288"/>
            <a:ext cx="5478463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图片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6" name="矩形 14"/>
          <p:cNvSpPr>
            <a:spLocks noChangeArrowheads="1"/>
          </p:cNvSpPr>
          <p:nvPr/>
        </p:nvSpPr>
        <p:spPr bwMode="auto">
          <a:xfrm>
            <a:off x="4784725" y="25400"/>
            <a:ext cx="7405688" cy="6832600"/>
          </a:xfrm>
          <a:prstGeom prst="rect">
            <a:avLst/>
          </a:prstGeom>
          <a:gradFill rotWithShape="0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endParaRPr lang="en-US" sz="1700"/>
          </a:p>
        </p:txBody>
      </p:sp>
      <p:pic>
        <p:nvPicPr>
          <p:cNvPr id="7177" name="Picture 3" descr="13"/>
          <p:cNvPicPr>
            <a:picLocks noChangeAspect="1" noChangeArrowheads="1"/>
          </p:cNvPicPr>
          <p:nvPr/>
        </p:nvPicPr>
        <p:blipFill>
          <a:blip r:embed="rId4" cstate="print"/>
          <a:srcRect r="52681"/>
          <a:stretch>
            <a:fillRect/>
          </a:stretch>
        </p:blipFill>
        <p:spPr bwMode="auto">
          <a:xfrm>
            <a:off x="3098800" y="1295400"/>
            <a:ext cx="25908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8" descr="C:\Users\guanys\Desktop\马年模板\重点选用\万事如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8375" y="1490663"/>
            <a:ext cx="2803525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标题占位符 1"/>
          <p:cNvSpPr>
            <a:spLocks noGrp="1" noChangeArrowheads="1"/>
          </p:cNvSpPr>
          <p:nvPr/>
        </p:nvSpPr>
        <p:spPr bwMode="auto">
          <a:xfrm>
            <a:off x="4911725" y="4078288"/>
            <a:ext cx="1838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768350"/>
            <a:r>
              <a:rPr lang="zh-CN" altLang="en-US" sz="4400" b="1">
                <a:solidFill>
                  <a:schemeClr val="accent1"/>
                </a:solidFill>
                <a:latin typeface="Candara" pitchFamily="34" charset="0"/>
                <a:ea typeface="微软雅黑" pitchFamily="34" charset="-122"/>
                <a:sym typeface="Candara" pitchFamily="34" charset="0"/>
              </a:rPr>
              <a:t>谢  谢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8963" y="2046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81844" y="4090048"/>
            <a:ext cx="8134478" cy="1599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560930"/>
            <a:ext cx="11522075" cy="129152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376" y="329470"/>
            <a:ext cx="7031969" cy="183710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90109" y="2654541"/>
            <a:ext cx="5170931" cy="1529502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2654542"/>
            <a:ext cx="5170932" cy="146146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132" y="2654541"/>
            <a:ext cx="496089" cy="37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345" y="2654541"/>
            <a:ext cx="496089" cy="37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77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万一网-中国最大的保险资料下载网站">
  <a:themeElements>
    <a:clrScheme name="万一网-中国最大的保险资料下载网站 1">
      <a:dk1>
        <a:srgbClr val="000000"/>
      </a:dk1>
      <a:lt1>
        <a:srgbClr val="FFFFFF"/>
      </a:lt1>
      <a:dk2>
        <a:srgbClr val="007BD0"/>
      </a:dk2>
      <a:lt2>
        <a:srgbClr val="7B7B7B"/>
      </a:lt2>
      <a:accent1>
        <a:srgbClr val="D00000"/>
      </a:accent1>
      <a:accent2>
        <a:srgbClr val="D07B00"/>
      </a:accent2>
      <a:accent3>
        <a:srgbClr val="FFFFFF"/>
      </a:accent3>
      <a:accent4>
        <a:srgbClr val="000000"/>
      </a:accent4>
      <a:accent5>
        <a:srgbClr val="E4AAAA"/>
      </a:accent5>
      <a:accent6>
        <a:srgbClr val="BC6F00"/>
      </a:accent6>
      <a:hlink>
        <a:srgbClr val="D0007B"/>
      </a:hlink>
      <a:folHlink>
        <a:srgbClr val="C9A67B"/>
      </a:folHlink>
    </a:clrScheme>
    <a:fontScheme name="万一网-中国最大的保险资料下载网站">
      <a:majorFont>
        <a:latin typeface="Candara"/>
        <a:ea typeface="微软雅黑"/>
        <a:cs typeface=""/>
      </a:majorFont>
      <a:minorFont>
        <a:latin typeface="Candar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万一网-中国最大的保险资料下载网站 1">
        <a:dk1>
          <a:srgbClr val="000000"/>
        </a:dk1>
        <a:lt1>
          <a:srgbClr val="FFFFFF"/>
        </a:lt1>
        <a:dk2>
          <a:srgbClr val="007BD0"/>
        </a:dk2>
        <a:lt2>
          <a:srgbClr val="7B7B7B"/>
        </a:lt2>
        <a:accent1>
          <a:srgbClr val="D00000"/>
        </a:accent1>
        <a:accent2>
          <a:srgbClr val="D07B00"/>
        </a:accent2>
        <a:accent3>
          <a:srgbClr val="FFFFFF"/>
        </a:accent3>
        <a:accent4>
          <a:srgbClr val="000000"/>
        </a:accent4>
        <a:accent5>
          <a:srgbClr val="E4AAAA"/>
        </a:accent5>
        <a:accent6>
          <a:srgbClr val="BC6F00"/>
        </a:accent6>
        <a:hlink>
          <a:srgbClr val="D0007B"/>
        </a:hlink>
        <a:folHlink>
          <a:srgbClr val="C9A67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</TotalTime>
  <Pages>0</Pages>
  <Words>265</Words>
  <Characters>0</Characters>
  <Application>Microsoft Office PowerPoint</Application>
  <DocSecurity>0</DocSecurity>
  <PresentationFormat>自定义</PresentationFormat>
  <Lines>0</Lines>
  <Paragraphs>37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万一网-中国最大的保险资料下载网站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guanys</dc:creator>
  <cp:keywords/>
  <dc:description/>
  <cp:lastModifiedBy>lenovo</cp:lastModifiedBy>
  <cp:revision>13</cp:revision>
  <dcterms:created xsi:type="dcterms:W3CDTF">2013-12-27T06:09:22Z</dcterms:created>
  <dcterms:modified xsi:type="dcterms:W3CDTF">2014-01-24T15:40:38Z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