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60" r:id="rId4"/>
    <p:sldId id="261" r:id="rId5"/>
    <p:sldId id="262" r:id="rId6"/>
    <p:sldId id="265" r:id="rId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2350" autoAdjust="0"/>
  </p:normalViewPr>
  <p:slideViewPr>
    <p:cSldViewPr>
      <p:cViewPr>
        <p:scale>
          <a:sx n="60" d="100"/>
          <a:sy n="60" d="100"/>
        </p:scale>
        <p:origin x="-2244" y="-88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" Type="http://schemas.openxmlformats.org/officeDocument/2006/relationships/audio" Target="../media/media1.wma"/><Relationship Id="rId16" Type="http://schemas.openxmlformats.org/officeDocument/2006/relationships/image" Target="../media/image13.jpeg"/><Relationship Id="rId20" Type="http://schemas.openxmlformats.org/officeDocument/2006/relationships/image" Target="../media/image17.png"/><Relationship Id="rId1" Type="http://schemas.microsoft.com/office/2007/relationships/media" Target="../media/media1.wma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jpeg"/><Relationship Id="rId15" Type="http://schemas.openxmlformats.org/officeDocument/2006/relationships/image" Target="../media/image12.jpeg"/><Relationship Id="rId10" Type="http://schemas.openxmlformats.org/officeDocument/2006/relationships/image" Target="../media/image7.jpeg"/><Relationship Id="rId19" Type="http://schemas.openxmlformats.org/officeDocument/2006/relationships/image" Target="../media/image16.png"/><Relationship Id="rId4" Type="http://schemas.openxmlformats.org/officeDocument/2006/relationships/image" Target="../media/image1.png"/><Relationship Id="rId9" Type="http://schemas.openxmlformats.org/officeDocument/2006/relationships/image" Target="../media/image6.jpeg"/><Relationship Id="rId1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2.wav"/><Relationship Id="rId7" Type="http://schemas.openxmlformats.org/officeDocument/2006/relationships/image" Target="../media/image2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gif"/><Relationship Id="rId11" Type="http://schemas.openxmlformats.org/officeDocument/2006/relationships/image" Target="../media/image17.png"/><Relationship Id="rId5" Type="http://schemas.openxmlformats.org/officeDocument/2006/relationships/image" Target="../media/image19.png"/><Relationship Id="rId10" Type="http://schemas.openxmlformats.org/officeDocument/2006/relationships/image" Target="../media/image16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3.png"/><Relationship Id="rId3" Type="http://schemas.microsoft.com/office/2007/relationships/media" Target="../media/media3.wma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1.png"/><Relationship Id="rId2" Type="http://schemas.openxmlformats.org/officeDocument/2006/relationships/audio" Target="../media/media2.wma"/><Relationship Id="rId16" Type="http://schemas.openxmlformats.org/officeDocument/2006/relationships/image" Target="../media/image32.png"/><Relationship Id="rId1" Type="http://schemas.microsoft.com/office/2007/relationships/media" Target="../media/media2.wma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7.png"/><Relationship Id="rId10" Type="http://schemas.openxmlformats.org/officeDocument/2006/relationships/image" Target="../media/image28.png"/><Relationship Id="rId4" Type="http://schemas.openxmlformats.org/officeDocument/2006/relationships/audio" Target="../media/media3.wma"/><Relationship Id="rId9" Type="http://schemas.openxmlformats.org/officeDocument/2006/relationships/image" Target="../media/image27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12" Type="http://schemas.openxmlformats.org/officeDocument/2006/relationships/image" Target="../media/image38.png"/><Relationship Id="rId17" Type="http://schemas.openxmlformats.org/officeDocument/2006/relationships/image" Target="../media/image17.png"/><Relationship Id="rId2" Type="http://schemas.openxmlformats.org/officeDocument/2006/relationships/audio" Target="../media/media4.wma"/><Relationship Id="rId16" Type="http://schemas.openxmlformats.org/officeDocument/2006/relationships/image" Target="../media/image16.png"/><Relationship Id="rId1" Type="http://schemas.microsoft.com/office/2007/relationships/media" Target="../media/media4.wma"/><Relationship Id="rId6" Type="http://schemas.openxmlformats.org/officeDocument/2006/relationships/image" Target="../media/image25.png"/><Relationship Id="rId11" Type="http://schemas.openxmlformats.org/officeDocument/2006/relationships/image" Target="../media/image37.png"/><Relationship Id="rId5" Type="http://schemas.openxmlformats.org/officeDocument/2006/relationships/image" Target="../media/image24.png"/><Relationship Id="rId15" Type="http://schemas.openxmlformats.org/officeDocument/2006/relationships/image" Target="../media/image1.png"/><Relationship Id="rId10" Type="http://schemas.openxmlformats.org/officeDocument/2006/relationships/image" Target="../media/image36.png"/><Relationship Id="rId4" Type="http://schemas.openxmlformats.org/officeDocument/2006/relationships/image" Target="../media/image34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81347" y="528464"/>
            <a:ext cx="8342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2" name="新年歌曲 - 恭喜你 - 儿歌 ok 童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692680" y="1962150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116031"/>
            <a:ext cx="2403364" cy="26366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310" y="895192"/>
            <a:ext cx="4104456" cy="30783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994205"/>
            <a:ext cx="3645308" cy="294246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491" y="720829"/>
            <a:ext cx="3680934" cy="34892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967" y="720829"/>
            <a:ext cx="3689408" cy="35725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17" y="650448"/>
            <a:ext cx="3713338" cy="37133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493" y="636179"/>
            <a:ext cx="3814223" cy="379932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378" y="-12755"/>
            <a:ext cx="3938589" cy="47858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310" y="38679"/>
            <a:ext cx="3976364" cy="46830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263" y="-24581"/>
            <a:ext cx="3460235" cy="479772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132" y="-171199"/>
            <a:ext cx="3557582" cy="49935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258" y="-24581"/>
            <a:ext cx="3808509" cy="48400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537" y="-24580"/>
            <a:ext cx="4773490" cy="47894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200" y="-24581"/>
            <a:ext cx="4914896" cy="476770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-11879" y="4500430"/>
            <a:ext cx="12268335" cy="817889"/>
            <a:chOff x="18648" y="4533900"/>
            <a:chExt cx="9073842" cy="60960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18648" y="4533900"/>
              <a:ext cx="4422254" cy="6096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4440902" y="4533900"/>
              <a:ext cx="4651588" cy="60960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-11879" y="4500430"/>
            <a:ext cx="12268335" cy="817889"/>
            <a:chOff x="18648" y="4533900"/>
            <a:chExt cx="9073842" cy="60960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18648" y="4533900"/>
              <a:ext cx="4422254" cy="60960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4440902" y="4533900"/>
              <a:ext cx="4651588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804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7170" numSld="1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炮底" descr="J:\自做\素材图库\蛇年贺喜相关图片\PPT\炮竹底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63639"/>
            <a:ext cx="1151720" cy="242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捻" descr="J:\自做\素材图库\蛇年贺喜相关图片\PPT\炮竹捻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70" y="857053"/>
            <a:ext cx="415899" cy="72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燃烧2" descr="J:\自做\AE\合成 1_1_1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142677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炮炸" descr="J:\自做\AE\炮竹爆炸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877" y="923218"/>
            <a:ext cx="5069806" cy="370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7" t="7089" r="62147" b="18114"/>
          <a:stretch/>
        </p:blipFill>
        <p:spPr>
          <a:xfrm>
            <a:off x="3040085" y="628660"/>
            <a:ext cx="3063833" cy="3323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4" t="6272" r="20248"/>
          <a:stretch/>
        </p:blipFill>
        <p:spPr>
          <a:xfrm>
            <a:off x="2771800" y="628660"/>
            <a:ext cx="5640778" cy="41648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-11879" y="4500430"/>
            <a:ext cx="12268335" cy="817889"/>
            <a:chOff x="18648" y="4533900"/>
            <a:chExt cx="9073842" cy="60960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18648" y="4533900"/>
              <a:ext cx="4422254" cy="6096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4440902" y="4533900"/>
              <a:ext cx="4651588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849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36462E-6 L -0.01302 0.05557 L -0.01424 0.10621 L -0.01562 0.15931 " pathEditMode="relative" ptsTypes="AAAA">
                                      <p:cBhvr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2.1272E-6 L -0.28351 -0.00124 " pathEditMode="relative" rAng="0" ptsTypes="AA">
                                      <p:cBhvr>
                                        <p:cTn id="38" dur="1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4" y="-6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6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1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170775" y="2787774"/>
            <a:ext cx="2035520" cy="1498428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414"/>
              </a:avLst>
            </a:prstTxWarp>
            <a:spAutoFit/>
          </a:bodyPr>
          <a:lstStyle/>
          <a:p>
            <a:r>
              <a:rPr lang="en-US" altLang="zh-CN" spc="-1000" dirty="0" smtClean="0">
                <a:blipFill>
                  <a:blip r:embed="rId6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7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8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9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endParaRPr lang="zh-CN" altLang="en-US" spc="-1000" dirty="0">
              <a:blipFill>
                <a:blip r:embed="rId9"/>
                <a:stretch>
                  <a:fillRect/>
                </a:stretch>
              </a:blip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55877" y="541747"/>
            <a:ext cx="992309" cy="749214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414"/>
              </a:avLst>
            </a:prstTxWarp>
            <a:spAutoFit/>
          </a:bodyPr>
          <a:lstStyle/>
          <a:p>
            <a:r>
              <a:rPr lang="en-US" altLang="zh-CN" spc="-1000" dirty="0" smtClean="0">
                <a:blipFill>
                  <a:blip r:embed="rId6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7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8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9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endParaRPr lang="zh-CN" altLang="en-US" spc="-1000" dirty="0">
              <a:blipFill>
                <a:blip r:embed="rId9"/>
                <a:stretch>
                  <a:fillRect/>
                </a:stretch>
              </a:blip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70777" y="1583733"/>
            <a:ext cx="1327367" cy="1005504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414"/>
              </a:avLst>
            </a:prstTxWarp>
            <a:spAutoFit/>
          </a:bodyPr>
          <a:lstStyle/>
          <a:p>
            <a:r>
              <a:rPr lang="en-US" altLang="zh-CN" spc="-1000" dirty="0" smtClean="0">
                <a:blipFill>
                  <a:blip r:embed="rId6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7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8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9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endParaRPr lang="zh-CN" altLang="en-US" spc="-1000" dirty="0">
              <a:blipFill>
                <a:blip r:embed="rId9"/>
                <a:stretch>
                  <a:fillRect/>
                </a:stretch>
              </a:blip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77"/>
          <a:stretch/>
        </p:blipFill>
        <p:spPr>
          <a:xfrm>
            <a:off x="-11879" y="1"/>
            <a:ext cx="9013612" cy="2421499"/>
          </a:xfrm>
          <a:prstGeom prst="rect">
            <a:avLst/>
          </a:prstGeom>
        </p:spPr>
      </p:pic>
      <p:pic>
        <p:nvPicPr>
          <p:cNvPr id="4" name="media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4333819" y="-1028782"/>
            <a:ext cx="238183" cy="1814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28"/>
          <a:stretch/>
        </p:blipFill>
        <p:spPr>
          <a:xfrm>
            <a:off x="-11879" y="2421500"/>
            <a:ext cx="9013612" cy="27175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4684413" y="2345988"/>
            <a:ext cx="7064011" cy="30287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0"/>
          <a:stretch/>
        </p:blipFill>
        <p:spPr>
          <a:xfrm>
            <a:off x="-661109" y="1218298"/>
            <a:ext cx="10508625" cy="34880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295730" y="-497432"/>
            <a:ext cx="9577064" cy="5837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-11879" y="4500430"/>
            <a:ext cx="12268335" cy="817889"/>
            <a:chOff x="18648" y="4533900"/>
            <a:chExt cx="9073842" cy="6096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18648" y="4533900"/>
              <a:ext cx="4422254" cy="6096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4440902" y="4533900"/>
              <a:ext cx="4651588" cy="609600"/>
            </a:xfrm>
            <a:prstGeom prst="rect">
              <a:avLst/>
            </a:prstGeom>
          </p:spPr>
        </p:pic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3466">
            <a:off x="-2943369" y="-2116685"/>
            <a:ext cx="2084194" cy="360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声音 - 马蹄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0204587" y="5668094"/>
            <a:ext cx="609600" cy="609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7" y="646805"/>
            <a:ext cx="4715564" cy="405950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14004" y="-21491"/>
            <a:ext cx="9013612" cy="5139010"/>
            <a:chOff x="4113968" y="152400"/>
            <a:chExt cx="23069214" cy="1726643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977"/>
            <a:stretch/>
          </p:blipFill>
          <p:spPr>
            <a:xfrm>
              <a:off x="4113969" y="152400"/>
              <a:ext cx="23069213" cy="813593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28"/>
            <a:stretch/>
          </p:blipFill>
          <p:spPr>
            <a:xfrm>
              <a:off x="4113968" y="8288337"/>
              <a:ext cx="23069213" cy="91305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346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78E-6 0.02724 L 0.23742 -0.12859 L 0.34917 -0.20022 L 0.43574 -0.22975 L 0.5335 -0.23397 L 0.66202 -0.21691 L 0.77093 -0.15803 L 0.86869 -0.01064 L 0.92457 0.16619 L 0.95811 0.35999 L 0.95811 0.51582 L 0.91058 0.68431 L 0.86034 0.84023 L 0.67873 1.22352 L 0.49718 1.40053 " pathEditMode="relative" rAng="0" ptsTypes="AAAAAAAAAAAAAAA">
                                      <p:cBhvr>
                                        <p:cTn id="6" dur="2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05" y="5559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4" dur="1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28" dur="16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40" dur="78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42" dur="78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7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8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1" presetClass="entr" presetSubtype="0" repeatCount="indefinite" fill="hold" grpId="0" nodeType="withEffect">
                                  <p:stCondLst>
                                    <p:cond delay="4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1" presetClass="entr" presetSubtype="0" repeatCount="indefinite" fill="hold" grpId="0" nodeType="withEffect">
                                  <p:stCondLst>
                                    <p:cond delay="4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433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11" presetClass="entr" presetSubtype="0" repeatCount="indefinite" fill="hold" grpId="0" nodeType="withEffect">
                                  <p:stCondLst>
                                    <p:cond delay="4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5" presetClass="pat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88889E-6 3.3745E-6 L -1.26789 0.02223 " pathEditMode="relative" rAng="0" ptsTypes="AA">
                                      <p:cBhvr>
                                        <p:cTn id="58" dur="3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403" y="111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5" presetClass="path" presetSubtype="0" repeatCount="indefinite" fill="hold" grpId="1" nodeType="withEffect">
                                  <p:stCondLst>
                                    <p:cond delay="5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44444E-6 -1.40167E-6 L -1.16198 -1.40167E-6 " pathEditMode="relative" rAng="0" ptsTypes="AA">
                                      <p:cBhvr>
                                        <p:cTn id="60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08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repeatCount="indefinite" fill="hold" grpId="1" nodeType="withEffect">
                                  <p:stCondLst>
                                    <p:cond delay="6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8.33333E-7 -7.65668E-7 L -1.18976 0.0105 " pathEditMode="relative" rAng="0" ptsTypes="AA">
                                      <p:cBhvr>
                                        <p:cTn id="62" dur="3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97" y="52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100000">
                <p:cTn id="67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幕布"/>
          <p:cNvSpPr/>
          <p:nvPr/>
        </p:nvSpPr>
        <p:spPr>
          <a:xfrm>
            <a:off x="0" y="-20538"/>
            <a:ext cx="9144000" cy="51435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9540552" y="1822536"/>
            <a:ext cx="2323552" cy="1498428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414"/>
              </a:avLst>
            </a:prstTxWarp>
            <a:spAutoFit/>
          </a:bodyPr>
          <a:lstStyle/>
          <a:p>
            <a:r>
              <a:rPr lang="en-US" altLang="zh-CN" spc="-1000" dirty="0" smtClean="0">
                <a:blipFill>
                  <a:blip r:embed="rId5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6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7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r>
              <a:rPr lang="en-US" altLang="zh-CN" spc="-1000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 </a:t>
            </a:r>
            <a:r>
              <a:rPr lang="en-US" altLang="zh-CN" spc="-1000" dirty="0" smtClean="0">
                <a:blipFill>
                  <a:blip r:embed="rId8"/>
                  <a:stretch>
                    <a:fillRect/>
                  </a:stretch>
                </a:blip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_</a:t>
            </a:r>
            <a:endParaRPr lang="zh-CN" altLang="en-US" spc="-1000" dirty="0">
              <a:blipFill>
                <a:blip r:embed="rId8"/>
                <a:stretch>
                  <a:fillRect/>
                </a:stretch>
              </a:blip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670" y="1822536"/>
            <a:ext cx="2363729" cy="14161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080374" y="3000017"/>
            <a:ext cx="23983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到成功</a:t>
            </a:r>
            <a:endParaRPr lang="zh-CN" altLang="en-US" sz="5400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10840" y="3923347"/>
            <a:ext cx="47814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第一</a:t>
            </a:r>
            <a:r>
              <a:rPr lang="en-US" altLang="zh-CN" sz="19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PPT</a:t>
            </a:r>
            <a:r>
              <a:rPr lang="zh-CN" altLang="en-US" sz="19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模板网，祝大家新年快乐</a:t>
            </a:r>
            <a:endParaRPr lang="en-US" altLang="zh-CN" sz="19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algn="ctr"/>
            <a:r>
              <a:rPr lang="en-US" altLang="zh-CN" sz="19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WWW.1PPT.COM</a:t>
            </a:r>
            <a:endParaRPr lang="zh-CN" altLang="en-US" sz="19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1" r="32406" b="57212"/>
          <a:stretch/>
        </p:blipFill>
        <p:spPr>
          <a:xfrm flipH="1" flipV="1">
            <a:off x="4572000" y="1144003"/>
            <a:ext cx="3077432" cy="336670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恭" descr="J:\自做\素材图库\蛇年贺喜相关图片\新建文件夹\恭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0728" y="-105004"/>
            <a:ext cx="1183163" cy="118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贺" descr="J:\自做\素材图库\蛇年贺喜相关图片\新建文件夹\贺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664" y="-164554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喜" descr="J:\自做\素材图库\蛇年贺喜相关图片\新建文件夹\禧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1567" y="-123580"/>
            <a:ext cx="1183163" cy="118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新" descr="J:\自做\素材图库\蛇年贺喜相关图片\新建文件夹\新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504" y="-164554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-83887" y="-190324"/>
            <a:ext cx="9264399" cy="544189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群星 - 马叫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9177094" y="5938655"/>
            <a:ext cx="609600" cy="6096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11879" y="4500430"/>
            <a:ext cx="12268335" cy="817889"/>
            <a:chOff x="18648" y="4533900"/>
            <a:chExt cx="9073842" cy="6096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18648" y="4533900"/>
              <a:ext cx="4422254" cy="6096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4440902" y="4533900"/>
              <a:ext cx="4651588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187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7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0 L -0.70173 0 " pathEditMode="relative" rAng="0" ptsTypes="AA">
                                      <p:cBhvr>
                                        <p:cTn id="8" dur="5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8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66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6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8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120000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42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44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8" grpId="0" animBg="1"/>
      <p:bldP spid="2" grpId="0"/>
      <p:bldP spid="2" grpId="1"/>
      <p:bldP spid="5" grpId="0"/>
      <p:bldP spid="6" grpId="0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2" y="361980"/>
            <a:ext cx="6699581" cy="411223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11879" y="4500430"/>
            <a:ext cx="12268335" cy="817889"/>
            <a:chOff x="18648" y="4533900"/>
            <a:chExt cx="9073842" cy="6096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18648" y="4533900"/>
              <a:ext cx="4422254" cy="6096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 b="39247"/>
            <a:stretch/>
          </p:blipFill>
          <p:spPr>
            <a:xfrm flipV="1">
              <a:off x="4440902" y="4533900"/>
              <a:ext cx="4651588" cy="609600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154" y="474121"/>
            <a:ext cx="7125955" cy="38879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771" y="583398"/>
            <a:ext cx="6365490" cy="366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64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8" presetClass="entr" presetSubtype="0" ac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xit" presetSubtype="2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8" presetClass="entr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Scale>
                                      <p:cBhvr>
                                        <p:cTn id="3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246388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2683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61510"/>
            <a:ext cx="5580620" cy="145816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4" y="2106985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5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5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5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60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</TotalTime>
  <Words>256</Words>
  <Application>Microsoft Office PowerPoint</Application>
  <PresentationFormat>全屏显示(16:9)</PresentationFormat>
  <Paragraphs>31</Paragraphs>
  <Slides>6</Slides>
  <Notes>0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</cp:lastModifiedBy>
  <cp:revision>47</cp:revision>
  <dcterms:modified xsi:type="dcterms:W3CDTF">2014-01-24T11:44:52Z</dcterms:modified>
</cp:coreProperties>
</file>