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5EE5F-FFFD-4527-9E0F-D626E036BB96}" type="datetimeFigureOut">
              <a:rPr lang="zh-CN" altLang="en-US"/>
              <a:pPr>
                <a:defRPr/>
              </a:pPr>
              <a:t>2014/1/22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A5197-D4E6-41DA-BFCC-1BCC606B98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422FC-43D1-4F7F-9728-4347904D5FA4}" type="datetimeFigureOut">
              <a:rPr lang="zh-CN" altLang="en-US"/>
              <a:pPr>
                <a:defRPr/>
              </a:pPr>
              <a:t>2014/1/22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C7C3-DC4D-4FB3-A055-C01CC20DA7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32E8C-681E-4425-B91A-229E7088FC39}" type="datetimeFigureOut">
              <a:rPr lang="zh-CN" altLang="en-US"/>
              <a:pPr>
                <a:defRPr/>
              </a:pPr>
              <a:t>2014/1/22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F9B35-638D-4054-9789-0605F9A97D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2023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821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444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791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265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0360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3476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211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DAFC8-0B34-456B-959A-AFA373B25FA2}" type="datetimeFigureOut">
              <a:rPr lang="zh-CN" altLang="en-US"/>
              <a:pPr>
                <a:defRPr/>
              </a:pPr>
              <a:t>2014/1/22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4C516-BBFE-4AF4-8A4A-7147C2A56C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4409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1379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911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21446-A2F2-4520-8B89-0997109A83E5}" type="datetimeFigureOut">
              <a:rPr lang="zh-CN" altLang="en-US"/>
              <a:pPr>
                <a:defRPr/>
              </a:pPr>
              <a:t>2014/1/22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935B-D118-4D23-81AE-0C92954D4A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7CB55-9F8C-4861-BA41-AC3F095E0C89}" type="datetimeFigureOut">
              <a:rPr lang="zh-CN" altLang="en-US"/>
              <a:pPr>
                <a:defRPr/>
              </a:pPr>
              <a:t>2014/1/22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D5437-0F76-4B48-820F-AD0BB67FCE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A03BE-231D-41D3-8D5E-AA8FAC59129F}" type="datetimeFigureOut">
              <a:rPr lang="zh-CN" altLang="en-US"/>
              <a:pPr>
                <a:defRPr/>
              </a:pPr>
              <a:t>2014/1/22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9AAA7-981C-4360-8162-DB551182B7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82C6A-E42B-498C-98D4-C7809DA822D8}" type="datetimeFigureOut">
              <a:rPr lang="zh-CN" altLang="en-US"/>
              <a:pPr>
                <a:defRPr/>
              </a:pPr>
              <a:t>2014/1/22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CEBFB-2406-4AF8-A360-7A0F096BEC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8A2B2-9266-4BEE-8E4F-F4C5B8B15419}" type="datetimeFigureOut">
              <a:rPr lang="zh-CN" altLang="en-US"/>
              <a:pPr>
                <a:defRPr/>
              </a:pPr>
              <a:t>2014/1/22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9959C-3348-4527-8CD9-06BBD6992F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5E46A-71AB-43DC-8BBB-64A84F4D2B9C}" type="datetimeFigureOut">
              <a:rPr lang="zh-CN" altLang="en-US"/>
              <a:pPr>
                <a:defRPr/>
              </a:pPr>
              <a:t>2014/1/22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68025-C90E-4E50-BA7D-D468275AC0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770A6-3885-4C73-B4B6-E224C9D692D0}" type="datetimeFigureOut">
              <a:rPr lang="zh-CN" altLang="en-US"/>
              <a:pPr>
                <a:defRPr/>
              </a:pPr>
              <a:t>2014/1/22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E845D-3AEC-46ED-BCB2-660D848C4F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EFD34AB-5217-4E07-B5FF-1BD0EFCFC2B3}" type="datetimeFigureOut">
              <a:rPr lang="zh-CN" altLang="en-US"/>
              <a:pPr>
                <a:defRPr/>
              </a:pPr>
              <a:t>2014/1/22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C9E6A55-329C-4356-A4DD-247DAB440E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9666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2214563" y="4429125"/>
            <a:ext cx="4600575" cy="1028700"/>
          </a:xfrm>
        </p:spPr>
        <p:txBody>
          <a:bodyPr/>
          <a:lstStyle/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儿童幻灯片模板</a:t>
            </a:r>
            <a:endParaRPr lang="zh-CN" altLang="en-US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67744" y="5500688"/>
            <a:ext cx="4414837" cy="37658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第一</a:t>
            </a:r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模板网，</a:t>
            </a:r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624" y="6237312"/>
            <a:ext cx="69025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xfrm>
            <a:off x="2714625" y="4786313"/>
            <a:ext cx="3786188" cy="1143000"/>
          </a:xfrm>
        </p:spPr>
        <p:txBody>
          <a:bodyPr/>
          <a:lstStyle/>
          <a:p>
            <a:pPr eaLnBrk="1" hangingPunct="1"/>
            <a:r>
              <a:rPr lang="en-US" altLang="zh-CN" sz="3600" dirty="0" smtClean="0">
                <a:solidFill>
                  <a:schemeClr val="bg1"/>
                </a:solidFill>
                <a:latin typeface="Arial Unicode MS"/>
                <a:ea typeface="Arial Unicode MS"/>
                <a:cs typeface="Arial Unicode MS"/>
              </a:rPr>
              <a:t>Thank you!</a:t>
            </a:r>
            <a:endParaRPr lang="zh-CN" altLang="en-US" sz="3600" dirty="0" smtClean="0">
              <a:solidFill>
                <a:schemeClr val="bg1"/>
              </a:solidFill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23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漂亮的小学教育课件PPT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漂亮的小学教育课件PPT模板</Template>
  <TotalTime>18</TotalTime>
  <Words>241</Words>
  <Application>Microsoft Office PowerPoint</Application>
  <PresentationFormat>全屏显示(4:3)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漂亮的小学教育课件PPT模板</vt:lpstr>
      <vt:lpstr>Office 主题</vt:lpstr>
      <vt:lpstr>儿童幻灯片模板</vt:lpstr>
      <vt:lpstr>PowerPoint 演示文稿</vt:lpstr>
      <vt:lpstr>Thank you!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儿童幻灯片模板</dc:title>
  <dc:subject>Education</dc:subject>
  <dc:creator>lenovo</dc:creator>
  <cp:keywords>free, PowerPoint template, download, PPT template, PowerPoint templates, slideshow template, POT, POTX, Power Point template, slide show template, festival, Education, Education PowerPoint template</cp:keywords>
  <dc:description>Made by Moyea Software. To find more free PowerPoint templates, please visit http://www.dvd-ppt-slideshow.com/powerpoint-knowledge/powerpoint-templates.html</dc:description>
  <cp:lastModifiedBy>lenovo</cp:lastModifiedBy>
  <cp:revision>4</cp:revision>
  <dcterms:created xsi:type="dcterms:W3CDTF">2014-01-22T03:37:25Z</dcterms:created>
  <dcterms:modified xsi:type="dcterms:W3CDTF">2014-01-22T03:55:54Z</dcterms:modified>
  <cp:category>PowerPoint template, Education</cp:category>
</cp:coreProperties>
</file>