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971550" y="1988840"/>
            <a:ext cx="7200900" cy="648072"/>
          </a:xfrm>
          <a:prstGeom prst="roundRect">
            <a:avLst>
              <a:gd name="adj" fmla="val 10849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双击在此处添加文本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971550" y="2726922"/>
            <a:ext cx="7200900" cy="648072"/>
          </a:xfrm>
          <a:prstGeom prst="roundRect">
            <a:avLst>
              <a:gd name="adj" fmla="val 10849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双击在此处添加文本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971550" y="3465004"/>
            <a:ext cx="7200900" cy="648072"/>
          </a:xfrm>
          <a:prstGeom prst="roundRect">
            <a:avLst>
              <a:gd name="adj" fmla="val 10849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双击在此处添加文本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971550" y="4203086"/>
            <a:ext cx="7200900" cy="648072"/>
          </a:xfrm>
          <a:prstGeom prst="roundRect">
            <a:avLst>
              <a:gd name="adj" fmla="val 10849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双击在此处添加文本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971550" y="4941168"/>
            <a:ext cx="7200900" cy="648072"/>
          </a:xfrm>
          <a:prstGeom prst="roundRect">
            <a:avLst>
              <a:gd name="adj" fmla="val 10849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双击在此处添加文本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019873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71550" y="1916113"/>
            <a:ext cx="7200900" cy="1152525"/>
          </a:xfrm>
          <a:prstGeom prst="roundRect">
            <a:avLst>
              <a:gd name="adj" fmla="val 11433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43558" y="1988840"/>
            <a:ext cx="1728242" cy="1008112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71550" y="3141663"/>
            <a:ext cx="7200900" cy="1150937"/>
          </a:xfrm>
          <a:prstGeom prst="roundRect">
            <a:avLst>
              <a:gd name="adj" fmla="val 11433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043558" y="3212976"/>
            <a:ext cx="1728242" cy="1008112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971550" y="4365625"/>
            <a:ext cx="7200900" cy="1150938"/>
          </a:xfrm>
          <a:prstGeom prst="roundRect">
            <a:avLst>
              <a:gd name="adj" fmla="val 11433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3114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043558" y="4437112"/>
            <a:ext cx="1728242" cy="1008112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896171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71550" y="1916832"/>
            <a:ext cx="2160290" cy="3384376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tIns="18000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16013" y="3068638"/>
            <a:ext cx="1871662" cy="2089150"/>
          </a:xfrm>
          <a:prstGeom prst="roundRect">
            <a:avLst>
              <a:gd name="adj" fmla="val 749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44000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91855" y="1916832"/>
            <a:ext cx="2160290" cy="3384376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tIns="18000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635375" y="3068638"/>
            <a:ext cx="1873250" cy="2089150"/>
          </a:xfrm>
          <a:prstGeom prst="roundRect">
            <a:avLst>
              <a:gd name="adj" fmla="val 749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44000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012160" y="1916832"/>
            <a:ext cx="2160290" cy="3384376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tIns="18000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156325" y="3068638"/>
            <a:ext cx="1871663" cy="2089150"/>
          </a:xfrm>
          <a:prstGeom prst="roundRect">
            <a:avLst>
              <a:gd name="adj" fmla="val 749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44000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51514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491880" y="1916832"/>
            <a:ext cx="2160240" cy="576064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971550" y="2780928"/>
            <a:ext cx="2088282" cy="504056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527859" y="2780928"/>
            <a:ext cx="2088282" cy="504056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084168" y="2780928"/>
            <a:ext cx="2088282" cy="504056"/>
          </a:xfrm>
          <a:prstGeom prst="roundRect">
            <a:avLst>
              <a:gd name="adj" fmla="val 9186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971550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3527859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6084168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971550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3527859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6084168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971550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3527859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084168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971550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3527859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6084168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38" name="直接连接符 37"/>
          <p:cNvCxnSpPr/>
          <p:nvPr/>
        </p:nvCxnSpPr>
        <p:spPr>
          <a:xfrm rot="5400000">
            <a:off x="4427537" y="2636838"/>
            <a:ext cx="288925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1979613" y="2565400"/>
            <a:ext cx="5184775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 rot="5400000">
            <a:off x="1908175" y="2636838"/>
            <a:ext cx="142875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 rot="5400000">
            <a:off x="7092950" y="2636838"/>
            <a:ext cx="142875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777722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摘录 9"/>
          <p:cNvSpPr/>
          <p:nvPr/>
        </p:nvSpPr>
        <p:spPr>
          <a:xfrm>
            <a:off x="2195736" y="1844824"/>
            <a:ext cx="1368152" cy="1224136"/>
          </a:xfrm>
          <a:prstGeom prst="flowChartExtract">
            <a:avLst/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梯形 10"/>
          <p:cNvSpPr/>
          <p:nvPr/>
        </p:nvSpPr>
        <p:spPr>
          <a:xfrm>
            <a:off x="1810536" y="3188973"/>
            <a:ext cx="2160000" cy="576064"/>
          </a:xfrm>
          <a:prstGeom prst="trapezoid">
            <a:avLst>
              <a:gd name="adj" fmla="val 60274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梯形 11"/>
          <p:cNvSpPr/>
          <p:nvPr/>
        </p:nvSpPr>
        <p:spPr>
          <a:xfrm>
            <a:off x="1331640" y="3885050"/>
            <a:ext cx="3096344" cy="648072"/>
          </a:xfrm>
          <a:prstGeom prst="trapezoid">
            <a:avLst>
              <a:gd name="adj" fmla="val 60274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梯形 12"/>
          <p:cNvSpPr/>
          <p:nvPr/>
        </p:nvSpPr>
        <p:spPr>
          <a:xfrm>
            <a:off x="899592" y="4653136"/>
            <a:ext cx="3960440" cy="648072"/>
          </a:xfrm>
          <a:prstGeom prst="trapezoid">
            <a:avLst>
              <a:gd name="adj" fmla="val 60274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左箭头标注 13"/>
          <p:cNvSpPr/>
          <p:nvPr/>
        </p:nvSpPr>
        <p:spPr>
          <a:xfrm>
            <a:off x="3419475" y="2133600"/>
            <a:ext cx="4752975" cy="574675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EB641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EB641B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5" name="左箭头标注 14"/>
          <p:cNvSpPr/>
          <p:nvPr/>
        </p:nvSpPr>
        <p:spPr>
          <a:xfrm>
            <a:off x="3924300" y="3068638"/>
            <a:ext cx="4248150" cy="576262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左箭头标注 15"/>
          <p:cNvSpPr/>
          <p:nvPr/>
        </p:nvSpPr>
        <p:spPr>
          <a:xfrm>
            <a:off x="4356100" y="3860800"/>
            <a:ext cx="3816350" cy="576263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左箭头标注 16"/>
          <p:cNvSpPr/>
          <p:nvPr/>
        </p:nvSpPr>
        <p:spPr>
          <a:xfrm>
            <a:off x="4787900" y="4724400"/>
            <a:ext cx="3384550" cy="576263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9639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39639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929255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945263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flipH="1">
            <a:off x="4666297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971550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flipH="1" flipV="1">
            <a:off x="4692584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87824" y="2780928"/>
            <a:ext cx="3168352" cy="1656184"/>
            <a:chOff x="2987824" y="2780928"/>
            <a:chExt cx="3168352" cy="1656184"/>
          </a:xfrm>
        </p:grpSpPr>
        <p:sp>
          <p:nvSpPr>
            <p:cNvPr id="20" name="矩形 19"/>
            <p:cNvSpPr/>
            <p:nvPr/>
          </p:nvSpPr>
          <p:spPr>
            <a:xfrm>
              <a:off x="3131840" y="2996952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987824" y="2780928"/>
              <a:ext cx="3168352" cy="1656184"/>
            </a:xfrm>
            <a:prstGeom prst="roundRect">
              <a:avLst>
                <a:gd name="adj" fmla="val 9186"/>
              </a:avLst>
            </a:prstGeom>
            <a:gradFill rotWithShape="1">
              <a:gsLst>
                <a:gs pos="0">
                  <a:srgbClr val="39639D">
                    <a:lumMod val="75000"/>
                  </a:srgbClr>
                </a:gs>
                <a:gs pos="100000">
                  <a:srgbClr val="39639D"/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双击此处添加文本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6013" y="2060575"/>
            <a:ext cx="3024187" cy="126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6013" y="3860800"/>
            <a:ext cx="3024187" cy="1262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43663" y="2166938"/>
            <a:ext cx="1728787" cy="1262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43663" y="3967163"/>
            <a:ext cx="1728787" cy="1262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3965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971550" y="1916113"/>
            <a:ext cx="2305050" cy="3384550"/>
          </a:xfrm>
          <a:prstGeom prst="roundRect">
            <a:avLst>
              <a:gd name="adj" fmla="val 5014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043608" y="1988840"/>
            <a:ext cx="2160240" cy="576064"/>
          </a:xfrm>
          <a:prstGeom prst="roundRect">
            <a:avLst>
              <a:gd name="adj" fmla="val 19264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042988" y="2636838"/>
            <a:ext cx="2160587" cy="2592387"/>
          </a:xfrm>
          <a:prstGeom prst="roundRect">
            <a:avLst>
              <a:gd name="adj" fmla="val 4321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80000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419475" y="1916113"/>
            <a:ext cx="2305050" cy="3384550"/>
          </a:xfrm>
          <a:prstGeom prst="roundRect">
            <a:avLst>
              <a:gd name="adj" fmla="val 5014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491905" y="1988840"/>
            <a:ext cx="2160240" cy="576064"/>
          </a:xfrm>
          <a:prstGeom prst="roundRect">
            <a:avLst>
              <a:gd name="adj" fmla="val 19264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492500" y="2636838"/>
            <a:ext cx="2159000" cy="2592387"/>
          </a:xfrm>
          <a:prstGeom prst="roundRect">
            <a:avLst>
              <a:gd name="adj" fmla="val 4321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80000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5867400" y="1916113"/>
            <a:ext cx="2305050" cy="3384550"/>
          </a:xfrm>
          <a:prstGeom prst="roundRect">
            <a:avLst>
              <a:gd name="adj" fmla="val 5014"/>
            </a:avLst>
          </a:prstGeom>
          <a:solidFill>
            <a:sysClr val="windowText" lastClr="000000">
              <a:lumMod val="85000"/>
              <a:lumOff val="1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940202" y="1988840"/>
            <a:ext cx="2160240" cy="576064"/>
          </a:xfrm>
          <a:prstGeom prst="roundRect">
            <a:avLst>
              <a:gd name="adj" fmla="val 19264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5940425" y="2636838"/>
            <a:ext cx="2160588" cy="2592387"/>
          </a:xfrm>
          <a:prstGeom prst="roundRect">
            <a:avLst>
              <a:gd name="adj" fmla="val 4321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tIns="180000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776517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3779912" y="2636912"/>
            <a:ext cx="1584176" cy="1584176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" name="椭圆 11"/>
          <p:cNvSpPr/>
          <p:nvPr/>
        </p:nvSpPr>
        <p:spPr>
          <a:xfrm>
            <a:off x="2866668" y="1882924"/>
            <a:ext cx="1152128" cy="1152128"/>
          </a:xfrm>
          <a:prstGeom prst="ellipse">
            <a:avLst/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椭圆 12"/>
          <p:cNvSpPr/>
          <p:nvPr/>
        </p:nvSpPr>
        <p:spPr>
          <a:xfrm>
            <a:off x="5129396" y="1882924"/>
            <a:ext cx="1152128" cy="1152128"/>
          </a:xfrm>
          <a:prstGeom prst="ellipse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4" name="椭圆 13"/>
          <p:cNvSpPr/>
          <p:nvPr/>
        </p:nvSpPr>
        <p:spPr>
          <a:xfrm>
            <a:off x="2866668" y="4077072"/>
            <a:ext cx="1152128" cy="1152128"/>
          </a:xfrm>
          <a:prstGeom prst="ellipse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5129396" y="4077072"/>
            <a:ext cx="1152128" cy="1152128"/>
          </a:xfrm>
          <a:prstGeom prst="ellipse">
            <a:avLst/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" name="弧形 15"/>
          <p:cNvSpPr/>
          <p:nvPr/>
        </p:nvSpPr>
        <p:spPr>
          <a:xfrm>
            <a:off x="3276600" y="2133600"/>
            <a:ext cx="2603500" cy="2519363"/>
          </a:xfrm>
          <a:prstGeom prst="arc">
            <a:avLst>
              <a:gd name="adj1" fmla="val 14692732"/>
              <a:gd name="adj2" fmla="val 17679390"/>
            </a:avLst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headEnd type="triangle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3270250" y="2205038"/>
            <a:ext cx="2603500" cy="2519362"/>
          </a:xfrm>
          <a:prstGeom prst="arc">
            <a:avLst>
              <a:gd name="adj1" fmla="val 20678056"/>
              <a:gd name="adj2" fmla="val 1576299"/>
            </a:avLst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headEnd type="triangle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3276600" y="2133600"/>
            <a:ext cx="2603500" cy="2519363"/>
          </a:xfrm>
          <a:prstGeom prst="arc">
            <a:avLst>
              <a:gd name="adj1" fmla="val 3856586"/>
              <a:gd name="adj2" fmla="val 6795564"/>
            </a:avLst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headEnd type="triangle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9" name="弧形 18"/>
          <p:cNvSpPr/>
          <p:nvPr/>
        </p:nvSpPr>
        <p:spPr>
          <a:xfrm>
            <a:off x="3276600" y="2133600"/>
            <a:ext cx="2603500" cy="2519363"/>
          </a:xfrm>
          <a:prstGeom prst="arc">
            <a:avLst>
              <a:gd name="adj1" fmla="val 9284265"/>
              <a:gd name="adj2" fmla="val 11549460"/>
            </a:avLst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headEnd type="triangle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3782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886799" y="2746049"/>
            <a:ext cx="1368152" cy="1368152"/>
          </a:xfrm>
          <a:prstGeom prst="ellipse">
            <a:avLst/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3342239" y="2201489"/>
            <a:ext cx="2457273" cy="2457273"/>
          </a:xfrm>
          <a:prstGeom prst="donut">
            <a:avLst>
              <a:gd name="adj" fmla="val 19282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2553526" y="1412776"/>
            <a:ext cx="4034698" cy="4034698"/>
          </a:xfrm>
          <a:prstGeom prst="donut">
            <a:avLst>
              <a:gd name="adj" fmla="val 17079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1835532"/>
            <a:ext cx="1728192" cy="369332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51920" y="2483604"/>
            <a:ext cx="1440160" cy="369332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851275" y="3213100"/>
            <a:ext cx="1441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2227131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饼形 15"/>
          <p:cNvSpPr/>
          <p:nvPr/>
        </p:nvSpPr>
        <p:spPr>
          <a:xfrm>
            <a:off x="3203848" y="1052736"/>
            <a:ext cx="2232248" cy="2232248"/>
          </a:xfrm>
          <a:prstGeom prst="pie">
            <a:avLst>
              <a:gd name="adj1" fmla="val 5364673"/>
              <a:gd name="adj2" fmla="val 10794811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空心弧 16"/>
          <p:cNvSpPr/>
          <p:nvPr/>
        </p:nvSpPr>
        <p:spPr>
          <a:xfrm>
            <a:off x="2051720" y="-99392"/>
            <a:ext cx="4536504" cy="4536504"/>
          </a:xfrm>
          <a:prstGeom prst="blockArc">
            <a:avLst>
              <a:gd name="adj1" fmla="val 5355874"/>
              <a:gd name="adj2" fmla="val 10837565"/>
              <a:gd name="adj3" fmla="val 23797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937692" y="-1179512"/>
            <a:ext cx="6768752" cy="6768752"/>
          </a:xfrm>
          <a:prstGeom prst="blockArc">
            <a:avLst>
              <a:gd name="adj1" fmla="val 5355874"/>
              <a:gd name="adj2" fmla="val 10884242"/>
              <a:gd name="adj3" fmla="val 15345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572000" y="2205038"/>
            <a:ext cx="3600450" cy="1008062"/>
          </a:xfrm>
          <a:prstGeom prst="roundRect">
            <a:avLst>
              <a:gd name="adj" fmla="val 9108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标题文本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副标题文本副标题文本</a:t>
            </a:r>
          </a:p>
        </p:txBody>
      </p:sp>
      <p:sp>
        <p:nvSpPr>
          <p:cNvPr id="20" name="TextBox 19"/>
          <p:cNvSpPr txBox="1"/>
          <p:nvPr/>
        </p:nvSpPr>
        <p:spPr>
          <a:xfrm rot="2695251">
            <a:off x="1273303" y="3724176"/>
            <a:ext cx="2440304" cy="58477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406347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TextBox 20"/>
          <p:cNvSpPr txBox="1"/>
          <p:nvPr/>
        </p:nvSpPr>
        <p:spPr>
          <a:xfrm rot="2695251">
            <a:off x="2065391" y="2909089"/>
            <a:ext cx="2440304" cy="58477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637328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TextBox 21"/>
          <p:cNvSpPr txBox="1"/>
          <p:nvPr/>
        </p:nvSpPr>
        <p:spPr>
          <a:xfrm rot="2695251">
            <a:off x="2766095" y="2261017"/>
            <a:ext cx="2440304" cy="584775"/>
          </a:xfrm>
          <a:prstGeom prst="rect">
            <a:avLst/>
          </a:prstGeom>
          <a:noFill/>
        </p:spPr>
        <p:txBody>
          <a:bodyPr spcFirstLastPara="1">
            <a:prstTxWarp prst="textArchDown">
              <a:avLst>
                <a:gd name="adj" fmla="val 1777231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572000" y="3357563"/>
            <a:ext cx="3600450" cy="1008062"/>
          </a:xfrm>
          <a:prstGeom prst="roundRect">
            <a:avLst>
              <a:gd name="adj" fmla="val 9108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标题文本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副标题文本副标题文本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4572000" y="4508500"/>
            <a:ext cx="3600450" cy="1008063"/>
          </a:xfrm>
          <a:prstGeom prst="roundRect">
            <a:avLst>
              <a:gd name="adj" fmla="val 9108"/>
            </a:avLst>
          </a:prstGeom>
          <a:solidFill>
            <a:sysClr val="windowText" lastClr="00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标题文本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副标题文本副标题文本</a:t>
            </a:r>
          </a:p>
        </p:txBody>
      </p:sp>
    </p:spTree>
    <p:extLst>
      <p:ext uri="{BB962C8B-B14F-4D97-AF65-F5344CB8AC3E}">
        <p14:creationId xmlns:p14="http://schemas.microsoft.com/office/powerpoint/2010/main" val="859992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971550" y="1916832"/>
            <a:ext cx="2160290" cy="1512168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" name="右箭头 14"/>
          <p:cNvSpPr/>
          <p:nvPr/>
        </p:nvSpPr>
        <p:spPr>
          <a:xfrm>
            <a:off x="3203575" y="2565400"/>
            <a:ext cx="215900" cy="287338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91855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右箭头 16"/>
          <p:cNvSpPr/>
          <p:nvPr/>
        </p:nvSpPr>
        <p:spPr>
          <a:xfrm>
            <a:off x="5724525" y="2565400"/>
            <a:ext cx="215900" cy="287338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012160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971550" y="4077072"/>
            <a:ext cx="2160290" cy="1512168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491855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6012160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" name="右箭头 21"/>
          <p:cNvSpPr/>
          <p:nvPr/>
        </p:nvSpPr>
        <p:spPr>
          <a:xfrm flipH="1">
            <a:off x="3203575" y="4724400"/>
            <a:ext cx="215900" cy="288925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3" name="右箭头 22"/>
          <p:cNvSpPr/>
          <p:nvPr/>
        </p:nvSpPr>
        <p:spPr>
          <a:xfrm flipH="1">
            <a:off x="5724525" y="4724400"/>
            <a:ext cx="215900" cy="288925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4" name="右箭头 23"/>
          <p:cNvSpPr/>
          <p:nvPr/>
        </p:nvSpPr>
        <p:spPr>
          <a:xfrm rot="5400000">
            <a:off x="6948488" y="3571875"/>
            <a:ext cx="215900" cy="288925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5" name="右箭头 24"/>
          <p:cNvSpPr/>
          <p:nvPr/>
        </p:nvSpPr>
        <p:spPr>
          <a:xfrm rot="16200000" flipV="1">
            <a:off x="1871663" y="3571875"/>
            <a:ext cx="215900" cy="288925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100000">
                <a:sysClr val="windowText" lastClr="000000">
                  <a:lumMod val="65000"/>
                  <a:lumOff val="3500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69549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箭头连接符 13"/>
          <p:cNvCxnSpPr/>
          <p:nvPr/>
        </p:nvCxnSpPr>
        <p:spPr>
          <a:xfrm>
            <a:off x="971550" y="3429000"/>
            <a:ext cx="7200900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2844800" y="3500438"/>
            <a:ext cx="3455987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971550" y="1916832"/>
            <a:ext cx="338442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788024" y="19168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971550" y="37170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4788024" y="3717032"/>
            <a:ext cx="338442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300307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971550" y="1844675"/>
            <a:ext cx="7200900" cy="1079500"/>
          </a:xfrm>
          <a:prstGeom prst="roundRect">
            <a:avLst>
              <a:gd name="adj" fmla="val 10318"/>
            </a:avLst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043608" y="1916832"/>
            <a:ext cx="7056784" cy="504056"/>
          </a:xfrm>
          <a:prstGeom prst="round2SameRect">
            <a:avLst/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1295400" y="2492375"/>
            <a:ext cx="655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550" y="3141663"/>
            <a:ext cx="7200900" cy="1079500"/>
          </a:xfrm>
          <a:prstGeom prst="roundRect">
            <a:avLst>
              <a:gd name="adj" fmla="val 10318"/>
            </a:avLst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043608" y="3212976"/>
            <a:ext cx="7056784" cy="504056"/>
          </a:xfrm>
          <a:prstGeom prst="round2Same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295400" y="3789363"/>
            <a:ext cx="655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971550" y="4437063"/>
            <a:ext cx="7200900" cy="1079500"/>
          </a:xfrm>
          <a:prstGeom prst="roundRect">
            <a:avLst>
              <a:gd name="adj" fmla="val 10318"/>
            </a:avLst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1043608" y="4509120"/>
            <a:ext cx="7056784" cy="504056"/>
          </a:xfrm>
          <a:prstGeom prst="round2SameRect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1295400" y="5084763"/>
            <a:ext cx="655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</p:spTree>
    <p:extLst>
      <p:ext uri="{BB962C8B-B14F-4D97-AF65-F5344CB8AC3E}">
        <p14:creationId xmlns:p14="http://schemas.microsoft.com/office/powerpoint/2010/main" val="1734535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971500" y="1844824"/>
            <a:ext cx="158427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843725" y="1844824"/>
            <a:ext cx="158427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715950" y="1844824"/>
            <a:ext cx="158427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588174" y="1844824"/>
            <a:ext cx="158427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3779862" y="4149080"/>
            <a:ext cx="1584276" cy="129614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直角双向箭头 16"/>
          <p:cNvSpPr/>
          <p:nvPr/>
        </p:nvSpPr>
        <p:spPr>
          <a:xfrm>
            <a:off x="5436096" y="3501008"/>
            <a:ext cx="223224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ysClr val="window" lastClr="FFFFFF">
              <a:lumMod val="85000"/>
            </a:sysClr>
          </a:solidFill>
          <a:ln>
            <a:solidFill>
              <a:sysClr val="window" lastClr="FFFFFF">
                <a:lumMod val="50000"/>
              </a:sys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直角双向箭头 17"/>
          <p:cNvSpPr/>
          <p:nvPr/>
        </p:nvSpPr>
        <p:spPr>
          <a:xfrm flipH="1">
            <a:off x="1403648" y="3501008"/>
            <a:ext cx="223229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ysClr val="window" lastClr="FFFFFF">
              <a:lumMod val="85000"/>
            </a:sysClr>
          </a:solidFill>
          <a:ln>
            <a:solidFill>
              <a:sysClr val="window" lastClr="FFFFFF">
                <a:lumMod val="50000"/>
              </a:sys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2570163" y="2277368"/>
            <a:ext cx="215900" cy="287338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4464050" y="2277368"/>
            <a:ext cx="215900" cy="287338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329363" y="2277368"/>
            <a:ext cx="215900" cy="287338"/>
          </a:xfrm>
          <a:prstGeom prst="rightArrow">
            <a:avLst>
              <a:gd name="adj1" fmla="val 63228"/>
              <a:gd name="adj2" fmla="val 50000"/>
            </a:avLst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ysClr val="window" lastClr="FFFFFF">
                  <a:lumMod val="85000"/>
                </a:sysClr>
              </a:gs>
            </a:gsLst>
            <a:lin ang="16200000" scaled="0"/>
          </a:gradFill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6375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/>
          </p:cNvSpPr>
          <p:nvPr/>
        </p:nvSpPr>
        <p:spPr bwMode="auto">
          <a:xfrm>
            <a:off x="2386013" y="1556792"/>
            <a:ext cx="4371975" cy="3806825"/>
          </a:xfrm>
          <a:custGeom>
            <a:avLst/>
            <a:gdLst>
              <a:gd name="T0" fmla="*/ 50 w 2754"/>
              <a:gd name="T1" fmla="*/ 2398 h 2398"/>
              <a:gd name="T2" fmla="*/ 50 w 2754"/>
              <a:gd name="T3" fmla="*/ 2398 h 2398"/>
              <a:gd name="T4" fmla="*/ 34 w 2754"/>
              <a:gd name="T5" fmla="*/ 2397 h 2398"/>
              <a:gd name="T6" fmla="*/ 22 w 2754"/>
              <a:gd name="T7" fmla="*/ 2392 h 2398"/>
              <a:gd name="T8" fmla="*/ 16 w 2754"/>
              <a:gd name="T9" fmla="*/ 2389 h 2398"/>
              <a:gd name="T10" fmla="*/ 11 w 2754"/>
              <a:gd name="T11" fmla="*/ 2387 h 2398"/>
              <a:gd name="T12" fmla="*/ 7 w 2754"/>
              <a:gd name="T13" fmla="*/ 2382 h 2398"/>
              <a:gd name="T14" fmla="*/ 4 w 2754"/>
              <a:gd name="T15" fmla="*/ 2378 h 2398"/>
              <a:gd name="T16" fmla="*/ 1 w 2754"/>
              <a:gd name="T17" fmla="*/ 2372 h 2398"/>
              <a:gd name="T18" fmla="*/ 0 w 2754"/>
              <a:gd name="T19" fmla="*/ 2368 h 2398"/>
              <a:gd name="T20" fmla="*/ 0 w 2754"/>
              <a:gd name="T21" fmla="*/ 2362 h 2398"/>
              <a:gd name="T22" fmla="*/ 0 w 2754"/>
              <a:gd name="T23" fmla="*/ 2355 h 2398"/>
              <a:gd name="T24" fmla="*/ 3 w 2754"/>
              <a:gd name="T25" fmla="*/ 2342 h 2398"/>
              <a:gd name="T26" fmla="*/ 9 w 2754"/>
              <a:gd name="T27" fmla="*/ 2328 h 2398"/>
              <a:gd name="T28" fmla="*/ 1337 w 2754"/>
              <a:gd name="T29" fmla="*/ 30 h 2398"/>
              <a:gd name="T30" fmla="*/ 1337 w 2754"/>
              <a:gd name="T31" fmla="*/ 30 h 2398"/>
              <a:gd name="T32" fmla="*/ 1345 w 2754"/>
              <a:gd name="T33" fmla="*/ 17 h 2398"/>
              <a:gd name="T34" fmla="*/ 1355 w 2754"/>
              <a:gd name="T35" fmla="*/ 7 h 2398"/>
              <a:gd name="T36" fmla="*/ 1361 w 2754"/>
              <a:gd name="T37" fmla="*/ 4 h 2398"/>
              <a:gd name="T38" fmla="*/ 1366 w 2754"/>
              <a:gd name="T39" fmla="*/ 3 h 2398"/>
              <a:gd name="T40" fmla="*/ 1371 w 2754"/>
              <a:gd name="T41" fmla="*/ 1 h 2398"/>
              <a:gd name="T42" fmla="*/ 1377 w 2754"/>
              <a:gd name="T43" fmla="*/ 0 h 2398"/>
              <a:gd name="T44" fmla="*/ 1383 w 2754"/>
              <a:gd name="T45" fmla="*/ 1 h 2398"/>
              <a:gd name="T46" fmla="*/ 1388 w 2754"/>
              <a:gd name="T47" fmla="*/ 3 h 2398"/>
              <a:gd name="T48" fmla="*/ 1393 w 2754"/>
              <a:gd name="T49" fmla="*/ 4 h 2398"/>
              <a:gd name="T50" fmla="*/ 1399 w 2754"/>
              <a:gd name="T51" fmla="*/ 7 h 2398"/>
              <a:gd name="T52" fmla="*/ 1409 w 2754"/>
              <a:gd name="T53" fmla="*/ 17 h 2398"/>
              <a:gd name="T54" fmla="*/ 1417 w 2754"/>
              <a:gd name="T55" fmla="*/ 30 h 2398"/>
              <a:gd name="T56" fmla="*/ 2745 w 2754"/>
              <a:gd name="T57" fmla="*/ 2328 h 2398"/>
              <a:gd name="T58" fmla="*/ 2745 w 2754"/>
              <a:gd name="T59" fmla="*/ 2328 h 2398"/>
              <a:gd name="T60" fmla="*/ 2751 w 2754"/>
              <a:gd name="T61" fmla="*/ 2342 h 2398"/>
              <a:gd name="T62" fmla="*/ 2754 w 2754"/>
              <a:gd name="T63" fmla="*/ 2355 h 2398"/>
              <a:gd name="T64" fmla="*/ 2754 w 2754"/>
              <a:gd name="T65" fmla="*/ 2362 h 2398"/>
              <a:gd name="T66" fmla="*/ 2754 w 2754"/>
              <a:gd name="T67" fmla="*/ 2368 h 2398"/>
              <a:gd name="T68" fmla="*/ 2753 w 2754"/>
              <a:gd name="T69" fmla="*/ 2372 h 2398"/>
              <a:gd name="T70" fmla="*/ 2750 w 2754"/>
              <a:gd name="T71" fmla="*/ 2378 h 2398"/>
              <a:gd name="T72" fmla="*/ 2747 w 2754"/>
              <a:gd name="T73" fmla="*/ 2382 h 2398"/>
              <a:gd name="T74" fmla="*/ 2743 w 2754"/>
              <a:gd name="T75" fmla="*/ 2387 h 2398"/>
              <a:gd name="T76" fmla="*/ 2738 w 2754"/>
              <a:gd name="T77" fmla="*/ 2389 h 2398"/>
              <a:gd name="T78" fmla="*/ 2732 w 2754"/>
              <a:gd name="T79" fmla="*/ 2392 h 2398"/>
              <a:gd name="T80" fmla="*/ 2720 w 2754"/>
              <a:gd name="T81" fmla="*/ 2397 h 2398"/>
              <a:gd name="T82" fmla="*/ 2704 w 2754"/>
              <a:gd name="T83" fmla="*/ 2398 h 2398"/>
              <a:gd name="T84" fmla="*/ 50 w 2754"/>
              <a:gd name="T85" fmla="*/ 2398 h 239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754"/>
              <a:gd name="T130" fmla="*/ 0 h 2398"/>
              <a:gd name="T131" fmla="*/ 2754 w 2754"/>
              <a:gd name="T132" fmla="*/ 2398 h 239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754" h="2398">
                <a:moveTo>
                  <a:pt x="50" y="2398"/>
                </a:moveTo>
                <a:lnTo>
                  <a:pt x="50" y="2398"/>
                </a:lnTo>
                <a:lnTo>
                  <a:pt x="34" y="2397"/>
                </a:lnTo>
                <a:lnTo>
                  <a:pt x="22" y="2392"/>
                </a:lnTo>
                <a:lnTo>
                  <a:pt x="16" y="2389"/>
                </a:lnTo>
                <a:lnTo>
                  <a:pt x="11" y="2387"/>
                </a:lnTo>
                <a:lnTo>
                  <a:pt x="7" y="2382"/>
                </a:lnTo>
                <a:lnTo>
                  <a:pt x="4" y="2378"/>
                </a:lnTo>
                <a:lnTo>
                  <a:pt x="1" y="2372"/>
                </a:lnTo>
                <a:lnTo>
                  <a:pt x="0" y="2368"/>
                </a:lnTo>
                <a:lnTo>
                  <a:pt x="0" y="2362"/>
                </a:lnTo>
                <a:lnTo>
                  <a:pt x="0" y="2355"/>
                </a:lnTo>
                <a:lnTo>
                  <a:pt x="3" y="2342"/>
                </a:lnTo>
                <a:lnTo>
                  <a:pt x="9" y="2328"/>
                </a:lnTo>
                <a:lnTo>
                  <a:pt x="1337" y="30"/>
                </a:lnTo>
                <a:lnTo>
                  <a:pt x="1345" y="17"/>
                </a:lnTo>
                <a:lnTo>
                  <a:pt x="1355" y="7"/>
                </a:lnTo>
                <a:lnTo>
                  <a:pt x="1361" y="4"/>
                </a:lnTo>
                <a:lnTo>
                  <a:pt x="1366" y="3"/>
                </a:lnTo>
                <a:lnTo>
                  <a:pt x="1371" y="1"/>
                </a:lnTo>
                <a:lnTo>
                  <a:pt x="1377" y="0"/>
                </a:lnTo>
                <a:lnTo>
                  <a:pt x="1383" y="1"/>
                </a:lnTo>
                <a:lnTo>
                  <a:pt x="1388" y="3"/>
                </a:lnTo>
                <a:lnTo>
                  <a:pt x="1393" y="4"/>
                </a:lnTo>
                <a:lnTo>
                  <a:pt x="1399" y="7"/>
                </a:lnTo>
                <a:lnTo>
                  <a:pt x="1409" y="17"/>
                </a:lnTo>
                <a:lnTo>
                  <a:pt x="1417" y="30"/>
                </a:lnTo>
                <a:lnTo>
                  <a:pt x="2745" y="2328"/>
                </a:lnTo>
                <a:lnTo>
                  <a:pt x="2751" y="2342"/>
                </a:lnTo>
                <a:lnTo>
                  <a:pt x="2754" y="2355"/>
                </a:lnTo>
                <a:lnTo>
                  <a:pt x="2754" y="2362"/>
                </a:lnTo>
                <a:lnTo>
                  <a:pt x="2754" y="2368"/>
                </a:lnTo>
                <a:lnTo>
                  <a:pt x="2753" y="2372"/>
                </a:lnTo>
                <a:lnTo>
                  <a:pt x="2750" y="2378"/>
                </a:lnTo>
                <a:lnTo>
                  <a:pt x="2747" y="2382"/>
                </a:lnTo>
                <a:lnTo>
                  <a:pt x="2743" y="2387"/>
                </a:lnTo>
                <a:lnTo>
                  <a:pt x="2738" y="2389"/>
                </a:lnTo>
                <a:lnTo>
                  <a:pt x="2732" y="2392"/>
                </a:lnTo>
                <a:lnTo>
                  <a:pt x="2720" y="2397"/>
                </a:lnTo>
                <a:lnTo>
                  <a:pt x="2704" y="2398"/>
                </a:lnTo>
                <a:lnTo>
                  <a:pt x="50" y="239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3643313" y="1783805"/>
            <a:ext cx="1862138" cy="1635125"/>
          </a:xfrm>
          <a:custGeom>
            <a:avLst/>
            <a:gdLst/>
            <a:ahLst/>
            <a:cxnLst>
              <a:cxn ang="0">
                <a:pos x="50" y="1030"/>
              </a:cxn>
              <a:cxn ang="0">
                <a:pos x="50" y="1030"/>
              </a:cxn>
              <a:cxn ang="0">
                <a:pos x="34" y="1029"/>
              </a:cxn>
              <a:cxn ang="0">
                <a:pos x="21" y="1024"/>
              </a:cxn>
              <a:cxn ang="0">
                <a:pos x="16" y="1022"/>
              </a:cxn>
              <a:cxn ang="0">
                <a:pos x="11" y="1019"/>
              </a:cxn>
              <a:cxn ang="0">
                <a:pos x="7" y="1014"/>
              </a:cxn>
              <a:cxn ang="0">
                <a:pos x="4" y="1010"/>
              </a:cxn>
              <a:cxn ang="0">
                <a:pos x="1" y="1004"/>
              </a:cxn>
              <a:cxn ang="0">
                <a:pos x="0" y="999"/>
              </a:cxn>
              <a:cxn ang="0">
                <a:pos x="0" y="993"/>
              </a:cxn>
              <a:cxn ang="0">
                <a:pos x="0" y="987"/>
              </a:cxn>
              <a:cxn ang="0">
                <a:pos x="3" y="974"/>
              </a:cxn>
              <a:cxn ang="0">
                <a:pos x="8" y="960"/>
              </a:cxn>
              <a:cxn ang="0">
                <a:pos x="546" y="31"/>
              </a:cxn>
              <a:cxn ang="0">
                <a:pos x="546" y="31"/>
              </a:cxn>
              <a:cxn ang="0">
                <a:pos x="555" y="18"/>
              </a:cxn>
              <a:cxn ang="0">
                <a:pos x="565" y="8"/>
              </a:cxn>
              <a:cxn ang="0">
                <a:pos x="571" y="5"/>
              </a:cxn>
              <a:cxn ang="0">
                <a:pos x="575" y="3"/>
              </a:cxn>
              <a:cxn ang="0">
                <a:pos x="581" y="2"/>
              </a:cxn>
              <a:cxn ang="0">
                <a:pos x="586" y="0"/>
              </a:cxn>
              <a:cxn ang="0">
                <a:pos x="592" y="2"/>
              </a:cxn>
              <a:cxn ang="0">
                <a:pos x="598" y="3"/>
              </a:cxn>
              <a:cxn ang="0">
                <a:pos x="602" y="5"/>
              </a:cxn>
              <a:cxn ang="0">
                <a:pos x="608" y="8"/>
              </a:cxn>
              <a:cxn ang="0">
                <a:pos x="618" y="18"/>
              </a:cxn>
              <a:cxn ang="0">
                <a:pos x="627" y="31"/>
              </a:cxn>
              <a:cxn ang="0">
                <a:pos x="1164" y="960"/>
              </a:cxn>
              <a:cxn ang="0">
                <a:pos x="1164" y="960"/>
              </a:cxn>
              <a:cxn ang="0">
                <a:pos x="1170" y="974"/>
              </a:cxn>
              <a:cxn ang="0">
                <a:pos x="1173" y="987"/>
              </a:cxn>
              <a:cxn ang="0">
                <a:pos x="1173" y="993"/>
              </a:cxn>
              <a:cxn ang="0">
                <a:pos x="1173" y="999"/>
              </a:cxn>
              <a:cxn ang="0">
                <a:pos x="1172" y="1004"/>
              </a:cxn>
              <a:cxn ang="0">
                <a:pos x="1169" y="1010"/>
              </a:cxn>
              <a:cxn ang="0">
                <a:pos x="1166" y="1014"/>
              </a:cxn>
              <a:cxn ang="0">
                <a:pos x="1162" y="1019"/>
              </a:cxn>
              <a:cxn ang="0">
                <a:pos x="1157" y="1022"/>
              </a:cxn>
              <a:cxn ang="0">
                <a:pos x="1152" y="1024"/>
              </a:cxn>
              <a:cxn ang="0">
                <a:pos x="1139" y="1029"/>
              </a:cxn>
              <a:cxn ang="0">
                <a:pos x="1123" y="1030"/>
              </a:cxn>
              <a:cxn ang="0">
                <a:pos x="50" y="1030"/>
              </a:cxn>
            </a:cxnLst>
            <a:rect l="0" t="0" r="r" b="b"/>
            <a:pathLst>
              <a:path w="1173" h="1030">
                <a:moveTo>
                  <a:pt x="50" y="1030"/>
                </a:moveTo>
                <a:lnTo>
                  <a:pt x="50" y="1030"/>
                </a:lnTo>
                <a:lnTo>
                  <a:pt x="34" y="1029"/>
                </a:lnTo>
                <a:lnTo>
                  <a:pt x="21" y="1024"/>
                </a:lnTo>
                <a:lnTo>
                  <a:pt x="16" y="1022"/>
                </a:lnTo>
                <a:lnTo>
                  <a:pt x="11" y="1019"/>
                </a:lnTo>
                <a:lnTo>
                  <a:pt x="7" y="1014"/>
                </a:lnTo>
                <a:lnTo>
                  <a:pt x="4" y="1010"/>
                </a:lnTo>
                <a:lnTo>
                  <a:pt x="1" y="1004"/>
                </a:lnTo>
                <a:lnTo>
                  <a:pt x="0" y="999"/>
                </a:lnTo>
                <a:lnTo>
                  <a:pt x="0" y="993"/>
                </a:lnTo>
                <a:lnTo>
                  <a:pt x="0" y="987"/>
                </a:lnTo>
                <a:lnTo>
                  <a:pt x="3" y="974"/>
                </a:lnTo>
                <a:lnTo>
                  <a:pt x="8" y="960"/>
                </a:lnTo>
                <a:lnTo>
                  <a:pt x="546" y="31"/>
                </a:lnTo>
                <a:lnTo>
                  <a:pt x="546" y="31"/>
                </a:lnTo>
                <a:lnTo>
                  <a:pt x="555" y="18"/>
                </a:lnTo>
                <a:lnTo>
                  <a:pt x="565" y="8"/>
                </a:lnTo>
                <a:lnTo>
                  <a:pt x="571" y="5"/>
                </a:lnTo>
                <a:lnTo>
                  <a:pt x="575" y="3"/>
                </a:lnTo>
                <a:lnTo>
                  <a:pt x="581" y="2"/>
                </a:lnTo>
                <a:lnTo>
                  <a:pt x="586" y="0"/>
                </a:lnTo>
                <a:lnTo>
                  <a:pt x="592" y="2"/>
                </a:lnTo>
                <a:lnTo>
                  <a:pt x="598" y="3"/>
                </a:lnTo>
                <a:lnTo>
                  <a:pt x="602" y="5"/>
                </a:lnTo>
                <a:lnTo>
                  <a:pt x="608" y="8"/>
                </a:lnTo>
                <a:lnTo>
                  <a:pt x="618" y="18"/>
                </a:lnTo>
                <a:lnTo>
                  <a:pt x="627" y="31"/>
                </a:lnTo>
                <a:lnTo>
                  <a:pt x="1164" y="960"/>
                </a:lnTo>
                <a:lnTo>
                  <a:pt x="1164" y="960"/>
                </a:lnTo>
                <a:lnTo>
                  <a:pt x="1170" y="974"/>
                </a:lnTo>
                <a:lnTo>
                  <a:pt x="1173" y="987"/>
                </a:lnTo>
                <a:lnTo>
                  <a:pt x="1173" y="993"/>
                </a:lnTo>
                <a:lnTo>
                  <a:pt x="1173" y="999"/>
                </a:lnTo>
                <a:lnTo>
                  <a:pt x="1172" y="1004"/>
                </a:lnTo>
                <a:lnTo>
                  <a:pt x="1169" y="1010"/>
                </a:lnTo>
                <a:lnTo>
                  <a:pt x="1166" y="1014"/>
                </a:lnTo>
                <a:lnTo>
                  <a:pt x="1162" y="1019"/>
                </a:lnTo>
                <a:lnTo>
                  <a:pt x="1157" y="1022"/>
                </a:lnTo>
                <a:lnTo>
                  <a:pt x="1152" y="1024"/>
                </a:lnTo>
                <a:lnTo>
                  <a:pt x="1139" y="1029"/>
                </a:lnTo>
                <a:lnTo>
                  <a:pt x="1123" y="1030"/>
                </a:lnTo>
                <a:lnTo>
                  <a:pt x="50" y="1030"/>
                </a:lnTo>
                <a:close/>
              </a:path>
            </a:pathLst>
          </a:cu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2641601" y="3579267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5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8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6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6" y="30"/>
              </a:cxn>
              <a:cxn ang="0">
                <a:pos x="1164" y="959"/>
              </a:cxn>
              <a:cxn ang="0">
                <a:pos x="1164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1" y="1018"/>
              </a:cxn>
              <a:cxn ang="0">
                <a:pos x="1157" y="1021"/>
              </a:cxn>
              <a:cxn ang="0">
                <a:pos x="1151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5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8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6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6" y="30"/>
                </a:lnTo>
                <a:lnTo>
                  <a:pt x="1164" y="959"/>
                </a:lnTo>
                <a:lnTo>
                  <a:pt x="1164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1" y="1018"/>
                </a:lnTo>
                <a:lnTo>
                  <a:pt x="1157" y="1021"/>
                </a:lnTo>
                <a:lnTo>
                  <a:pt x="1151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645026" y="3579267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6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9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7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7" y="30"/>
              </a:cxn>
              <a:cxn ang="0">
                <a:pos x="1165" y="959"/>
              </a:cxn>
              <a:cxn ang="0">
                <a:pos x="1165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2" y="1018"/>
              </a:cxn>
              <a:cxn ang="0">
                <a:pos x="1157" y="1021"/>
              </a:cxn>
              <a:cxn ang="0">
                <a:pos x="1152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6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9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7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7" y="30"/>
                </a:lnTo>
                <a:lnTo>
                  <a:pt x="1165" y="959"/>
                </a:lnTo>
                <a:lnTo>
                  <a:pt x="1165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2" y="1018"/>
                </a:lnTo>
                <a:lnTo>
                  <a:pt x="1157" y="1021"/>
                </a:lnTo>
                <a:lnTo>
                  <a:pt x="1152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3643313" y="3469730"/>
            <a:ext cx="1862138" cy="1631950"/>
          </a:xfrm>
          <a:custGeom>
            <a:avLst/>
            <a:gdLst/>
            <a:ahLst/>
            <a:cxnLst>
              <a:cxn ang="0">
                <a:pos x="1123" y="0"/>
              </a:cxn>
              <a:cxn ang="0">
                <a:pos x="1123" y="0"/>
              </a:cxn>
              <a:cxn ang="0">
                <a:pos x="1139" y="1"/>
              </a:cxn>
              <a:cxn ang="0">
                <a:pos x="1152" y="4"/>
              </a:cxn>
              <a:cxn ang="0">
                <a:pos x="1157" y="8"/>
              </a:cxn>
              <a:cxn ang="0">
                <a:pos x="1162" y="11"/>
              </a:cxn>
              <a:cxn ang="0">
                <a:pos x="1166" y="16"/>
              </a:cxn>
              <a:cxn ang="0">
                <a:pos x="1169" y="20"/>
              </a:cxn>
              <a:cxn ang="0">
                <a:pos x="1172" y="24"/>
              </a:cxn>
              <a:cxn ang="0">
                <a:pos x="1173" y="30"/>
              </a:cxn>
              <a:cxn ang="0">
                <a:pos x="1173" y="36"/>
              </a:cxn>
              <a:cxn ang="0">
                <a:pos x="1173" y="43"/>
              </a:cxn>
              <a:cxn ang="0">
                <a:pos x="1170" y="56"/>
              </a:cxn>
              <a:cxn ang="0">
                <a:pos x="1164" y="70"/>
              </a:cxn>
              <a:cxn ang="0">
                <a:pos x="627" y="999"/>
              </a:cxn>
              <a:cxn ang="0">
                <a:pos x="627" y="999"/>
              </a:cxn>
              <a:cxn ang="0">
                <a:pos x="618" y="1012"/>
              </a:cxn>
              <a:cxn ang="0">
                <a:pos x="608" y="1021"/>
              </a:cxn>
              <a:cxn ang="0">
                <a:pos x="602" y="1024"/>
              </a:cxn>
              <a:cxn ang="0">
                <a:pos x="598" y="1027"/>
              </a:cxn>
              <a:cxn ang="0">
                <a:pos x="592" y="1028"/>
              </a:cxn>
              <a:cxn ang="0">
                <a:pos x="586" y="1028"/>
              </a:cxn>
              <a:cxn ang="0">
                <a:pos x="581" y="1028"/>
              </a:cxn>
              <a:cxn ang="0">
                <a:pos x="575" y="1027"/>
              </a:cxn>
              <a:cxn ang="0">
                <a:pos x="571" y="1024"/>
              </a:cxn>
              <a:cxn ang="0">
                <a:pos x="565" y="1021"/>
              </a:cxn>
              <a:cxn ang="0">
                <a:pos x="555" y="1012"/>
              </a:cxn>
              <a:cxn ang="0">
                <a:pos x="546" y="999"/>
              </a:cxn>
              <a:cxn ang="0">
                <a:pos x="8" y="70"/>
              </a:cxn>
              <a:cxn ang="0">
                <a:pos x="8" y="70"/>
              </a:cxn>
              <a:cxn ang="0">
                <a:pos x="3" y="56"/>
              </a:cxn>
              <a:cxn ang="0">
                <a:pos x="0" y="43"/>
              </a:cxn>
              <a:cxn ang="0">
                <a:pos x="0" y="36"/>
              </a:cxn>
              <a:cxn ang="0">
                <a:pos x="0" y="30"/>
              </a:cxn>
              <a:cxn ang="0">
                <a:pos x="1" y="24"/>
              </a:cxn>
              <a:cxn ang="0">
                <a:pos x="4" y="20"/>
              </a:cxn>
              <a:cxn ang="0">
                <a:pos x="7" y="16"/>
              </a:cxn>
              <a:cxn ang="0">
                <a:pos x="11" y="11"/>
              </a:cxn>
              <a:cxn ang="0">
                <a:pos x="16" y="8"/>
              </a:cxn>
              <a:cxn ang="0">
                <a:pos x="21" y="4"/>
              </a:cxn>
              <a:cxn ang="0">
                <a:pos x="34" y="1"/>
              </a:cxn>
              <a:cxn ang="0">
                <a:pos x="50" y="0"/>
              </a:cxn>
              <a:cxn ang="0">
                <a:pos x="1123" y="0"/>
              </a:cxn>
            </a:cxnLst>
            <a:rect l="0" t="0" r="r" b="b"/>
            <a:pathLst>
              <a:path w="1173" h="1028">
                <a:moveTo>
                  <a:pt x="1123" y="0"/>
                </a:moveTo>
                <a:lnTo>
                  <a:pt x="1123" y="0"/>
                </a:lnTo>
                <a:lnTo>
                  <a:pt x="1139" y="1"/>
                </a:lnTo>
                <a:lnTo>
                  <a:pt x="1152" y="4"/>
                </a:lnTo>
                <a:lnTo>
                  <a:pt x="1157" y="8"/>
                </a:lnTo>
                <a:lnTo>
                  <a:pt x="1162" y="11"/>
                </a:lnTo>
                <a:lnTo>
                  <a:pt x="1166" y="16"/>
                </a:lnTo>
                <a:lnTo>
                  <a:pt x="1169" y="20"/>
                </a:lnTo>
                <a:lnTo>
                  <a:pt x="1172" y="24"/>
                </a:lnTo>
                <a:lnTo>
                  <a:pt x="1173" y="30"/>
                </a:lnTo>
                <a:lnTo>
                  <a:pt x="1173" y="36"/>
                </a:lnTo>
                <a:lnTo>
                  <a:pt x="1173" y="43"/>
                </a:lnTo>
                <a:lnTo>
                  <a:pt x="1170" y="56"/>
                </a:lnTo>
                <a:lnTo>
                  <a:pt x="1164" y="70"/>
                </a:lnTo>
                <a:lnTo>
                  <a:pt x="627" y="999"/>
                </a:lnTo>
                <a:lnTo>
                  <a:pt x="627" y="999"/>
                </a:lnTo>
                <a:lnTo>
                  <a:pt x="618" y="1012"/>
                </a:lnTo>
                <a:lnTo>
                  <a:pt x="608" y="1021"/>
                </a:lnTo>
                <a:lnTo>
                  <a:pt x="602" y="1024"/>
                </a:lnTo>
                <a:lnTo>
                  <a:pt x="598" y="1027"/>
                </a:lnTo>
                <a:lnTo>
                  <a:pt x="592" y="1028"/>
                </a:lnTo>
                <a:lnTo>
                  <a:pt x="586" y="1028"/>
                </a:lnTo>
                <a:lnTo>
                  <a:pt x="581" y="1028"/>
                </a:lnTo>
                <a:lnTo>
                  <a:pt x="575" y="1027"/>
                </a:lnTo>
                <a:lnTo>
                  <a:pt x="571" y="1024"/>
                </a:lnTo>
                <a:lnTo>
                  <a:pt x="565" y="1021"/>
                </a:lnTo>
                <a:lnTo>
                  <a:pt x="555" y="1012"/>
                </a:lnTo>
                <a:lnTo>
                  <a:pt x="546" y="999"/>
                </a:lnTo>
                <a:lnTo>
                  <a:pt x="8" y="70"/>
                </a:lnTo>
                <a:lnTo>
                  <a:pt x="8" y="70"/>
                </a:lnTo>
                <a:lnTo>
                  <a:pt x="3" y="56"/>
                </a:lnTo>
                <a:lnTo>
                  <a:pt x="0" y="43"/>
                </a:lnTo>
                <a:lnTo>
                  <a:pt x="0" y="36"/>
                </a:lnTo>
                <a:lnTo>
                  <a:pt x="0" y="30"/>
                </a:lnTo>
                <a:lnTo>
                  <a:pt x="1" y="24"/>
                </a:lnTo>
                <a:lnTo>
                  <a:pt x="4" y="20"/>
                </a:lnTo>
                <a:lnTo>
                  <a:pt x="7" y="16"/>
                </a:lnTo>
                <a:lnTo>
                  <a:pt x="11" y="11"/>
                </a:lnTo>
                <a:lnTo>
                  <a:pt x="16" y="8"/>
                </a:lnTo>
                <a:lnTo>
                  <a:pt x="21" y="4"/>
                </a:lnTo>
                <a:lnTo>
                  <a:pt x="34" y="1"/>
                </a:lnTo>
                <a:lnTo>
                  <a:pt x="50" y="0"/>
                </a:lnTo>
                <a:lnTo>
                  <a:pt x="1123" y="0"/>
                </a:lnTo>
                <a:close/>
              </a:path>
            </a:pathLst>
          </a:cu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3816350" y="2636292"/>
            <a:ext cx="1511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3816350" y="3645942"/>
            <a:ext cx="1511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2771775" y="4436517"/>
            <a:ext cx="15128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TextBox 20"/>
          <p:cNvSpPr txBox="1">
            <a:spLocks noChangeArrowheads="1"/>
          </p:cNvSpPr>
          <p:nvPr/>
        </p:nvSpPr>
        <p:spPr bwMode="auto">
          <a:xfrm>
            <a:off x="4859338" y="4436517"/>
            <a:ext cx="15128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176971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/>
          <p:cNvSpPr>
            <a:spLocks noChangeAspect="1" noChangeArrowheads="1" noTextEdit="1"/>
          </p:cNvSpPr>
          <p:nvPr/>
        </p:nvSpPr>
        <p:spPr bwMode="auto">
          <a:xfrm>
            <a:off x="971550" y="2457450"/>
            <a:ext cx="2238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>
              <a:gd name="T0" fmla="*/ 0 w 1410"/>
              <a:gd name="T1" fmla="*/ 984 h 1224"/>
              <a:gd name="T2" fmla="*/ 0 w 1410"/>
              <a:gd name="T3" fmla="*/ 984 h 1224"/>
              <a:gd name="T4" fmla="*/ 3 w 1410"/>
              <a:gd name="T5" fmla="*/ 997 h 1224"/>
              <a:gd name="T6" fmla="*/ 10 w 1410"/>
              <a:gd name="T7" fmla="*/ 1010 h 1224"/>
              <a:gd name="T8" fmla="*/ 23 w 1410"/>
              <a:gd name="T9" fmla="*/ 1016 h 1224"/>
              <a:gd name="T10" fmla="*/ 36 w 1410"/>
              <a:gd name="T11" fmla="*/ 1019 h 1224"/>
              <a:gd name="T12" fmla="*/ 627 w 1410"/>
              <a:gd name="T13" fmla="*/ 1019 h 1224"/>
              <a:gd name="T14" fmla="*/ 627 w 1410"/>
              <a:gd name="T15" fmla="*/ 1019 h 1224"/>
              <a:gd name="T16" fmla="*/ 643 w 1410"/>
              <a:gd name="T17" fmla="*/ 1023 h 1224"/>
              <a:gd name="T18" fmla="*/ 653 w 1410"/>
              <a:gd name="T19" fmla="*/ 1029 h 1224"/>
              <a:gd name="T20" fmla="*/ 663 w 1410"/>
              <a:gd name="T21" fmla="*/ 1042 h 1224"/>
              <a:gd name="T22" fmla="*/ 666 w 1410"/>
              <a:gd name="T23" fmla="*/ 1055 h 1224"/>
              <a:gd name="T24" fmla="*/ 666 w 1410"/>
              <a:gd name="T25" fmla="*/ 1205 h 1224"/>
              <a:gd name="T26" fmla="*/ 666 w 1410"/>
              <a:gd name="T27" fmla="*/ 1205 h 1224"/>
              <a:gd name="T28" fmla="*/ 666 w 1410"/>
              <a:gd name="T29" fmla="*/ 1214 h 1224"/>
              <a:gd name="T30" fmla="*/ 673 w 1410"/>
              <a:gd name="T31" fmla="*/ 1221 h 1224"/>
              <a:gd name="T32" fmla="*/ 682 w 1410"/>
              <a:gd name="T33" fmla="*/ 1224 h 1224"/>
              <a:gd name="T34" fmla="*/ 692 w 1410"/>
              <a:gd name="T35" fmla="*/ 1218 h 1224"/>
              <a:gd name="T36" fmla="*/ 1397 w 1410"/>
              <a:gd name="T37" fmla="*/ 633 h 1224"/>
              <a:gd name="T38" fmla="*/ 1397 w 1410"/>
              <a:gd name="T39" fmla="*/ 633 h 1224"/>
              <a:gd name="T40" fmla="*/ 1407 w 1410"/>
              <a:gd name="T41" fmla="*/ 623 h 1224"/>
              <a:gd name="T42" fmla="*/ 1410 w 1410"/>
              <a:gd name="T43" fmla="*/ 610 h 1224"/>
              <a:gd name="T44" fmla="*/ 1407 w 1410"/>
              <a:gd name="T45" fmla="*/ 597 h 1224"/>
              <a:gd name="T46" fmla="*/ 1397 w 1410"/>
              <a:gd name="T47" fmla="*/ 588 h 1224"/>
              <a:gd name="T48" fmla="*/ 692 w 1410"/>
              <a:gd name="T49" fmla="*/ 6 h 1224"/>
              <a:gd name="T50" fmla="*/ 692 w 1410"/>
              <a:gd name="T51" fmla="*/ 6 h 1224"/>
              <a:gd name="T52" fmla="*/ 682 w 1410"/>
              <a:gd name="T53" fmla="*/ 0 h 1224"/>
              <a:gd name="T54" fmla="*/ 673 w 1410"/>
              <a:gd name="T55" fmla="*/ 0 h 1224"/>
              <a:gd name="T56" fmla="*/ 666 w 1410"/>
              <a:gd name="T57" fmla="*/ 6 h 1224"/>
              <a:gd name="T58" fmla="*/ 666 w 1410"/>
              <a:gd name="T59" fmla="*/ 19 h 1224"/>
              <a:gd name="T60" fmla="*/ 666 w 1410"/>
              <a:gd name="T61" fmla="*/ 166 h 1224"/>
              <a:gd name="T62" fmla="*/ 666 w 1410"/>
              <a:gd name="T63" fmla="*/ 166 h 1224"/>
              <a:gd name="T64" fmla="*/ 663 w 1410"/>
              <a:gd name="T65" fmla="*/ 179 h 1224"/>
              <a:gd name="T66" fmla="*/ 653 w 1410"/>
              <a:gd name="T67" fmla="*/ 192 h 1224"/>
              <a:gd name="T68" fmla="*/ 643 w 1410"/>
              <a:gd name="T69" fmla="*/ 198 h 1224"/>
              <a:gd name="T70" fmla="*/ 627 w 1410"/>
              <a:gd name="T71" fmla="*/ 201 h 1224"/>
              <a:gd name="T72" fmla="*/ 36 w 1410"/>
              <a:gd name="T73" fmla="*/ 201 h 1224"/>
              <a:gd name="T74" fmla="*/ 36 w 1410"/>
              <a:gd name="T75" fmla="*/ 201 h 1224"/>
              <a:gd name="T76" fmla="*/ 23 w 1410"/>
              <a:gd name="T77" fmla="*/ 205 h 1224"/>
              <a:gd name="T78" fmla="*/ 10 w 1410"/>
              <a:gd name="T79" fmla="*/ 214 h 1224"/>
              <a:gd name="T80" fmla="*/ 3 w 1410"/>
              <a:gd name="T81" fmla="*/ 224 h 1224"/>
              <a:gd name="T82" fmla="*/ 0 w 1410"/>
              <a:gd name="T83" fmla="*/ 240 h 1224"/>
              <a:gd name="T84" fmla="*/ 0 w 1410"/>
              <a:gd name="T85" fmla="*/ 984 h 122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410"/>
              <a:gd name="T130" fmla="*/ 0 h 1224"/>
              <a:gd name="T131" fmla="*/ 1410 w 1410"/>
              <a:gd name="T132" fmla="*/ 1224 h 122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6" name="Line 8"/>
          <p:cNvSpPr>
            <a:spLocks noChangeShapeType="1"/>
          </p:cNvSpPr>
          <p:nvPr/>
        </p:nvSpPr>
        <p:spPr bwMode="auto">
          <a:xfrm>
            <a:off x="1497013" y="40751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8" name="Line 10"/>
          <p:cNvSpPr>
            <a:spLocks noChangeShapeType="1"/>
          </p:cNvSpPr>
          <p:nvPr/>
        </p:nvSpPr>
        <p:spPr bwMode="auto">
          <a:xfrm>
            <a:off x="2632075" y="3925888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29" name="Line 11"/>
          <p:cNvSpPr>
            <a:spLocks noChangeShapeType="1"/>
          </p:cNvSpPr>
          <p:nvPr/>
        </p:nvSpPr>
        <p:spPr bwMode="auto">
          <a:xfrm>
            <a:off x="2632075" y="2925763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2028825" y="2601913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1" name="Line 13"/>
          <p:cNvSpPr>
            <a:spLocks noChangeShapeType="1"/>
          </p:cNvSpPr>
          <p:nvPr/>
        </p:nvSpPr>
        <p:spPr bwMode="auto">
          <a:xfrm>
            <a:off x="1497013" y="2776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1115616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>
              <a:gd name="T0" fmla="*/ 0 w 1410"/>
              <a:gd name="T1" fmla="*/ 984 h 1224"/>
              <a:gd name="T2" fmla="*/ 0 w 1410"/>
              <a:gd name="T3" fmla="*/ 984 h 1224"/>
              <a:gd name="T4" fmla="*/ 3 w 1410"/>
              <a:gd name="T5" fmla="*/ 997 h 1224"/>
              <a:gd name="T6" fmla="*/ 10 w 1410"/>
              <a:gd name="T7" fmla="*/ 1010 h 1224"/>
              <a:gd name="T8" fmla="*/ 23 w 1410"/>
              <a:gd name="T9" fmla="*/ 1016 h 1224"/>
              <a:gd name="T10" fmla="*/ 36 w 1410"/>
              <a:gd name="T11" fmla="*/ 1019 h 1224"/>
              <a:gd name="T12" fmla="*/ 627 w 1410"/>
              <a:gd name="T13" fmla="*/ 1019 h 1224"/>
              <a:gd name="T14" fmla="*/ 627 w 1410"/>
              <a:gd name="T15" fmla="*/ 1019 h 1224"/>
              <a:gd name="T16" fmla="*/ 643 w 1410"/>
              <a:gd name="T17" fmla="*/ 1023 h 1224"/>
              <a:gd name="T18" fmla="*/ 653 w 1410"/>
              <a:gd name="T19" fmla="*/ 1029 h 1224"/>
              <a:gd name="T20" fmla="*/ 663 w 1410"/>
              <a:gd name="T21" fmla="*/ 1042 h 1224"/>
              <a:gd name="T22" fmla="*/ 666 w 1410"/>
              <a:gd name="T23" fmla="*/ 1055 h 1224"/>
              <a:gd name="T24" fmla="*/ 666 w 1410"/>
              <a:gd name="T25" fmla="*/ 1205 h 1224"/>
              <a:gd name="T26" fmla="*/ 666 w 1410"/>
              <a:gd name="T27" fmla="*/ 1205 h 1224"/>
              <a:gd name="T28" fmla="*/ 666 w 1410"/>
              <a:gd name="T29" fmla="*/ 1214 h 1224"/>
              <a:gd name="T30" fmla="*/ 673 w 1410"/>
              <a:gd name="T31" fmla="*/ 1221 h 1224"/>
              <a:gd name="T32" fmla="*/ 682 w 1410"/>
              <a:gd name="T33" fmla="*/ 1224 h 1224"/>
              <a:gd name="T34" fmla="*/ 692 w 1410"/>
              <a:gd name="T35" fmla="*/ 1218 h 1224"/>
              <a:gd name="T36" fmla="*/ 1397 w 1410"/>
              <a:gd name="T37" fmla="*/ 633 h 1224"/>
              <a:gd name="T38" fmla="*/ 1397 w 1410"/>
              <a:gd name="T39" fmla="*/ 633 h 1224"/>
              <a:gd name="T40" fmla="*/ 1407 w 1410"/>
              <a:gd name="T41" fmla="*/ 623 h 1224"/>
              <a:gd name="T42" fmla="*/ 1410 w 1410"/>
              <a:gd name="T43" fmla="*/ 610 h 1224"/>
              <a:gd name="T44" fmla="*/ 1407 w 1410"/>
              <a:gd name="T45" fmla="*/ 597 h 1224"/>
              <a:gd name="T46" fmla="*/ 1397 w 1410"/>
              <a:gd name="T47" fmla="*/ 588 h 1224"/>
              <a:gd name="T48" fmla="*/ 692 w 1410"/>
              <a:gd name="T49" fmla="*/ 6 h 1224"/>
              <a:gd name="T50" fmla="*/ 692 w 1410"/>
              <a:gd name="T51" fmla="*/ 6 h 1224"/>
              <a:gd name="T52" fmla="*/ 682 w 1410"/>
              <a:gd name="T53" fmla="*/ 0 h 1224"/>
              <a:gd name="T54" fmla="*/ 673 w 1410"/>
              <a:gd name="T55" fmla="*/ 0 h 1224"/>
              <a:gd name="T56" fmla="*/ 666 w 1410"/>
              <a:gd name="T57" fmla="*/ 6 h 1224"/>
              <a:gd name="T58" fmla="*/ 666 w 1410"/>
              <a:gd name="T59" fmla="*/ 19 h 1224"/>
              <a:gd name="T60" fmla="*/ 666 w 1410"/>
              <a:gd name="T61" fmla="*/ 166 h 1224"/>
              <a:gd name="T62" fmla="*/ 666 w 1410"/>
              <a:gd name="T63" fmla="*/ 166 h 1224"/>
              <a:gd name="T64" fmla="*/ 663 w 1410"/>
              <a:gd name="T65" fmla="*/ 179 h 1224"/>
              <a:gd name="T66" fmla="*/ 653 w 1410"/>
              <a:gd name="T67" fmla="*/ 192 h 1224"/>
              <a:gd name="T68" fmla="*/ 643 w 1410"/>
              <a:gd name="T69" fmla="*/ 198 h 1224"/>
              <a:gd name="T70" fmla="*/ 627 w 1410"/>
              <a:gd name="T71" fmla="*/ 201 h 1224"/>
              <a:gd name="T72" fmla="*/ 36 w 1410"/>
              <a:gd name="T73" fmla="*/ 201 h 1224"/>
              <a:gd name="T74" fmla="*/ 36 w 1410"/>
              <a:gd name="T75" fmla="*/ 201 h 1224"/>
              <a:gd name="T76" fmla="*/ 23 w 1410"/>
              <a:gd name="T77" fmla="*/ 205 h 1224"/>
              <a:gd name="T78" fmla="*/ 10 w 1410"/>
              <a:gd name="T79" fmla="*/ 214 h 1224"/>
              <a:gd name="T80" fmla="*/ 3 w 1410"/>
              <a:gd name="T81" fmla="*/ 224 h 1224"/>
              <a:gd name="T82" fmla="*/ 0 w 1410"/>
              <a:gd name="T83" fmla="*/ 240 h 1224"/>
              <a:gd name="T84" fmla="*/ 0 w 1410"/>
              <a:gd name="T85" fmla="*/ 984 h 122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410"/>
              <a:gd name="T130" fmla="*/ 0 h 1224"/>
              <a:gd name="T131" fmla="*/ 1410 w 1410"/>
              <a:gd name="T132" fmla="*/ 1224 h 122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5" name="Line 17"/>
          <p:cNvSpPr>
            <a:spLocks noChangeShapeType="1"/>
          </p:cNvSpPr>
          <p:nvPr/>
        </p:nvSpPr>
        <p:spPr bwMode="auto">
          <a:xfrm>
            <a:off x="1497013" y="40751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7" name="Line 19"/>
          <p:cNvSpPr>
            <a:spLocks noChangeShapeType="1"/>
          </p:cNvSpPr>
          <p:nvPr/>
        </p:nvSpPr>
        <p:spPr bwMode="auto">
          <a:xfrm>
            <a:off x="2632075" y="3925888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8" name="Line 20"/>
          <p:cNvSpPr>
            <a:spLocks noChangeShapeType="1"/>
          </p:cNvSpPr>
          <p:nvPr/>
        </p:nvSpPr>
        <p:spPr bwMode="auto">
          <a:xfrm>
            <a:off x="2632075" y="2925763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39" name="Line 21"/>
          <p:cNvSpPr>
            <a:spLocks noChangeShapeType="1"/>
          </p:cNvSpPr>
          <p:nvPr/>
        </p:nvSpPr>
        <p:spPr bwMode="auto">
          <a:xfrm>
            <a:off x="2028825" y="2601913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40" name="Line 22"/>
          <p:cNvSpPr>
            <a:spLocks noChangeShapeType="1"/>
          </p:cNvSpPr>
          <p:nvPr/>
        </p:nvSpPr>
        <p:spPr bwMode="auto">
          <a:xfrm>
            <a:off x="1497013" y="2776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41" name="Line 23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charset="0"/>
              <a:ea typeface="宋体" charset="-122"/>
            </a:endParaRPr>
          </a:p>
        </p:txBody>
      </p:sp>
      <p:sp>
        <p:nvSpPr>
          <p:cNvPr id="42" name="Freeform 15"/>
          <p:cNvSpPr>
            <a:spLocks noEditPoints="1"/>
          </p:cNvSpPr>
          <p:nvPr/>
        </p:nvSpPr>
        <p:spPr bwMode="auto">
          <a:xfrm>
            <a:off x="3452812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5934075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509488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971550" y="3933056"/>
            <a:ext cx="7200900" cy="432048"/>
          </a:xfrm>
          <a:prstGeom prst="round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等腰三角形 10"/>
          <p:cNvSpPr/>
          <p:nvPr/>
        </p:nvSpPr>
        <p:spPr>
          <a:xfrm>
            <a:off x="3743908" y="4365104"/>
            <a:ext cx="1656184" cy="936104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71550" y="1882924"/>
            <a:ext cx="2088282" cy="648072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71550" y="2567000"/>
            <a:ext cx="2088282" cy="648072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550" y="3251076"/>
            <a:ext cx="2088282" cy="648072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6516216" y="1916832"/>
            <a:ext cx="1080120" cy="1080120"/>
          </a:xfrm>
          <a:prstGeom prst="ellipse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椭圆 15"/>
          <p:cNvSpPr/>
          <p:nvPr/>
        </p:nvSpPr>
        <p:spPr>
          <a:xfrm>
            <a:off x="5940152" y="2852936"/>
            <a:ext cx="1080120" cy="1080120"/>
          </a:xfrm>
          <a:prstGeom prst="ellipse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椭圆 16"/>
          <p:cNvSpPr/>
          <p:nvPr/>
        </p:nvSpPr>
        <p:spPr>
          <a:xfrm>
            <a:off x="7092330" y="2852936"/>
            <a:ext cx="1080120" cy="1080120"/>
          </a:xfrm>
          <a:prstGeom prst="ellipse">
            <a:avLst/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652246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2" descr="图形2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133725"/>
            <a:ext cx="72009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圆角矩形 18"/>
          <p:cNvSpPr/>
          <p:nvPr/>
        </p:nvSpPr>
        <p:spPr>
          <a:xfrm>
            <a:off x="971550" y="1916832"/>
            <a:ext cx="1800250" cy="93610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347864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5580112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339752" y="4581128"/>
            <a:ext cx="1800250" cy="93610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EB641B">
                  <a:lumMod val="75000"/>
                </a:srgbClr>
              </a:gs>
              <a:gs pos="100000">
                <a:srgbClr val="EB641B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4572000" y="4509120"/>
            <a:ext cx="1800250" cy="936104"/>
          </a:xfrm>
          <a:prstGeom prst="roundRect">
            <a:avLst>
              <a:gd name="adj" fmla="val 9948"/>
            </a:avLst>
          </a:prstGeom>
          <a:gradFill rotWithShape="1">
            <a:gsLst>
              <a:gs pos="0">
                <a:srgbClr val="39639D">
                  <a:lumMod val="75000"/>
                </a:srgbClr>
              </a:gs>
              <a:gs pos="100000">
                <a:srgbClr val="39639D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rot="5400000">
            <a:off x="1619250" y="3141663"/>
            <a:ext cx="576263" cy="1587"/>
          </a:xfrm>
          <a:prstGeom prst="straightConnector1">
            <a:avLst/>
          </a:prstGeom>
          <a:noFill/>
          <a:ln w="28575" cap="flat" cmpd="sng" algn="ctr">
            <a:solidFill>
              <a:srgbClr val="FFC000"/>
            </a:solidFill>
            <a:prstDash val="solid"/>
            <a:tailEnd type="arrow"/>
          </a:ln>
          <a:effectLst/>
        </p:spPr>
      </p:cxnSp>
      <p:cxnSp>
        <p:nvCxnSpPr>
          <p:cNvPr id="25" name="直接箭头连接符 24"/>
          <p:cNvCxnSpPr/>
          <p:nvPr/>
        </p:nvCxnSpPr>
        <p:spPr>
          <a:xfrm rot="16200000" flipV="1">
            <a:off x="2914651" y="4292600"/>
            <a:ext cx="576262" cy="1587"/>
          </a:xfrm>
          <a:prstGeom prst="straightConnector1">
            <a:avLst/>
          </a:prstGeom>
          <a:noFill/>
          <a:ln w="28575" cap="flat" cmpd="sng" algn="ctr">
            <a:solidFill>
              <a:srgbClr val="FFC000"/>
            </a:solidFill>
            <a:prstDash val="solid"/>
            <a:tailEnd type="arrow"/>
          </a:ln>
          <a:effectLst/>
        </p:spPr>
      </p:cxnSp>
      <p:cxnSp>
        <p:nvCxnSpPr>
          <p:cNvPr id="26" name="直接箭头连接符 25"/>
          <p:cNvCxnSpPr/>
          <p:nvPr/>
        </p:nvCxnSpPr>
        <p:spPr>
          <a:xfrm rot="5400000">
            <a:off x="3997326" y="3140075"/>
            <a:ext cx="576262" cy="1587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tailEnd type="arrow"/>
          </a:ln>
          <a:effectLst/>
        </p:spPr>
      </p:cxnSp>
      <p:cxnSp>
        <p:nvCxnSpPr>
          <p:cNvPr id="27" name="直接箭头连接符 26"/>
          <p:cNvCxnSpPr/>
          <p:nvPr/>
        </p:nvCxnSpPr>
        <p:spPr>
          <a:xfrm rot="5400000">
            <a:off x="6229351" y="3140075"/>
            <a:ext cx="576262" cy="1587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>
                <a:lumMod val="65000"/>
              </a:sysClr>
            </a:solidFill>
            <a:prstDash val="solid"/>
            <a:tailEnd type="arrow"/>
          </a:ln>
          <a:effectLst/>
        </p:spPr>
      </p:cxnSp>
      <p:cxnSp>
        <p:nvCxnSpPr>
          <p:cNvPr id="28" name="直接箭头连接符 27"/>
          <p:cNvCxnSpPr/>
          <p:nvPr/>
        </p:nvCxnSpPr>
        <p:spPr>
          <a:xfrm rot="16200000" flipV="1">
            <a:off x="5148263" y="4292600"/>
            <a:ext cx="576262" cy="1588"/>
          </a:xfrm>
          <a:prstGeom prst="straightConnector1">
            <a:avLst/>
          </a:prstGeom>
          <a:noFill/>
          <a:ln w="28575" cap="flat" cmpd="sng" algn="ctr">
            <a:solidFill>
              <a:srgbClr val="39639D">
                <a:lumMod val="60000"/>
                <a:lumOff val="40000"/>
              </a:srgbClr>
            </a:solidFill>
            <a:prstDash val="solid"/>
            <a:tailEnd type="arrow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1619250" y="3492500"/>
            <a:ext cx="7207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B641B"/>
                </a:solidFill>
                <a:latin typeface="Calibri"/>
                <a:ea typeface="宋体"/>
              </a:rPr>
              <a:t>2001</a:t>
            </a:r>
            <a:endParaRPr lang="zh-CN" altLang="en-US" dirty="0">
              <a:solidFill>
                <a:srgbClr val="EB641B"/>
              </a:solidFill>
              <a:latin typeface="Calibri"/>
              <a:ea typeface="宋体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43213" y="3492500"/>
            <a:ext cx="7207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B641B"/>
                </a:solidFill>
                <a:latin typeface="Calibri"/>
                <a:ea typeface="宋体"/>
              </a:rPr>
              <a:t>2002</a:t>
            </a:r>
            <a:endParaRPr lang="zh-CN" altLang="en-US" dirty="0">
              <a:solidFill>
                <a:srgbClr val="EB641B"/>
              </a:solidFill>
              <a:latin typeface="Calibri"/>
              <a:ea typeface="宋体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1275" y="3492500"/>
            <a:ext cx="7207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alibri"/>
                <a:ea typeface="宋体"/>
              </a:rPr>
              <a:t>2003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76825" y="3492500"/>
            <a:ext cx="7191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39639D"/>
                </a:solidFill>
                <a:latin typeface="Calibri"/>
                <a:ea typeface="宋体"/>
              </a:rPr>
              <a:t>2004</a:t>
            </a:r>
            <a:endParaRPr lang="zh-CN" altLang="en-US" dirty="0">
              <a:solidFill>
                <a:srgbClr val="39639D"/>
              </a:solidFill>
              <a:latin typeface="Calibri"/>
              <a:ea typeface="宋体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56325" y="3492500"/>
            <a:ext cx="7191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Calibri"/>
                <a:ea typeface="宋体"/>
              </a:rPr>
              <a:t>2005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07997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22963</TotalTime>
  <Words>881</Words>
  <Application>Microsoft Office PowerPoint</Application>
  <PresentationFormat>全屏显示(4:3)</PresentationFormat>
  <Paragraphs>201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1382</cp:revision>
  <dcterms:created xsi:type="dcterms:W3CDTF">2009-02-11T05:37:22Z</dcterms:created>
  <dcterms:modified xsi:type="dcterms:W3CDTF">2014-01-21T15:28:18Z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