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8" r:id="rId5"/>
  </p:sldIdLst>
  <p:sldSz cx="9144000" cy="6858000" type="screen4x3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 userDrawn="1"/>
        </p:nvPicPr>
        <p:blipFill rotWithShape="1">
          <a:blip r:embed="rId2"/>
          <a:srcRect l="16562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60000">
                <a:schemeClr val="tx1"/>
              </a:gs>
            </a:gsLst>
            <a:lin ang="2700000" scaled="1"/>
            <a:tileRect/>
          </a:gradFill>
          <a:ln>
            <a:noFill/>
          </a:ln>
        </p:spPr>
      </p:pic>
      <p:sp>
        <p:nvSpPr>
          <p:cNvPr id="5" name="矩形 7"/>
          <p:cNvSpPr/>
          <p:nvPr userDrawn="1"/>
        </p:nvSpPr>
        <p:spPr>
          <a:xfrm>
            <a:off x="7235825" y="4508500"/>
            <a:ext cx="1223963" cy="720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1"/>
          <p:cNvSpPr/>
          <p:nvPr userDrawn="1"/>
        </p:nvSpPr>
        <p:spPr>
          <a:xfrm>
            <a:off x="6443663" y="4868863"/>
            <a:ext cx="1223962" cy="720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13"/>
          <p:cNvCxnSpPr/>
          <p:nvPr userDrawn="1"/>
        </p:nvCxnSpPr>
        <p:spPr>
          <a:xfrm>
            <a:off x="7235825" y="4508500"/>
            <a:ext cx="1908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srgbClr val="00B0F0">
                <a:alpha val="40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5"/>
          <p:cNvCxnSpPr>
            <a:endCxn id="8" idx="1"/>
          </p:cNvCxnSpPr>
          <p:nvPr userDrawn="1"/>
        </p:nvCxnSpPr>
        <p:spPr>
          <a:xfrm>
            <a:off x="7235825" y="4508500"/>
            <a:ext cx="0" cy="36036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srgbClr val="00B0F0">
                <a:alpha val="40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17"/>
          <p:cNvCxnSpPr/>
          <p:nvPr userDrawn="1"/>
        </p:nvCxnSpPr>
        <p:spPr>
          <a:xfrm flipH="1">
            <a:off x="6443663" y="4868863"/>
            <a:ext cx="79216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srgbClr val="00B0F0">
                <a:alpha val="40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9"/>
          <p:cNvCxnSpPr>
            <a:endCxn id="12" idx="1"/>
          </p:cNvCxnSpPr>
          <p:nvPr userDrawn="1"/>
        </p:nvCxnSpPr>
        <p:spPr>
          <a:xfrm>
            <a:off x="6443663" y="4868863"/>
            <a:ext cx="0" cy="3603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srgbClr val="00B0F0">
                <a:alpha val="40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1"/>
          <p:cNvCxnSpPr>
            <a:stCxn id="12" idx="1"/>
          </p:cNvCxnSpPr>
          <p:nvPr userDrawn="1"/>
        </p:nvCxnSpPr>
        <p:spPr>
          <a:xfrm flipH="1">
            <a:off x="0" y="5187950"/>
            <a:ext cx="6444208" cy="0"/>
          </a:xfrm>
          <a:prstGeom prst="line">
            <a:avLst/>
          </a:prstGeom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srgbClr val="00B0F0">
                <a:alpha val="40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4508" y="4689140"/>
            <a:ext cx="7825924" cy="4917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5704" y="5229200"/>
            <a:ext cx="7772400" cy="941413"/>
          </a:xfrm>
        </p:spPr>
        <p:txBody>
          <a:bodyPr/>
          <a:lstStyle>
            <a:lvl1pPr>
              <a:defRPr b="1" cap="none" spc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B2017-BDB8-466D-A9EF-3B70F186609E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D5FAB-68B7-4B86-96E6-FF813ACC3D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02547-BB8F-42A0-89B1-AD4456FBA9A7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25C4E-69B8-4380-BCCD-F93A7553F0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4E5A6-9E7C-49C6-873F-CF2BE6F158EC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2CDFA-03F1-453A-B79F-79607A4FA4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07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545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6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326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6861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906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5585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93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B74D7-FF7B-4CB8-AE83-18BD02E191C3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CAD81-3D19-4D33-8EB0-C7B9A84CE3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6731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2846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092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C369E-0BDC-4B8D-BDB2-A849C8D7EB47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FC4B6-6F0F-4D8D-8527-BC1B682AA6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C5404-9B0F-47FD-ADDA-C0D2A0219E54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423E6-5C5C-4D02-B107-32FE7B0F2B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E47BA-0B15-45BC-9ABC-BD8A8A5F3585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8B129-B4FD-4301-92F0-E4DECC4C69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A3E1A-9E83-4666-A4F7-7C45AB92E46C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330EA-FC1A-4F12-94C2-040B18B531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EBD6C-97ED-4D22-B371-E2FC6FEB4FDC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19C3F-D4CA-462E-A0EA-8FC3E39A44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6AA49-3E9A-4D1B-9493-D0F901FCA4FB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267C7-2332-4A8D-A3A2-2BFAC72655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2C72B-538E-4AA2-9E9A-DC3603B4796B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AE35A-4152-4379-AF05-743B344851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13"/>
          <a:srcRect b="28081"/>
          <a:stretch>
            <a:fillRect/>
          </a:stretch>
        </p:blipFill>
        <p:spPr bwMode="auto">
          <a:xfrm>
            <a:off x="0" y="2749550"/>
            <a:ext cx="9144000" cy="41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6859544"/>
          </a:xfrm>
          <a:prstGeom prst="rect">
            <a:avLst/>
          </a:prstGeom>
          <a:gradFill flip="none" rotWithShape="1">
            <a:gsLst>
              <a:gs pos="75000">
                <a:schemeClr val="tx1">
                  <a:alpha val="50000"/>
                </a:schemeClr>
              </a:gs>
              <a:gs pos="44000">
                <a:schemeClr val="tx1"/>
              </a:gs>
              <a:gs pos="100000">
                <a:schemeClr val="tx1"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23B09CF-39A5-4D1F-BF54-935DC05DB7F4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76533D-8721-40C4-9A61-97D3CEED8A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Impact" pitchFamily="34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Impact" pitchFamily="34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Impact" pitchFamily="34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Impact" pitchFamily="34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Impact" pitchFamily="34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Impact" pitchFamily="34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Impact" pitchFamily="34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Impact" pitchFamily="34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b="1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b="1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25604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/>
              <a:t>感恩母亲节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5000" y="4809083"/>
            <a:ext cx="7824788" cy="4921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1800" b="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</a:t>
            </a:r>
            <a:r>
              <a:rPr lang="en-US" altLang="zh-CN" sz="1800" b="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800" b="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模板网，</a:t>
            </a:r>
            <a:r>
              <a:rPr lang="en-US" altLang="zh-CN" sz="1800" b="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www.1ppt.com</a:t>
            </a:r>
            <a:endParaRPr lang="zh-CN" altLang="en-US" sz="1800" b="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00192" y="151290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475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0c5393d85fa179967ec5e7c96f75984e428ffd2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FFFFFF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239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主题​​</vt:lpstr>
      <vt:lpstr>Office 主题</vt:lpstr>
      <vt:lpstr>感恩母亲节PPT模板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TP-人文风俗</dc:subject>
  <dc:creator>果因PPT工作室</dc:creator>
  <cp:keywords>XS-普屏 4：3;SC-深蓝色;BG-浅色;DH-静态</cp:keywords>
  <dc:description/>
  <cp:lastModifiedBy>lenovo</cp:lastModifiedBy>
  <cp:revision>7</cp:revision>
  <dcterms:created xsi:type="dcterms:W3CDTF">2012-05-11T17:34:54Z</dcterms:created>
  <dcterms:modified xsi:type="dcterms:W3CDTF">2014-01-20T16:07:07Z</dcterms:modified>
  <cp:category>UDi-主题模板</cp:category>
</cp:coreProperties>
</file>