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4" r:id="rId6"/>
    <p:sldMasterId id="2147483653" r:id="rId7"/>
    <p:sldMasterId id="2147483743" r:id="rId8"/>
  </p:sldMasterIdLst>
  <p:sldIdLst>
    <p:sldId id="256" r:id="rId9"/>
    <p:sldId id="257" r:id="rId10"/>
    <p:sldId id="258" r:id="rId11"/>
    <p:sldId id="259" r:id="rId12"/>
    <p:sldId id="266" r:id="rId13"/>
    <p:sldId id="262" r:id="rId14"/>
    <p:sldId id="263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华康简标题宋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CC00"/>
    <a:srgbClr val="FF9900"/>
    <a:srgbClr val="FFFF00"/>
    <a:srgbClr val="00CCFF"/>
    <a:srgbClr val="3333FF"/>
    <a:srgbClr val="00006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5" autoAdjust="0"/>
    <p:restoredTop sz="93564" autoAdjust="0"/>
  </p:normalViewPr>
  <p:slideViewPr>
    <p:cSldViewPr>
      <p:cViewPr>
        <p:scale>
          <a:sx n="80" d="100"/>
          <a:sy n="80" d="100"/>
        </p:scale>
        <p:origin x="-82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C7DAD-17DB-4FA4-BE4A-718C7F2F4C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75BD6-E5DF-473C-A786-91698FF938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40E98-BCE7-4EB5-A3E4-E77D27404C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AC385-6C2D-430D-A184-63D472BE43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188AA387-19EE-4BA8-AD38-BA9C25A98B0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20EB952D-70D2-40F6-9E0A-656AA89CFB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3509455E-3524-4015-92C2-B9EF483BB4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7290D8F7-3481-46CF-BDED-82E4588034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428CD812-401E-4A02-8822-B6370D2819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F365A4FC-EA3D-4989-9AE5-C89B9C4669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FD53E27C-C9B8-41FA-A29E-B5330133D1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0CF54-5BBF-4D89-96C1-902F17A427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C411D403-5914-484C-9694-C02EA23990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52E148E3-252D-444F-8E17-5A159F1746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79B92ADA-F900-43D8-B290-2CA4C06582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华康简标题宋" pitchFamily="49" charset="-122"/>
                <a:cs typeface="+mn-cs"/>
              </a:defRPr>
            </a:lvl1pPr>
          </a:lstStyle>
          <a:p>
            <a:pPr>
              <a:defRPr/>
            </a:pPr>
            <a:fld id="{DDBEE74F-98C5-492A-A73C-D905B2CF70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3BF88-231A-4466-86C7-FE531BB713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8EE1B-8E7B-4758-84B4-18237F7CE0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F7DC1-F934-4079-BA8C-FCA7F61CF5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456BC-8636-43D4-9C7B-12BB4BF7E8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B2ACD1-D94D-4545-82F9-43F63333E9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1A1D2-E106-4FBA-9A5F-209A276D8D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99571-5175-445D-BB85-1006808627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1CF3B-EAD8-4615-B08D-2B76FE0672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8C35F-874F-4443-86F6-73E7E79BB8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0FEE7-65CB-4954-B9AB-61422B9464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076F6-C3A0-4FFE-AAF8-10FFCEC16B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86F9C-E3EA-4E07-87DE-107E0AF0AF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97AE8-3535-4D92-9148-95DF0269AD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26710-9FCF-48D7-BB9A-88466CE1C2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E6BA8-90F3-4089-BBA4-277B6A9A67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BE4FC-91BA-469B-A2EC-F50A406F1A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B9350-521C-4D92-9B66-9DFEF6E7BA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C8BC9-7C94-422D-B291-EC555F5BA4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C9FC7-A7B9-4793-BEDD-894B99E572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C0AC5-EB3C-4D14-A861-4C140592EB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76B3B-CFCB-438D-9BC3-59E832D84D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FF5F0-684B-4002-A9DF-9B77D2BE62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11644-3080-4420-8458-69D5CDBC96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68422-DD62-4FDB-A337-E53F75CABE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736B7-5659-46A4-81D9-B3A3BA7BB3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268FE-C31E-42AE-ACA1-9883C08D6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E898E-AAAA-4637-8B6E-13F71481D3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8F650-5611-46AF-9DF4-28C6ED2418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DFC78-9D04-4A70-9C61-18C26ED74D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89D98-331B-4335-A4F8-2DCCD49D42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EFA24-E38F-458E-89B9-FF8FF60754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75069-2DAA-4290-9BD1-39B2368696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34929-8B69-40A3-A158-EC78A9A3E4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9D586-9A33-401F-A8E0-45342F7E1D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A1E83-6A6D-462D-8EE7-5062B0A242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CA72A-6C86-4C04-9273-1347615DD6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63F8D-240D-4B1A-A75F-9A1734D559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462BB-CE45-48DB-BC0F-B25B92C693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61FDE-6FB9-4E3E-88D5-5851DB6CFD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C78592-F01D-44B4-91EA-A336828A48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3A24B-E6F6-49CC-8A4D-AAD22EBC3A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5C936-7B99-46D5-9F50-64D51E2E5A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315C5-B054-4EA2-A679-5F7854D69D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B9F27-2FDD-4DAD-8215-AEB2DC8EB3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76420-CCD6-4817-AB43-CFC6F6E2F2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D18526-2988-41A7-BD62-629B5CD606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27919-1253-4D62-862A-E8C5308959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9EF394-F653-454F-9D1B-CA8EE3A6B8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3877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70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2864-729D-4662-BD3D-D5245D52F0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92632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7796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37631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65585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991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95593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11941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0456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9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81307-836F-4454-9C6A-9A7E7823CF1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黄色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 userDrawn="1"/>
        </p:nvSpPr>
        <p:spPr bwMode="auto">
          <a:xfrm rot="20211485">
            <a:off x="236538" y="981075"/>
            <a:ext cx="8589962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华康简标题宋" pitchFamily="49" charset="-122"/>
              <a:cs typeface="+mn-cs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E0440882-1440-428A-BDB5-27FBD575AA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9" name="Picture 15" descr="上面的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18288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 descr="下面的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-9144000" y="4343400"/>
            <a:ext cx="1828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橙色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白色上边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15" descr="蓝3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14" descr="蓝2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蓝1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 descr="黄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浅橙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29289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8F97C622-A385-4A07-AEAA-D829B3CF1B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BF289DEA-C3A9-4D71-B3AC-F1232B499F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B43A66B4-563F-4D71-8D5C-FFF434C226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ea typeface="+mn-ea"/>
                <a:cs typeface="+mn-cs"/>
              </a:defRPr>
            </a:lvl1pPr>
          </a:lstStyle>
          <a:p>
            <a:pPr>
              <a:defRPr/>
            </a:pPr>
            <a:fld id="{99205B9B-EE77-40B9-824F-FFD038FCC2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2014/1/15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480398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9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467544" y="2794347"/>
            <a:ext cx="5604644" cy="713234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五彩文件夹幻灯片模板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042" name="TextBox 2"/>
          <p:cNvSpPr txBox="1">
            <a:spLocks noChangeArrowheads="1"/>
          </p:cNvSpPr>
          <p:nvPr/>
        </p:nvSpPr>
        <p:spPr bwMode="auto">
          <a:xfrm>
            <a:off x="1748493" y="3736160"/>
            <a:ext cx="23391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点击添加副标题</a:t>
            </a:r>
          </a:p>
        </p:txBody>
      </p:sp>
      <p:pic>
        <p:nvPicPr>
          <p:cNvPr id="4" name="Picture 11" descr="288_3264x2448_zco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88" y="2643188"/>
            <a:ext cx="23034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4" name="TextBox 4"/>
          <p:cNvSpPr txBox="1">
            <a:spLocks noChangeArrowheads="1"/>
          </p:cNvSpPr>
          <p:nvPr/>
        </p:nvSpPr>
        <p:spPr bwMode="auto">
          <a:xfrm rot="-1452461">
            <a:off x="266051" y="374977"/>
            <a:ext cx="1880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CC66"/>
                </a:solidFill>
                <a:ea typeface="华康简标题宋"/>
              </a:rPr>
              <a:t>1PPT.com</a:t>
            </a:r>
            <a:endParaRPr lang="zh-CN" altLang="en-US" sz="2800" dirty="0">
              <a:solidFill>
                <a:srgbClr val="FFCC66"/>
              </a:solidFill>
              <a:ea typeface="华康简标题宋"/>
            </a:endParaRPr>
          </a:p>
        </p:txBody>
      </p:sp>
      <p:sp>
        <p:nvSpPr>
          <p:cNvPr id="87045" name="TextBox 5"/>
          <p:cNvSpPr txBox="1">
            <a:spLocks noChangeArrowheads="1"/>
          </p:cNvSpPr>
          <p:nvPr/>
        </p:nvSpPr>
        <p:spPr bwMode="auto">
          <a:xfrm>
            <a:off x="7759700" y="6191250"/>
            <a:ext cx="1241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u="sng" dirty="0">
                <a:solidFill>
                  <a:srgbClr val="FFCC66"/>
                </a:solidFill>
                <a:ea typeface="华康简标题宋"/>
              </a:rPr>
              <a:t>LOGO</a:t>
            </a:r>
            <a:endParaRPr lang="zh-CN" altLang="en-US" sz="2800" u="sng" dirty="0">
              <a:solidFill>
                <a:srgbClr val="FFCC66"/>
              </a:solidFill>
              <a:ea typeface="华康简标题宋"/>
            </a:endParaRP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1748493" y="4365104"/>
            <a:ext cx="48526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0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</a:t>
            </a:r>
            <a:r>
              <a:rPr lang="en-US" altLang="zh-CN" b="0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b="0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模板网，</a:t>
            </a:r>
            <a:r>
              <a:rPr lang="en-US" altLang="zh-CN" b="0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www.1ppt.com</a:t>
            </a:r>
            <a:endParaRPr lang="zh-CN" altLang="en-US" b="0" dirty="0">
              <a:solidFill>
                <a:schemeClr val="bg2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214438" y="2357438"/>
            <a:ext cx="5765800" cy="1133475"/>
            <a:chOff x="0" y="1661"/>
            <a:chExt cx="3632" cy="714"/>
          </a:xfrm>
        </p:grpSpPr>
        <p:pic>
          <p:nvPicPr>
            <p:cNvPr id="88077" name="Picture 19" descr="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661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8" name="Rectangle 5"/>
            <p:cNvSpPr>
              <a:spLocks noChangeArrowheads="1"/>
            </p:cNvSpPr>
            <p:nvPr/>
          </p:nvSpPr>
          <p:spPr bwMode="auto">
            <a:xfrm>
              <a:off x="1429" y="1910"/>
              <a:ext cx="75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TITLES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214438" y="3149600"/>
            <a:ext cx="5765800" cy="1133475"/>
            <a:chOff x="0" y="2160"/>
            <a:chExt cx="3632" cy="714"/>
          </a:xfrm>
        </p:grpSpPr>
        <p:pic>
          <p:nvPicPr>
            <p:cNvPr id="88075" name="Picture 18" descr="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160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6" name="Rectangle 8"/>
            <p:cNvSpPr>
              <a:spLocks noChangeArrowheads="1"/>
            </p:cNvSpPr>
            <p:nvPr/>
          </p:nvSpPr>
          <p:spPr bwMode="auto">
            <a:xfrm>
              <a:off x="1440" y="2381"/>
              <a:ext cx="75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TITLES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214438" y="3941763"/>
            <a:ext cx="5765800" cy="1133475"/>
            <a:chOff x="0" y="2659"/>
            <a:chExt cx="3632" cy="714"/>
          </a:xfrm>
        </p:grpSpPr>
        <p:pic>
          <p:nvPicPr>
            <p:cNvPr id="88073" name="Picture 17" descr="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659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4" name="Rectangle 9"/>
            <p:cNvSpPr>
              <a:spLocks noChangeArrowheads="1"/>
            </p:cNvSpPr>
            <p:nvPr/>
          </p:nvSpPr>
          <p:spPr bwMode="auto">
            <a:xfrm>
              <a:off x="1472" y="2876"/>
              <a:ext cx="82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TITLES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Group 24"/>
          <p:cNvGrpSpPr>
            <a:grpSpLocks/>
          </p:cNvGrpSpPr>
          <p:nvPr/>
        </p:nvGrpSpPr>
        <p:grpSpPr bwMode="auto">
          <a:xfrm>
            <a:off x="1214438" y="4662488"/>
            <a:ext cx="5765800" cy="1133475"/>
            <a:chOff x="0" y="3113"/>
            <a:chExt cx="3632" cy="714"/>
          </a:xfrm>
        </p:grpSpPr>
        <p:pic>
          <p:nvPicPr>
            <p:cNvPr id="88071" name="Picture 20" descr="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3113"/>
              <a:ext cx="3632" cy="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8072" name="Text Box 12"/>
            <p:cNvSpPr txBox="1">
              <a:spLocks noChangeArrowheads="1"/>
            </p:cNvSpPr>
            <p:nvPr/>
          </p:nvSpPr>
          <p:spPr bwMode="auto">
            <a:xfrm>
              <a:off x="1492" y="3326"/>
              <a:ext cx="75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TITLES</a:t>
              </a:r>
            </a:p>
          </p:txBody>
        </p:sp>
      </p:grpSp>
      <p:sp>
        <p:nvSpPr>
          <p:cNvPr id="88069" name="矩形 13"/>
          <p:cNvSpPr>
            <a:spLocks noChangeArrowheads="1"/>
          </p:cNvSpPr>
          <p:nvPr/>
        </p:nvSpPr>
        <p:spPr bwMode="auto">
          <a:xfrm>
            <a:off x="642938" y="428625"/>
            <a:ext cx="1004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6"/>
          <p:cNvSpPr txBox="1">
            <a:spLocks noChangeArrowheads="1"/>
          </p:cNvSpPr>
          <p:nvPr/>
        </p:nvSpPr>
        <p:spPr bwMode="auto">
          <a:xfrm>
            <a:off x="755650" y="13350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添加二级标题</a:t>
            </a:r>
          </a:p>
        </p:txBody>
      </p:sp>
      <p:sp>
        <p:nvSpPr>
          <p:cNvPr id="89090" name="矩形 25"/>
          <p:cNvSpPr>
            <a:spLocks noChangeArrowheads="1"/>
          </p:cNvSpPr>
          <p:nvPr/>
        </p:nvSpPr>
        <p:spPr bwMode="auto">
          <a:xfrm>
            <a:off x="642938" y="428625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>
              <a:ea typeface="华康简标题宋"/>
            </a:endParaRPr>
          </a:p>
        </p:txBody>
      </p:sp>
      <p:grpSp>
        <p:nvGrpSpPr>
          <p:cNvPr id="28" name="Group 34"/>
          <p:cNvGrpSpPr>
            <a:grpSpLocks/>
          </p:cNvGrpSpPr>
          <p:nvPr/>
        </p:nvGrpSpPr>
        <p:grpSpPr bwMode="auto">
          <a:xfrm>
            <a:off x="1000125" y="2214563"/>
            <a:ext cx="3240088" cy="1597025"/>
            <a:chOff x="585" y="1298"/>
            <a:chExt cx="2041" cy="1006"/>
          </a:xfrm>
        </p:grpSpPr>
        <p:pic>
          <p:nvPicPr>
            <p:cNvPr id="89098" name="Picture 25" descr="lots of colour pencil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5" y="1350"/>
              <a:ext cx="2041" cy="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Rectangle 4"/>
            <p:cNvSpPr>
              <a:spLocks noChangeArrowheads="1"/>
            </p:cNvSpPr>
            <p:nvPr/>
          </p:nvSpPr>
          <p:spPr bwMode="auto">
            <a:xfrm>
              <a:off x="884" y="1298"/>
              <a:ext cx="782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latin typeface="+mj-lt"/>
                  <a:ea typeface="华康简标题宋" pitchFamily="49" charset="-122"/>
                  <a:cs typeface="+mn-cs"/>
                </a:rPr>
                <a:t>title</a:t>
              </a:r>
              <a:r>
                <a:rPr lang="zh-CN" altLang="en-US" sz="4000" dirty="0">
                  <a:latin typeface="+mj-lt"/>
                  <a:ea typeface="华康简标题宋" pitchFamily="49" charset="-122"/>
                  <a:cs typeface="+mn-cs"/>
                </a:rPr>
                <a:t> </a:t>
              </a:r>
            </a:p>
          </p:txBody>
        </p:sp>
      </p:grpSp>
      <p:grpSp>
        <p:nvGrpSpPr>
          <p:cNvPr id="31" name="Group 34"/>
          <p:cNvGrpSpPr>
            <a:grpSpLocks/>
          </p:cNvGrpSpPr>
          <p:nvPr/>
        </p:nvGrpSpPr>
        <p:grpSpPr bwMode="auto">
          <a:xfrm>
            <a:off x="5000625" y="2143125"/>
            <a:ext cx="3240088" cy="1597025"/>
            <a:chOff x="585" y="1298"/>
            <a:chExt cx="2041" cy="1006"/>
          </a:xfrm>
        </p:grpSpPr>
        <p:pic>
          <p:nvPicPr>
            <p:cNvPr id="89096" name="Picture 25" descr="lots of colour pencil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85" y="1350"/>
              <a:ext cx="2041" cy="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884" y="1298"/>
              <a:ext cx="782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latin typeface="+mj-lt"/>
                  <a:ea typeface="华康简标题宋" pitchFamily="49" charset="-122"/>
                  <a:cs typeface="+mn-cs"/>
                </a:rPr>
                <a:t>title</a:t>
              </a:r>
              <a:r>
                <a:rPr lang="zh-CN" altLang="en-US" sz="4000" dirty="0">
                  <a:latin typeface="+mj-lt"/>
                  <a:ea typeface="华康简标题宋" pitchFamily="49" charset="-122"/>
                  <a:cs typeface="+mn-cs"/>
                </a:rPr>
                <a:t> </a:t>
              </a:r>
            </a:p>
          </p:txBody>
        </p:sp>
      </p:grpSp>
      <p:sp>
        <p:nvSpPr>
          <p:cNvPr id="34" name="剪去单角的矩形 33"/>
          <p:cNvSpPr/>
          <p:nvPr/>
        </p:nvSpPr>
        <p:spPr bwMode="auto">
          <a:xfrm>
            <a:off x="1071563" y="3071813"/>
            <a:ext cx="3000375" cy="2786062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solidFill>
                  <a:schemeClr val="tx1"/>
                </a:solidFill>
                <a:ea typeface="华康简标题宋" pitchFamily="49" charset="-122"/>
              </a:rPr>
              <a:t>Tadd your text</a:t>
            </a: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  <p:sp>
        <p:nvSpPr>
          <p:cNvPr id="35" name="剪去单角的矩形 34"/>
          <p:cNvSpPr/>
          <p:nvPr/>
        </p:nvSpPr>
        <p:spPr bwMode="auto">
          <a:xfrm>
            <a:off x="5072063" y="3071813"/>
            <a:ext cx="3000375" cy="2786062"/>
          </a:xfrm>
          <a:prstGeom prst="snip1Rect">
            <a:avLst/>
          </a:prstGeom>
          <a:noFill/>
          <a:ln w="31750">
            <a:solidFill>
              <a:srgbClr val="FF99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altLang="zh-CN" dirty="0">
                <a:solidFill>
                  <a:schemeClr val="tx1"/>
                </a:solidFill>
                <a:ea typeface="华康简标题宋" pitchFamily="49" charset="-122"/>
              </a:rPr>
              <a:t>Tadd your text</a:t>
            </a:r>
            <a:endParaRPr lang="zh-CN" altLang="en-US" dirty="0">
              <a:solidFill>
                <a:schemeClr val="tx1"/>
              </a:solidFill>
              <a:ea typeface="华康简标题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9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12437027352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068638"/>
            <a:ext cx="3887787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714625" y="3357563"/>
            <a:ext cx="181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ea typeface="华康简标题宋"/>
                <a:cs typeface="Arial" charset="0"/>
              </a:rPr>
              <a:t>Your  text</a:t>
            </a:r>
            <a:endParaRPr lang="zh-CN" altLang="en-US" sz="2800">
              <a:ea typeface="华康简标题宋"/>
              <a:cs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786063" y="3929063"/>
            <a:ext cx="17160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ea typeface="华康简标题宋"/>
                <a:cs typeface="Arial" charset="0"/>
              </a:rPr>
              <a:t>Your text</a:t>
            </a:r>
            <a:endParaRPr lang="zh-CN" altLang="en-US" sz="4000">
              <a:solidFill>
                <a:srgbClr val="FF9900"/>
              </a:solidFill>
              <a:ea typeface="华康简标题宋"/>
              <a:cs typeface="Arial" charset="0"/>
            </a:endParaRPr>
          </a:p>
        </p:txBody>
      </p:sp>
      <p:sp>
        <p:nvSpPr>
          <p:cNvPr id="90116" name="Text Box 6"/>
          <p:cNvSpPr txBox="1">
            <a:spLocks noChangeArrowheads="1"/>
          </p:cNvSpPr>
          <p:nvPr/>
        </p:nvSpPr>
        <p:spPr bwMode="auto">
          <a:xfrm>
            <a:off x="1857375" y="1357313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添加二级标题</a:t>
            </a:r>
          </a:p>
        </p:txBody>
      </p:sp>
      <p:sp>
        <p:nvSpPr>
          <p:cNvPr id="90117" name="矩形 6"/>
          <p:cNvSpPr>
            <a:spLocks noChangeArrowheads="1"/>
          </p:cNvSpPr>
          <p:nvPr/>
        </p:nvSpPr>
        <p:spPr bwMode="auto">
          <a:xfrm>
            <a:off x="642938" y="428625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>
              <a:ea typeface="华康简标题宋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Line 13"/>
          <p:cNvSpPr>
            <a:spLocks noChangeShapeType="1"/>
          </p:cNvSpPr>
          <p:nvPr/>
        </p:nvSpPr>
        <p:spPr bwMode="auto">
          <a:xfrm flipV="1">
            <a:off x="4716463" y="3860800"/>
            <a:ext cx="1500187" cy="857250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2195513" y="3500438"/>
            <a:ext cx="1714500" cy="1285875"/>
          </a:xfrm>
          <a:prstGeom prst="line">
            <a:avLst/>
          </a:prstGeom>
          <a:noFill/>
          <a:ln w="762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2252" name="Group 28"/>
          <p:cNvGrpSpPr>
            <a:grpSpLocks/>
          </p:cNvGrpSpPr>
          <p:nvPr/>
        </p:nvGrpSpPr>
        <p:grpSpPr bwMode="auto">
          <a:xfrm>
            <a:off x="468313" y="2420938"/>
            <a:ext cx="2808287" cy="2078037"/>
            <a:chOff x="294" y="1525"/>
            <a:chExt cx="1769" cy="1309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gray">
            <a:xfrm rot="3419336">
              <a:off x="524" y="1386"/>
              <a:ext cx="1309" cy="1587"/>
            </a:xfrm>
            <a:prstGeom prst="rect">
              <a:avLst/>
            </a:prstGeom>
            <a:gradFill rotWithShape="1">
              <a:gsLst>
                <a:gs pos="0">
                  <a:srgbClr val="537E25"/>
                </a:gs>
                <a:gs pos="50000">
                  <a:srgbClr val="7AB73A"/>
                </a:gs>
                <a:gs pos="100000">
                  <a:srgbClr val="92DA46"/>
                </a:gs>
              </a:gsLst>
              <a:lin ang="162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150" name="Text Box 6"/>
            <p:cNvSpPr txBox="1">
              <a:spLocks noChangeArrowheads="1"/>
            </p:cNvSpPr>
            <p:nvPr/>
          </p:nvSpPr>
          <p:spPr bwMode="gray">
            <a:xfrm rot="10800000" flipV="1">
              <a:off x="294" y="2014"/>
              <a:ext cx="1769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36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text</a:t>
              </a:r>
              <a:endParaRPr lang="zh-CN" altLang="en-US" sz="360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2253" name="Group 29"/>
          <p:cNvGrpSpPr>
            <a:grpSpLocks/>
          </p:cNvGrpSpPr>
          <p:nvPr/>
        </p:nvGrpSpPr>
        <p:grpSpPr bwMode="auto">
          <a:xfrm>
            <a:off x="3276600" y="4292600"/>
            <a:ext cx="2857500" cy="1731963"/>
            <a:chOff x="2064" y="2704"/>
            <a:chExt cx="1800" cy="1091"/>
          </a:xfrm>
        </p:grpSpPr>
        <p:sp>
          <p:nvSpPr>
            <p:cNvPr id="10" name="Rectangle 7"/>
            <p:cNvSpPr>
              <a:spLocks noChangeArrowheads="1"/>
            </p:cNvSpPr>
            <p:nvPr/>
          </p:nvSpPr>
          <p:spPr bwMode="gray">
            <a:xfrm rot="646206">
              <a:off x="2064" y="2704"/>
              <a:ext cx="1800" cy="1091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148" name="Text Box 6"/>
            <p:cNvSpPr txBox="1">
              <a:spLocks noChangeArrowheads="1"/>
            </p:cNvSpPr>
            <p:nvPr/>
          </p:nvSpPr>
          <p:spPr bwMode="gray">
            <a:xfrm rot="10800000" flipV="1">
              <a:off x="2154" y="3011"/>
              <a:ext cx="1588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36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text</a:t>
              </a:r>
              <a:endParaRPr lang="zh-CN" altLang="en-US" sz="360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2254" name="Group 30"/>
          <p:cNvGrpSpPr>
            <a:grpSpLocks/>
          </p:cNvGrpSpPr>
          <p:nvPr/>
        </p:nvGrpSpPr>
        <p:grpSpPr bwMode="auto">
          <a:xfrm>
            <a:off x="6156325" y="2492375"/>
            <a:ext cx="2592388" cy="1666875"/>
            <a:chOff x="3878" y="1570"/>
            <a:chExt cx="1633" cy="1050"/>
          </a:xfrm>
        </p:grpSpPr>
        <p:sp>
          <p:nvSpPr>
            <p:cNvPr id="12" name="Rectangle 9"/>
            <p:cNvSpPr>
              <a:spLocks noChangeArrowheads="1"/>
            </p:cNvSpPr>
            <p:nvPr/>
          </p:nvSpPr>
          <p:spPr bwMode="gray">
            <a:xfrm rot="4413658">
              <a:off x="4192" y="1301"/>
              <a:ext cx="1050" cy="1588"/>
            </a:xfrm>
            <a:prstGeom prst="rect">
              <a:avLst/>
            </a:prstGeom>
            <a:gradFill rotWithShape="1">
              <a:gsLst>
                <a:gs pos="0">
                  <a:srgbClr val="006A96"/>
                </a:gs>
                <a:gs pos="50000">
                  <a:srgbClr val="009AD9"/>
                </a:gs>
                <a:gs pos="100000">
                  <a:srgbClr val="00B8FF"/>
                </a:gs>
              </a:gsLst>
              <a:lin ang="10800000" scaled="1"/>
            </a:gradFill>
            <a:ln w="38100">
              <a:solidFill>
                <a:srgbClr val="FFFFFF"/>
              </a:solidFill>
              <a:miter lim="800000"/>
              <a:headEnd/>
              <a:tailEnd/>
            </a:ln>
            <a:effectLst>
              <a:outerShdw dist="77251" dir="567739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b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146" name="Text Box 6"/>
            <p:cNvSpPr txBox="1">
              <a:spLocks noChangeArrowheads="1"/>
            </p:cNvSpPr>
            <p:nvPr/>
          </p:nvSpPr>
          <p:spPr bwMode="gray">
            <a:xfrm rot="10800000" flipV="1">
              <a:off x="3878" y="1922"/>
              <a:ext cx="1633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360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text</a:t>
              </a:r>
              <a:endParaRPr lang="zh-CN" altLang="en-US" sz="360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2897188" y="128587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添加二级标题</a:t>
            </a:r>
          </a:p>
        </p:txBody>
      </p:sp>
      <p:sp>
        <p:nvSpPr>
          <p:cNvPr id="91143" name="矩形 16"/>
          <p:cNvSpPr>
            <a:spLocks noChangeArrowheads="1"/>
          </p:cNvSpPr>
          <p:nvPr/>
        </p:nvSpPr>
        <p:spPr bwMode="auto">
          <a:xfrm>
            <a:off x="642938" y="428625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>
              <a:ea typeface="华康简标题宋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2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2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22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 Box 6"/>
          <p:cNvSpPr txBox="1">
            <a:spLocks noChangeArrowheads="1"/>
          </p:cNvSpPr>
          <p:nvPr/>
        </p:nvSpPr>
        <p:spPr bwMode="auto">
          <a:xfrm>
            <a:off x="4000500" y="128587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ea typeface="经典综艺体简"/>
                <a:cs typeface="经典综艺体简"/>
              </a:rPr>
              <a:t>添加二级标题</a:t>
            </a:r>
          </a:p>
        </p:txBody>
      </p:sp>
      <p:sp>
        <p:nvSpPr>
          <p:cNvPr id="92162" name="矩形 24"/>
          <p:cNvSpPr>
            <a:spLocks noChangeArrowheads="1"/>
          </p:cNvSpPr>
          <p:nvPr/>
        </p:nvSpPr>
        <p:spPr bwMode="auto">
          <a:xfrm>
            <a:off x="642938" y="428625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>
              <a:ea typeface="华康简标题宋"/>
            </a:endParaRPr>
          </a:p>
        </p:txBody>
      </p:sp>
      <p:grpSp>
        <p:nvGrpSpPr>
          <p:cNvPr id="27" name="Group 39"/>
          <p:cNvGrpSpPr>
            <a:grpSpLocks/>
          </p:cNvGrpSpPr>
          <p:nvPr/>
        </p:nvGrpSpPr>
        <p:grpSpPr bwMode="auto">
          <a:xfrm>
            <a:off x="1714500" y="2500313"/>
            <a:ext cx="5324475" cy="1046162"/>
            <a:chOff x="1066" y="1802"/>
            <a:chExt cx="3354" cy="659"/>
          </a:xfrm>
        </p:grpSpPr>
        <p:grpSp>
          <p:nvGrpSpPr>
            <p:cNvPr id="92179" name="Group 38"/>
            <p:cNvGrpSpPr>
              <a:grpSpLocks/>
            </p:cNvGrpSpPr>
            <p:nvPr/>
          </p:nvGrpSpPr>
          <p:grpSpPr bwMode="auto">
            <a:xfrm>
              <a:off x="1066" y="1802"/>
              <a:ext cx="3354" cy="659"/>
              <a:chOff x="1066" y="1802"/>
              <a:chExt cx="3354" cy="659"/>
            </a:xfrm>
          </p:grpSpPr>
          <p:pic>
            <p:nvPicPr>
              <p:cNvPr id="92181" name="Picture 16" descr="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066" y="1802"/>
                <a:ext cx="3354" cy="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182" name="Rectangle 5"/>
              <p:cNvSpPr>
                <a:spLocks noChangeArrowheads="1"/>
              </p:cNvSpPr>
              <p:nvPr/>
            </p:nvSpPr>
            <p:spPr bwMode="auto">
              <a:xfrm rot="-168429">
                <a:off x="1751" y="2028"/>
                <a:ext cx="145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r>
                  <a:rPr lang="en-US" altLang="zh-CN" sz="2800" b="0">
                    <a:ea typeface="经典综艺体简"/>
                    <a:cs typeface="经典综艺体简"/>
                  </a:rPr>
                  <a:t>Add your text</a:t>
                </a:r>
                <a:endParaRPr lang="zh-CN" altLang="en-US" sz="2800" b="0">
                  <a:ea typeface="经典综艺体简"/>
                  <a:cs typeface="经典综艺体简"/>
                </a:endParaRPr>
              </a:p>
            </p:txBody>
          </p:sp>
        </p:grpSp>
        <p:sp>
          <p:nvSpPr>
            <p:cNvPr id="92180" name="Text Box 21"/>
            <p:cNvSpPr txBox="1">
              <a:spLocks noChangeArrowheads="1"/>
            </p:cNvSpPr>
            <p:nvPr/>
          </p:nvSpPr>
          <p:spPr bwMode="auto">
            <a:xfrm>
              <a:off x="1247" y="197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0"/>
                <a:t>1</a:t>
              </a:r>
            </a:p>
          </p:txBody>
        </p:sp>
      </p:grpSp>
      <p:grpSp>
        <p:nvGrpSpPr>
          <p:cNvPr id="32" name="Group 32"/>
          <p:cNvGrpSpPr>
            <a:grpSpLocks/>
          </p:cNvGrpSpPr>
          <p:nvPr/>
        </p:nvGrpSpPr>
        <p:grpSpPr bwMode="auto">
          <a:xfrm>
            <a:off x="1714500" y="3221038"/>
            <a:ext cx="5318125" cy="1046162"/>
            <a:chOff x="1292" y="1979"/>
            <a:chExt cx="3350" cy="659"/>
          </a:xfrm>
        </p:grpSpPr>
        <p:grpSp>
          <p:nvGrpSpPr>
            <p:cNvPr id="92175" name="Group 27"/>
            <p:cNvGrpSpPr>
              <a:grpSpLocks/>
            </p:cNvGrpSpPr>
            <p:nvPr/>
          </p:nvGrpSpPr>
          <p:grpSpPr bwMode="auto">
            <a:xfrm>
              <a:off x="1292" y="1979"/>
              <a:ext cx="3350" cy="659"/>
              <a:chOff x="1292" y="1979"/>
              <a:chExt cx="3350" cy="659"/>
            </a:xfrm>
          </p:grpSpPr>
          <p:pic>
            <p:nvPicPr>
              <p:cNvPr id="92177" name="Picture 13" descr="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292" y="1979"/>
                <a:ext cx="3350" cy="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178" name="Rectangle 6"/>
              <p:cNvSpPr>
                <a:spLocks noChangeArrowheads="1"/>
              </p:cNvSpPr>
              <p:nvPr/>
            </p:nvSpPr>
            <p:spPr bwMode="auto">
              <a:xfrm rot="-188397">
                <a:off x="2044" y="2176"/>
                <a:ext cx="145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r>
                  <a:rPr lang="en-US" altLang="zh-CN" sz="2800" b="0">
                    <a:ea typeface="经典综艺体简"/>
                    <a:cs typeface="经典综艺体简"/>
                  </a:rPr>
                  <a:t>Add your text</a:t>
                </a:r>
                <a:endParaRPr lang="zh-CN" altLang="en-US" sz="2800" b="0">
                  <a:ea typeface="经典综艺体简"/>
                  <a:cs typeface="经典综艺体简"/>
                </a:endParaRPr>
              </a:p>
            </p:txBody>
          </p:sp>
        </p:grpSp>
        <p:sp>
          <p:nvSpPr>
            <p:cNvPr id="92176" name="Text Box 22"/>
            <p:cNvSpPr txBox="1">
              <a:spLocks noChangeArrowheads="1"/>
            </p:cNvSpPr>
            <p:nvPr/>
          </p:nvSpPr>
          <p:spPr bwMode="auto">
            <a:xfrm>
              <a:off x="1474" y="2160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0"/>
                <a:t>2</a:t>
              </a:r>
            </a:p>
          </p:txBody>
        </p:sp>
      </p:grpSp>
      <p:grpSp>
        <p:nvGrpSpPr>
          <p:cNvPr id="37" name="Group 31"/>
          <p:cNvGrpSpPr>
            <a:grpSpLocks/>
          </p:cNvGrpSpPr>
          <p:nvPr/>
        </p:nvGrpSpPr>
        <p:grpSpPr bwMode="auto">
          <a:xfrm>
            <a:off x="1714500" y="3902075"/>
            <a:ext cx="5318125" cy="1046163"/>
            <a:chOff x="1292" y="2478"/>
            <a:chExt cx="3350" cy="659"/>
          </a:xfrm>
        </p:grpSpPr>
        <p:grpSp>
          <p:nvGrpSpPr>
            <p:cNvPr id="92171" name="Group 28"/>
            <p:cNvGrpSpPr>
              <a:grpSpLocks/>
            </p:cNvGrpSpPr>
            <p:nvPr/>
          </p:nvGrpSpPr>
          <p:grpSpPr bwMode="auto">
            <a:xfrm>
              <a:off x="1292" y="2478"/>
              <a:ext cx="3350" cy="659"/>
              <a:chOff x="1292" y="2478"/>
              <a:chExt cx="3350" cy="659"/>
            </a:xfrm>
          </p:grpSpPr>
          <p:pic>
            <p:nvPicPr>
              <p:cNvPr id="92173" name="Picture 15" descr="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292" y="2478"/>
                <a:ext cx="3350" cy="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2174" name="Rectangle 7"/>
              <p:cNvSpPr>
                <a:spLocks noChangeArrowheads="1"/>
              </p:cNvSpPr>
              <p:nvPr/>
            </p:nvSpPr>
            <p:spPr bwMode="auto">
              <a:xfrm rot="-167563">
                <a:off x="2044" y="2672"/>
                <a:ext cx="145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r>
                  <a:rPr lang="en-US" altLang="zh-CN" sz="2800" b="0">
                    <a:ea typeface="经典综艺体简"/>
                    <a:cs typeface="经典综艺体简"/>
                  </a:rPr>
                  <a:t>Add your text</a:t>
                </a:r>
                <a:endParaRPr lang="zh-CN" altLang="en-US" sz="2800" b="0">
                  <a:ea typeface="经典综艺体简"/>
                  <a:cs typeface="经典综艺体简"/>
                </a:endParaRPr>
              </a:p>
            </p:txBody>
          </p:sp>
        </p:grpSp>
        <p:sp>
          <p:nvSpPr>
            <p:cNvPr id="92172" name="Text Box 23"/>
            <p:cNvSpPr txBox="1">
              <a:spLocks noChangeArrowheads="1"/>
            </p:cNvSpPr>
            <p:nvPr/>
          </p:nvSpPr>
          <p:spPr bwMode="auto">
            <a:xfrm>
              <a:off x="1474" y="2659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0"/>
                <a:t>3</a:t>
              </a:r>
            </a:p>
          </p:txBody>
        </p:sp>
      </p:grpSp>
      <p:grpSp>
        <p:nvGrpSpPr>
          <p:cNvPr id="42" name="Group 36"/>
          <p:cNvGrpSpPr>
            <a:grpSpLocks/>
          </p:cNvGrpSpPr>
          <p:nvPr/>
        </p:nvGrpSpPr>
        <p:grpSpPr bwMode="auto">
          <a:xfrm>
            <a:off x="1714500" y="4589463"/>
            <a:ext cx="5318125" cy="1046162"/>
            <a:chOff x="1065" y="3113"/>
            <a:chExt cx="3350" cy="659"/>
          </a:xfrm>
        </p:grpSpPr>
        <p:pic>
          <p:nvPicPr>
            <p:cNvPr id="92168" name="Picture 14" descr="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65" y="3113"/>
              <a:ext cx="3350" cy="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169" name="Rectangle 8"/>
            <p:cNvSpPr>
              <a:spLocks noChangeArrowheads="1"/>
            </p:cNvSpPr>
            <p:nvPr/>
          </p:nvSpPr>
          <p:spPr bwMode="auto">
            <a:xfrm rot="-125715">
              <a:off x="1815" y="3339"/>
              <a:ext cx="145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altLang="zh-CN" sz="2800" b="0">
                  <a:ea typeface="经典综艺体简"/>
                  <a:cs typeface="经典综艺体简"/>
                </a:rPr>
                <a:t>Add your text</a:t>
              </a:r>
              <a:endParaRPr lang="zh-CN" altLang="en-US" sz="2800" b="0">
                <a:ea typeface="经典综艺体简"/>
                <a:cs typeface="经典综艺体简"/>
              </a:endParaRPr>
            </a:p>
          </p:txBody>
        </p:sp>
        <p:sp>
          <p:nvSpPr>
            <p:cNvPr id="92170" name="Text Box 24"/>
            <p:cNvSpPr txBox="1">
              <a:spLocks noChangeArrowheads="1"/>
            </p:cNvSpPr>
            <p:nvPr/>
          </p:nvSpPr>
          <p:spPr bwMode="auto">
            <a:xfrm>
              <a:off x="1247" y="3294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0"/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6"/>
          <p:cNvSpPr txBox="1">
            <a:spLocks noChangeArrowheads="1"/>
          </p:cNvSpPr>
          <p:nvPr/>
        </p:nvSpPr>
        <p:spPr bwMode="auto">
          <a:xfrm>
            <a:off x="5143500" y="128587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0">
                <a:solidFill>
                  <a:schemeClr val="bg1"/>
                </a:solidFill>
                <a:ea typeface="经典综艺体简"/>
                <a:cs typeface="经典综艺体简"/>
              </a:rPr>
              <a:t>添加二级标题</a:t>
            </a:r>
          </a:p>
        </p:txBody>
      </p:sp>
      <p:grpSp>
        <p:nvGrpSpPr>
          <p:cNvPr id="93186" name="组合 16"/>
          <p:cNvGrpSpPr>
            <a:grpSpLocks/>
          </p:cNvGrpSpPr>
          <p:nvPr/>
        </p:nvGrpSpPr>
        <p:grpSpPr bwMode="auto">
          <a:xfrm>
            <a:off x="0" y="2214563"/>
            <a:ext cx="6072188" cy="1219200"/>
            <a:chOff x="0" y="2143116"/>
            <a:chExt cx="6072198" cy="1219200"/>
          </a:xfrm>
        </p:grpSpPr>
        <p:sp>
          <p:nvSpPr>
            <p:cNvPr id="13" name="剪去单角的矩形 12"/>
            <p:cNvSpPr/>
            <p:nvPr/>
          </p:nvSpPr>
          <p:spPr bwMode="auto">
            <a:xfrm>
              <a:off x="500064" y="2500303"/>
              <a:ext cx="5572134" cy="571500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tx1"/>
                  </a:solidFill>
                  <a:ea typeface="华康简标题宋" pitchFamily="49" charset="-122"/>
                </a:rPr>
                <a:t>Tadd your text</a:t>
              </a:r>
              <a:endParaRPr lang="zh-CN" altLang="en-US" dirty="0">
                <a:solidFill>
                  <a:schemeClr val="tx1"/>
                </a:solidFill>
                <a:ea typeface="华康简标题宋" pitchFamily="49" charset="-122"/>
              </a:endParaRPr>
            </a:p>
          </p:txBody>
        </p:sp>
        <p:pic>
          <p:nvPicPr>
            <p:cNvPr id="93196" name="Picture 2" descr="D:\PPT研究\流程图\png-111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143116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3187" name="组合 17"/>
          <p:cNvGrpSpPr>
            <a:grpSpLocks/>
          </p:cNvGrpSpPr>
          <p:nvPr/>
        </p:nvGrpSpPr>
        <p:grpSpPr bwMode="auto">
          <a:xfrm>
            <a:off x="1214438" y="4500563"/>
            <a:ext cx="5572125" cy="1219200"/>
            <a:chOff x="4786314" y="2643182"/>
            <a:chExt cx="5572164" cy="1219200"/>
          </a:xfrm>
        </p:grpSpPr>
        <p:sp>
          <p:nvSpPr>
            <p:cNvPr id="15" name="剪去单角的矩形 14"/>
            <p:cNvSpPr/>
            <p:nvPr/>
          </p:nvSpPr>
          <p:spPr bwMode="auto">
            <a:xfrm>
              <a:off x="5214942" y="2928932"/>
              <a:ext cx="5143536" cy="571500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tx1"/>
                  </a:solidFill>
                  <a:ea typeface="华康简标题宋" pitchFamily="49" charset="-122"/>
                </a:rPr>
                <a:t>Tadd your text</a:t>
              </a:r>
              <a:endParaRPr lang="zh-CN" altLang="en-US" dirty="0">
                <a:solidFill>
                  <a:schemeClr val="tx1"/>
                </a:solidFill>
                <a:ea typeface="华康简标题宋" pitchFamily="49" charset="-122"/>
              </a:endParaRPr>
            </a:p>
          </p:txBody>
        </p:sp>
        <p:pic>
          <p:nvPicPr>
            <p:cNvPr id="93194" name="Picture 3" descr="D:\PPT研究\流程图\png-111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86314" y="2643182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3188" name="组合 15"/>
          <p:cNvGrpSpPr>
            <a:grpSpLocks/>
          </p:cNvGrpSpPr>
          <p:nvPr/>
        </p:nvGrpSpPr>
        <p:grpSpPr bwMode="auto">
          <a:xfrm>
            <a:off x="642938" y="3286125"/>
            <a:ext cx="5786437" cy="1219200"/>
            <a:chOff x="142812" y="3429000"/>
            <a:chExt cx="5786478" cy="1219200"/>
          </a:xfrm>
        </p:grpSpPr>
        <p:sp>
          <p:nvSpPr>
            <p:cNvPr id="14" name="剪去单角的矩形 13"/>
            <p:cNvSpPr/>
            <p:nvPr/>
          </p:nvSpPr>
          <p:spPr bwMode="auto">
            <a:xfrm>
              <a:off x="571440" y="3857625"/>
              <a:ext cx="5357850" cy="571500"/>
            </a:xfrm>
            <a:prstGeom prst="snip1Rect">
              <a:avLst/>
            </a:prstGeom>
            <a:ln w="31750">
              <a:prstDash val="dash"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altLang="zh-CN" dirty="0">
                  <a:solidFill>
                    <a:schemeClr val="tx1"/>
                  </a:solidFill>
                  <a:ea typeface="华康简标题宋" pitchFamily="49" charset="-122"/>
                </a:rPr>
                <a:t>Tadd your text</a:t>
              </a:r>
              <a:endParaRPr lang="zh-CN" altLang="en-US" dirty="0">
                <a:solidFill>
                  <a:schemeClr val="tx1"/>
                </a:solidFill>
                <a:ea typeface="华康简标题宋" pitchFamily="49" charset="-122"/>
              </a:endParaRPr>
            </a:p>
          </p:txBody>
        </p:sp>
        <p:pic>
          <p:nvPicPr>
            <p:cNvPr id="93192" name="Picture 4" descr="D:\PPT研究\流程图\png-1129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2812" y="342900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3189" name="矩形 18"/>
          <p:cNvSpPr>
            <a:spLocks noChangeArrowheads="1"/>
          </p:cNvSpPr>
          <p:nvPr/>
        </p:nvSpPr>
        <p:spPr bwMode="auto">
          <a:xfrm>
            <a:off x="642938" y="428625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添加大标题</a:t>
            </a:r>
            <a:endParaRPr lang="zh-CN" altLang="en-US" sz="3200">
              <a:ea typeface="华康简标题宋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-2983154" y="2151913"/>
            <a:ext cx="14953628" cy="282836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600" b="1" kern="1200" dirty="0"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ea typeface="创艺简标宋" pitchFamily="2" charset="-122"/>
              </a:rPr>
              <a:t>THANK YOU</a:t>
            </a:r>
            <a:endParaRPr lang="zh-CN" altLang="en-US" sz="6600" b="1" kern="1200" dirty="0">
              <a:solidFill>
                <a:schemeClr val="tx1"/>
              </a:solidFill>
              <a:effectLst>
                <a:reflection blurRad="6350" stA="60000" endA="900" endPos="58000" dir="5400000" sy="-100000" algn="bl" rotWithShape="0"/>
              </a:effectLst>
              <a:ea typeface="创艺简标宋" pitchFamily="2" charset="-122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57488" y="-3863975"/>
            <a:ext cx="4768851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6713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913" y="-2757488"/>
            <a:ext cx="3344862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-3767138"/>
            <a:ext cx="4645025" cy="464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-276383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7350" y="-2757488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0163" y="-2757488"/>
            <a:ext cx="3344862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85075" y="-236220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-4419600"/>
            <a:ext cx="5513388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-187325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5095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0" y="0"/>
            <a:ext cx="4738688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2155825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26050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4763" y="2992438"/>
            <a:ext cx="489267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6575" y="494506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775" y="5013325"/>
            <a:ext cx="4614863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14663" y="5715000"/>
            <a:ext cx="5016501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6713" y="605631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" y="6056313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913" y="60563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3763" y="5761038"/>
            <a:ext cx="4768850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60563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8150" y="5813425"/>
            <a:ext cx="45212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0163" y="6081713"/>
            <a:ext cx="3344862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7838" y="5715000"/>
            <a:ext cx="50165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9663" y="5929313"/>
            <a:ext cx="4892675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02113" y="-3179763"/>
            <a:ext cx="4892676" cy="489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-1281113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-582613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892675" y="-903288"/>
            <a:ext cx="4892675" cy="489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9032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168910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64150" y="836613"/>
            <a:ext cx="5264150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3117850"/>
            <a:ext cx="3344863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37100" y="3141663"/>
            <a:ext cx="4737100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9300" y="4903788"/>
            <a:ext cx="3344863" cy="334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矩形 45"/>
          <p:cNvSpPr/>
          <p:nvPr/>
        </p:nvSpPr>
        <p:spPr>
          <a:xfrm>
            <a:off x="3117230" y="671731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b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54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54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54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3" presetClass="exit" presetSubtype="54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54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54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3" presetClass="exit" presetSubtype="54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3" presetClass="exit" presetSubtype="54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3" presetClass="exit" presetSubtype="54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54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3" presetClass="exit" presetSubtype="54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xit" presetSubtype="54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3" presetClass="exit" presetSubtype="54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400"/>
                            </p:stCondLst>
                            <p:childTnLst>
                              <p:par>
                                <p:cTn id="23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86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康简标题宋" pitchFamily="49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326</Words>
  <Application>Microsoft Office PowerPoint</Application>
  <PresentationFormat>全屏显示(4:3)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默认设计模板</vt:lpstr>
      <vt:lpstr>自定义设计方案</vt:lpstr>
      <vt:lpstr>1_自定义设计方案</vt:lpstr>
      <vt:lpstr>2_自定义设计方案</vt:lpstr>
      <vt:lpstr>3_自定义设计方案</vt:lpstr>
      <vt:lpstr>5_自定义设计方案</vt:lpstr>
      <vt:lpstr>4_自定义设计方案</vt:lpstr>
      <vt:lpstr>Office 主题</vt:lpstr>
      <vt:lpstr>五彩文件夹幻灯片模板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dt</dc:creator>
  <cp:lastModifiedBy>lenovo</cp:lastModifiedBy>
  <cp:revision>40</cp:revision>
  <dcterms:created xsi:type="dcterms:W3CDTF">2009-09-16T12:46:25Z</dcterms:created>
  <dcterms:modified xsi:type="dcterms:W3CDTF">2014-01-15T09:26:43Z</dcterms:modified>
</cp:coreProperties>
</file>