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6" r:id="rId2"/>
  </p:sldMasterIdLst>
  <p:notesMasterIdLst>
    <p:notesMasterId r:id="rId7"/>
  </p:notesMasterIdLst>
  <p:sldIdLst>
    <p:sldId id="256" r:id="rId3"/>
    <p:sldId id="257" r:id="rId4"/>
    <p:sldId id="279" r:id="rId5"/>
    <p:sldId id="280" r:id="rId6"/>
  </p:sldIdLst>
  <p:sldSz cx="9144000" cy="6858000" type="screen4x3"/>
  <p:notesSz cx="6858000" cy="9144000"/>
  <p:defaultTextStyle>
    <a:defPPr>
      <a:defRPr lang="en-US"/>
    </a:defPPr>
    <a:lvl1pPr algn="ctr" rtl="0" fontAlgn="base">
      <a:spcBef>
        <a:spcPct val="0"/>
      </a:spcBef>
      <a:spcAft>
        <a:spcPct val="0"/>
      </a:spcAft>
      <a:defRPr sz="2400" kern="1200" baseline="-25000">
        <a:solidFill>
          <a:schemeClr val="tx1"/>
        </a:solidFill>
        <a:latin typeface="Arial" charset="0"/>
        <a:ea typeface="+mn-ea"/>
        <a:cs typeface="+mn-cs"/>
      </a:defRPr>
    </a:lvl1pPr>
    <a:lvl2pPr marL="457200" algn="ctr" rtl="0" fontAlgn="base">
      <a:spcBef>
        <a:spcPct val="0"/>
      </a:spcBef>
      <a:spcAft>
        <a:spcPct val="0"/>
      </a:spcAft>
      <a:defRPr sz="2400" kern="1200" baseline="-25000">
        <a:solidFill>
          <a:schemeClr val="tx1"/>
        </a:solidFill>
        <a:latin typeface="Arial" charset="0"/>
        <a:ea typeface="+mn-ea"/>
        <a:cs typeface="+mn-cs"/>
      </a:defRPr>
    </a:lvl2pPr>
    <a:lvl3pPr marL="914400" algn="ctr" rtl="0" fontAlgn="base">
      <a:spcBef>
        <a:spcPct val="0"/>
      </a:spcBef>
      <a:spcAft>
        <a:spcPct val="0"/>
      </a:spcAft>
      <a:defRPr sz="2400" kern="1200" baseline="-25000">
        <a:solidFill>
          <a:schemeClr val="tx1"/>
        </a:solidFill>
        <a:latin typeface="Arial" charset="0"/>
        <a:ea typeface="+mn-ea"/>
        <a:cs typeface="+mn-cs"/>
      </a:defRPr>
    </a:lvl3pPr>
    <a:lvl4pPr marL="1371600" algn="ctr" rtl="0" fontAlgn="base">
      <a:spcBef>
        <a:spcPct val="0"/>
      </a:spcBef>
      <a:spcAft>
        <a:spcPct val="0"/>
      </a:spcAft>
      <a:defRPr sz="2400" kern="1200" baseline="-25000">
        <a:solidFill>
          <a:schemeClr val="tx1"/>
        </a:solidFill>
        <a:latin typeface="Arial" charset="0"/>
        <a:ea typeface="+mn-ea"/>
        <a:cs typeface="+mn-cs"/>
      </a:defRPr>
    </a:lvl4pPr>
    <a:lvl5pPr marL="1828800" algn="ctr" rtl="0" fontAlgn="base">
      <a:spcBef>
        <a:spcPct val="0"/>
      </a:spcBef>
      <a:spcAft>
        <a:spcPct val="0"/>
      </a:spcAft>
      <a:defRPr sz="2400" kern="1200" baseline="-25000">
        <a:solidFill>
          <a:schemeClr val="tx1"/>
        </a:solidFill>
        <a:latin typeface="Arial" charset="0"/>
        <a:ea typeface="+mn-ea"/>
        <a:cs typeface="+mn-cs"/>
      </a:defRPr>
    </a:lvl5pPr>
    <a:lvl6pPr marL="2286000" algn="l" defTabSz="914400" rtl="0" eaLnBrk="1" latinLnBrk="0" hangingPunct="1">
      <a:defRPr sz="2400" kern="1200" baseline="-25000">
        <a:solidFill>
          <a:schemeClr val="tx1"/>
        </a:solidFill>
        <a:latin typeface="Arial" charset="0"/>
        <a:ea typeface="+mn-ea"/>
        <a:cs typeface="+mn-cs"/>
      </a:defRPr>
    </a:lvl6pPr>
    <a:lvl7pPr marL="2743200" algn="l" defTabSz="914400" rtl="0" eaLnBrk="1" latinLnBrk="0" hangingPunct="1">
      <a:defRPr sz="2400" kern="1200" baseline="-25000">
        <a:solidFill>
          <a:schemeClr val="tx1"/>
        </a:solidFill>
        <a:latin typeface="Arial" charset="0"/>
        <a:ea typeface="+mn-ea"/>
        <a:cs typeface="+mn-cs"/>
      </a:defRPr>
    </a:lvl7pPr>
    <a:lvl8pPr marL="3200400" algn="l" defTabSz="914400" rtl="0" eaLnBrk="1" latinLnBrk="0" hangingPunct="1">
      <a:defRPr sz="2400" kern="1200" baseline="-25000">
        <a:solidFill>
          <a:schemeClr val="tx1"/>
        </a:solidFill>
        <a:latin typeface="Arial" charset="0"/>
        <a:ea typeface="+mn-ea"/>
        <a:cs typeface="+mn-cs"/>
      </a:defRPr>
    </a:lvl8pPr>
    <a:lvl9pPr marL="3657600" algn="l" defTabSz="914400" rtl="0" eaLnBrk="1" latinLnBrk="0" hangingPunct="1">
      <a:defRPr sz="2400" kern="1200" baseline="-250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76BA"/>
    <a:srgbClr val="1C86C0"/>
    <a:srgbClr val="000000"/>
    <a:srgbClr val="FFFF00"/>
    <a:srgbClr val="B3D3EA"/>
    <a:srgbClr val="78AD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2986" autoAdjust="0"/>
    <p:restoredTop sz="89602" autoAdjust="0"/>
  </p:normalViewPr>
  <p:slideViewPr>
    <p:cSldViewPr>
      <p:cViewPr varScale="1">
        <p:scale>
          <a:sx n="80" d="100"/>
          <a:sy n="80" d="100"/>
        </p:scale>
        <p:origin x="-1554" y="-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notesMaster" Target="notesMasters/notesMaster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baseline="0">
                <a:latin typeface="Arial" charset="0"/>
              </a:defRPr>
            </a:lvl1pPr>
          </a:lstStyle>
          <a:p>
            <a:pPr>
              <a:defRPr/>
            </a:pPr>
            <a:endParaRPr lang="zh-CN" altLang="zh-CN"/>
          </a:p>
        </p:txBody>
      </p:sp>
      <p:sp>
        <p:nvSpPr>
          <p:cNvPr id="819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aseline="0">
                <a:latin typeface="Arial" charset="0"/>
              </a:defRPr>
            </a:lvl1pPr>
          </a:lstStyle>
          <a:p>
            <a:pPr>
              <a:defRPr/>
            </a:pPr>
            <a:endParaRPr lang="zh-CN" altLang="zh-CN"/>
          </a:p>
        </p:txBody>
      </p:sp>
      <p:sp>
        <p:nvSpPr>
          <p:cNvPr id="6148"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baseline="0">
                <a:latin typeface="Arial" charset="0"/>
              </a:defRPr>
            </a:lvl1pPr>
          </a:lstStyle>
          <a:p>
            <a:pPr>
              <a:defRPr/>
            </a:pPr>
            <a:endParaRPr lang="zh-CN" altLang="zh-CN"/>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aseline="0">
                <a:latin typeface="Arial" charset="0"/>
              </a:defRPr>
            </a:lvl1pPr>
          </a:lstStyle>
          <a:p>
            <a:pPr>
              <a:defRPr/>
            </a:pPr>
            <a:fld id="{1A648AE5-2C8C-42A1-8433-364CE55217A1}" type="slidenum">
              <a:rPr lang="en-US" altLang="zh-CN"/>
              <a:pPr>
                <a:defRPr/>
              </a:pPr>
              <a:t>‹#›</a:t>
            </a:fld>
            <a:endParaRPr lang="en-US" altLang="zh-CN"/>
          </a:p>
        </p:txBody>
      </p:sp>
    </p:spTree>
    <p:extLst>
      <p:ext uri="{BB962C8B-B14F-4D97-AF65-F5344CB8AC3E}">
        <p14:creationId xmlns:p14="http://schemas.microsoft.com/office/powerpoint/2010/main" val="16618383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aseline="-25000">
                <a:solidFill>
                  <a:schemeClr val="tx1"/>
                </a:solidFill>
                <a:latin typeface="Arial" charset="0"/>
              </a:defRPr>
            </a:lvl1pPr>
            <a:lvl2pPr marL="742950" indent="-285750" eaLnBrk="0" hangingPunct="0">
              <a:defRPr sz="2400" baseline="-25000">
                <a:solidFill>
                  <a:schemeClr val="tx1"/>
                </a:solidFill>
                <a:latin typeface="Arial" charset="0"/>
              </a:defRPr>
            </a:lvl2pPr>
            <a:lvl3pPr marL="1143000" indent="-228600" eaLnBrk="0" hangingPunct="0">
              <a:defRPr sz="2400" baseline="-25000">
                <a:solidFill>
                  <a:schemeClr val="tx1"/>
                </a:solidFill>
                <a:latin typeface="Arial" charset="0"/>
              </a:defRPr>
            </a:lvl3pPr>
            <a:lvl4pPr marL="1600200" indent="-228600" eaLnBrk="0" hangingPunct="0">
              <a:defRPr sz="2400" baseline="-25000">
                <a:solidFill>
                  <a:schemeClr val="tx1"/>
                </a:solidFill>
                <a:latin typeface="Arial" charset="0"/>
              </a:defRPr>
            </a:lvl4pPr>
            <a:lvl5pPr marL="2057400" indent="-228600" eaLnBrk="0" hangingPunct="0">
              <a:defRPr sz="2400" baseline="-25000">
                <a:solidFill>
                  <a:schemeClr val="tx1"/>
                </a:solidFill>
                <a:latin typeface="Arial" charset="0"/>
              </a:defRPr>
            </a:lvl5pPr>
            <a:lvl6pPr marL="2514600" indent="-228600" algn="ctr" eaLnBrk="0" fontAlgn="base" hangingPunct="0">
              <a:spcBef>
                <a:spcPct val="0"/>
              </a:spcBef>
              <a:spcAft>
                <a:spcPct val="0"/>
              </a:spcAft>
              <a:defRPr sz="2400" baseline="-25000">
                <a:solidFill>
                  <a:schemeClr val="tx1"/>
                </a:solidFill>
                <a:latin typeface="Arial" charset="0"/>
              </a:defRPr>
            </a:lvl6pPr>
            <a:lvl7pPr marL="2971800" indent="-228600" algn="ctr" eaLnBrk="0" fontAlgn="base" hangingPunct="0">
              <a:spcBef>
                <a:spcPct val="0"/>
              </a:spcBef>
              <a:spcAft>
                <a:spcPct val="0"/>
              </a:spcAft>
              <a:defRPr sz="2400" baseline="-25000">
                <a:solidFill>
                  <a:schemeClr val="tx1"/>
                </a:solidFill>
                <a:latin typeface="Arial" charset="0"/>
              </a:defRPr>
            </a:lvl7pPr>
            <a:lvl8pPr marL="3429000" indent="-228600" algn="ctr" eaLnBrk="0" fontAlgn="base" hangingPunct="0">
              <a:spcBef>
                <a:spcPct val="0"/>
              </a:spcBef>
              <a:spcAft>
                <a:spcPct val="0"/>
              </a:spcAft>
              <a:defRPr sz="2400" baseline="-25000">
                <a:solidFill>
                  <a:schemeClr val="tx1"/>
                </a:solidFill>
                <a:latin typeface="Arial" charset="0"/>
              </a:defRPr>
            </a:lvl8pPr>
            <a:lvl9pPr marL="3886200" indent="-228600" algn="ctr" eaLnBrk="0" fontAlgn="base" hangingPunct="0">
              <a:spcBef>
                <a:spcPct val="0"/>
              </a:spcBef>
              <a:spcAft>
                <a:spcPct val="0"/>
              </a:spcAft>
              <a:defRPr sz="2400" baseline="-25000">
                <a:solidFill>
                  <a:schemeClr val="tx1"/>
                </a:solidFill>
                <a:latin typeface="Arial" charset="0"/>
              </a:defRPr>
            </a:lvl9pPr>
          </a:lstStyle>
          <a:p>
            <a:pPr eaLnBrk="1" hangingPunct="1"/>
            <a:fld id="{57637A84-5E50-4EC8-AE38-71DDAA875F1B}" type="slidenum">
              <a:rPr lang="en-US" altLang="zh-CN" sz="1200" baseline="0" smtClean="0"/>
              <a:pPr eaLnBrk="1" hangingPunct="1"/>
              <a:t>1</a:t>
            </a:fld>
            <a:endParaRPr lang="en-US" altLang="zh-CN" sz="1200" baseline="0" smtClean="0"/>
          </a:p>
        </p:txBody>
      </p:sp>
      <p:sp>
        <p:nvSpPr>
          <p:cNvPr id="7171" name="Rectangle 2"/>
          <p:cNvSpPr>
            <a:spLocks noRot="1" noChangeArrowheads="1" noTextEdit="1"/>
          </p:cNvSpPr>
          <p:nvPr>
            <p:ph type="sldImg"/>
          </p:nvPr>
        </p:nvSpPr>
        <p:spPr>
          <a:ln/>
        </p:spPr>
      </p:sp>
      <p:sp>
        <p:nvSpPr>
          <p:cNvPr id="7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aseline="-25000">
                <a:solidFill>
                  <a:schemeClr val="tx1"/>
                </a:solidFill>
                <a:latin typeface="Arial" charset="0"/>
              </a:defRPr>
            </a:lvl1pPr>
            <a:lvl2pPr marL="742950" indent="-285750" eaLnBrk="0" hangingPunct="0">
              <a:defRPr sz="2400" baseline="-25000">
                <a:solidFill>
                  <a:schemeClr val="tx1"/>
                </a:solidFill>
                <a:latin typeface="Arial" charset="0"/>
              </a:defRPr>
            </a:lvl2pPr>
            <a:lvl3pPr marL="1143000" indent="-228600" eaLnBrk="0" hangingPunct="0">
              <a:defRPr sz="2400" baseline="-25000">
                <a:solidFill>
                  <a:schemeClr val="tx1"/>
                </a:solidFill>
                <a:latin typeface="Arial" charset="0"/>
              </a:defRPr>
            </a:lvl3pPr>
            <a:lvl4pPr marL="1600200" indent="-228600" eaLnBrk="0" hangingPunct="0">
              <a:defRPr sz="2400" baseline="-25000">
                <a:solidFill>
                  <a:schemeClr val="tx1"/>
                </a:solidFill>
                <a:latin typeface="Arial" charset="0"/>
              </a:defRPr>
            </a:lvl4pPr>
            <a:lvl5pPr marL="2057400" indent="-228600" eaLnBrk="0" hangingPunct="0">
              <a:defRPr sz="2400" baseline="-25000">
                <a:solidFill>
                  <a:schemeClr val="tx1"/>
                </a:solidFill>
                <a:latin typeface="Arial" charset="0"/>
              </a:defRPr>
            </a:lvl5pPr>
            <a:lvl6pPr marL="2514600" indent="-228600" algn="ctr" eaLnBrk="0" fontAlgn="base" hangingPunct="0">
              <a:spcBef>
                <a:spcPct val="0"/>
              </a:spcBef>
              <a:spcAft>
                <a:spcPct val="0"/>
              </a:spcAft>
              <a:defRPr sz="2400" baseline="-25000">
                <a:solidFill>
                  <a:schemeClr val="tx1"/>
                </a:solidFill>
                <a:latin typeface="Arial" charset="0"/>
              </a:defRPr>
            </a:lvl6pPr>
            <a:lvl7pPr marL="2971800" indent="-228600" algn="ctr" eaLnBrk="0" fontAlgn="base" hangingPunct="0">
              <a:spcBef>
                <a:spcPct val="0"/>
              </a:spcBef>
              <a:spcAft>
                <a:spcPct val="0"/>
              </a:spcAft>
              <a:defRPr sz="2400" baseline="-25000">
                <a:solidFill>
                  <a:schemeClr val="tx1"/>
                </a:solidFill>
                <a:latin typeface="Arial" charset="0"/>
              </a:defRPr>
            </a:lvl7pPr>
            <a:lvl8pPr marL="3429000" indent="-228600" algn="ctr" eaLnBrk="0" fontAlgn="base" hangingPunct="0">
              <a:spcBef>
                <a:spcPct val="0"/>
              </a:spcBef>
              <a:spcAft>
                <a:spcPct val="0"/>
              </a:spcAft>
              <a:defRPr sz="2400" baseline="-25000">
                <a:solidFill>
                  <a:schemeClr val="tx1"/>
                </a:solidFill>
                <a:latin typeface="Arial" charset="0"/>
              </a:defRPr>
            </a:lvl8pPr>
            <a:lvl9pPr marL="3886200" indent="-228600" algn="ctr" eaLnBrk="0" fontAlgn="base" hangingPunct="0">
              <a:spcBef>
                <a:spcPct val="0"/>
              </a:spcBef>
              <a:spcAft>
                <a:spcPct val="0"/>
              </a:spcAft>
              <a:defRPr sz="2400" baseline="-25000">
                <a:solidFill>
                  <a:schemeClr val="tx1"/>
                </a:solidFill>
                <a:latin typeface="Arial" charset="0"/>
              </a:defRPr>
            </a:lvl9pPr>
          </a:lstStyle>
          <a:p>
            <a:pPr eaLnBrk="1" hangingPunct="1"/>
            <a:fld id="{BEAAB0EF-E3A5-4837-A3D5-886774B86A0F}" type="slidenum">
              <a:rPr lang="en-US" altLang="zh-CN" sz="1200" baseline="0" smtClean="0"/>
              <a:pPr eaLnBrk="1" hangingPunct="1"/>
              <a:t>2</a:t>
            </a:fld>
            <a:endParaRPr lang="en-US" altLang="zh-CN" sz="1200" baseline="0" smtClean="0"/>
          </a:p>
        </p:txBody>
      </p:sp>
      <p:sp>
        <p:nvSpPr>
          <p:cNvPr id="8195" name="Rectangle 2"/>
          <p:cNvSpPr>
            <a:spLocks noRot="1" noChangeArrowheads="1" noTextEdit="1"/>
          </p:cNvSpPr>
          <p:nvPr>
            <p:ph type="sldImg"/>
          </p:nvPr>
        </p:nvSpPr>
        <p:spPr>
          <a:ln/>
        </p:spPr>
      </p:sp>
      <p:sp>
        <p:nvSpPr>
          <p:cNvPr id="81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aseline="-25000">
                <a:solidFill>
                  <a:schemeClr val="tx1"/>
                </a:solidFill>
                <a:latin typeface="Arial" charset="0"/>
              </a:defRPr>
            </a:lvl1pPr>
            <a:lvl2pPr marL="742950" indent="-285750" eaLnBrk="0" hangingPunct="0">
              <a:defRPr sz="2400" baseline="-25000">
                <a:solidFill>
                  <a:schemeClr val="tx1"/>
                </a:solidFill>
                <a:latin typeface="Arial" charset="0"/>
              </a:defRPr>
            </a:lvl2pPr>
            <a:lvl3pPr marL="1143000" indent="-228600" eaLnBrk="0" hangingPunct="0">
              <a:defRPr sz="2400" baseline="-25000">
                <a:solidFill>
                  <a:schemeClr val="tx1"/>
                </a:solidFill>
                <a:latin typeface="Arial" charset="0"/>
              </a:defRPr>
            </a:lvl3pPr>
            <a:lvl4pPr marL="1600200" indent="-228600" eaLnBrk="0" hangingPunct="0">
              <a:defRPr sz="2400" baseline="-25000">
                <a:solidFill>
                  <a:schemeClr val="tx1"/>
                </a:solidFill>
                <a:latin typeface="Arial" charset="0"/>
              </a:defRPr>
            </a:lvl4pPr>
            <a:lvl5pPr marL="2057400" indent="-228600" eaLnBrk="0" hangingPunct="0">
              <a:defRPr sz="2400" baseline="-25000">
                <a:solidFill>
                  <a:schemeClr val="tx1"/>
                </a:solidFill>
                <a:latin typeface="Arial" charset="0"/>
              </a:defRPr>
            </a:lvl5pPr>
            <a:lvl6pPr marL="2514600" indent="-228600" algn="ctr" eaLnBrk="0" fontAlgn="base" hangingPunct="0">
              <a:spcBef>
                <a:spcPct val="0"/>
              </a:spcBef>
              <a:spcAft>
                <a:spcPct val="0"/>
              </a:spcAft>
              <a:defRPr sz="2400" baseline="-25000">
                <a:solidFill>
                  <a:schemeClr val="tx1"/>
                </a:solidFill>
                <a:latin typeface="Arial" charset="0"/>
              </a:defRPr>
            </a:lvl6pPr>
            <a:lvl7pPr marL="2971800" indent="-228600" algn="ctr" eaLnBrk="0" fontAlgn="base" hangingPunct="0">
              <a:spcBef>
                <a:spcPct val="0"/>
              </a:spcBef>
              <a:spcAft>
                <a:spcPct val="0"/>
              </a:spcAft>
              <a:defRPr sz="2400" baseline="-25000">
                <a:solidFill>
                  <a:schemeClr val="tx1"/>
                </a:solidFill>
                <a:latin typeface="Arial" charset="0"/>
              </a:defRPr>
            </a:lvl7pPr>
            <a:lvl8pPr marL="3429000" indent="-228600" algn="ctr" eaLnBrk="0" fontAlgn="base" hangingPunct="0">
              <a:spcBef>
                <a:spcPct val="0"/>
              </a:spcBef>
              <a:spcAft>
                <a:spcPct val="0"/>
              </a:spcAft>
              <a:defRPr sz="2400" baseline="-25000">
                <a:solidFill>
                  <a:schemeClr val="tx1"/>
                </a:solidFill>
                <a:latin typeface="Arial" charset="0"/>
              </a:defRPr>
            </a:lvl8pPr>
            <a:lvl9pPr marL="3886200" indent="-228600" algn="ctr" eaLnBrk="0" fontAlgn="base" hangingPunct="0">
              <a:spcBef>
                <a:spcPct val="0"/>
              </a:spcBef>
              <a:spcAft>
                <a:spcPct val="0"/>
              </a:spcAft>
              <a:defRPr sz="2400" baseline="-25000">
                <a:solidFill>
                  <a:schemeClr val="tx1"/>
                </a:solidFill>
                <a:latin typeface="Arial" charset="0"/>
              </a:defRPr>
            </a:lvl9pPr>
          </a:lstStyle>
          <a:p>
            <a:pPr eaLnBrk="1" hangingPunct="1"/>
            <a:fld id="{0A9F1A1F-262E-461B-837F-6EA459894727}" type="slidenum">
              <a:rPr lang="en-US" altLang="zh-CN" sz="1200" baseline="0" smtClean="0"/>
              <a:pPr eaLnBrk="1" hangingPunct="1"/>
              <a:t>3</a:t>
            </a:fld>
            <a:endParaRPr lang="en-US" altLang="zh-CN" sz="1200" baseline="0" smtClean="0"/>
          </a:p>
        </p:txBody>
      </p:sp>
      <p:sp>
        <p:nvSpPr>
          <p:cNvPr id="9219" name="Rectangle 2"/>
          <p:cNvSpPr>
            <a:spLocks noRot="1" noChangeArrowheads="1" noTextEdit="1"/>
          </p:cNvSpPr>
          <p:nvPr>
            <p:ph type="sldImg"/>
          </p:nvPr>
        </p:nvSpPr>
        <p:spPr>
          <a:ln/>
        </p:spPr>
      </p:sp>
      <p:sp>
        <p:nvSpPr>
          <p:cNvPr id="9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33400" y="609600"/>
            <a:ext cx="7772400" cy="704850"/>
          </a:xfrm>
          <a:effectLst>
            <a:outerShdw dist="12700" algn="ctr" rotWithShape="0">
              <a:schemeClr val="bg1"/>
            </a:outerShdw>
          </a:effectLst>
        </p:spPr>
        <p:txBody>
          <a:bodyPr/>
          <a:lstStyle>
            <a:lvl1pPr>
              <a:defRPr sz="3600"/>
            </a:lvl1pPr>
          </a:lstStyle>
          <a:p>
            <a:r>
              <a:rPr lang="en-US"/>
              <a:t>Click to edit Master title style</a:t>
            </a:r>
          </a:p>
        </p:txBody>
      </p:sp>
      <p:sp>
        <p:nvSpPr>
          <p:cNvPr id="3075" name="Rectangle 3"/>
          <p:cNvSpPr>
            <a:spLocks noGrp="1" noChangeArrowheads="1"/>
          </p:cNvSpPr>
          <p:nvPr>
            <p:ph type="subTitle" idx="1"/>
          </p:nvPr>
        </p:nvSpPr>
        <p:spPr>
          <a:xfrm>
            <a:off x="533400" y="1295400"/>
            <a:ext cx="7772400" cy="685800"/>
          </a:xfrm>
          <a:effectLst>
            <a:outerShdw dist="12700" algn="ctr" rotWithShape="0">
              <a:schemeClr val="bg1"/>
            </a:outerShdw>
          </a:effectLst>
        </p:spPr>
        <p:txBody>
          <a:bodyPr/>
          <a:lstStyle>
            <a:lvl1pPr marL="0" indent="0">
              <a:buFontTx/>
              <a:buNone/>
              <a:defRPr sz="2400">
                <a:solidFill>
                  <a:schemeClr val="hlink"/>
                </a:solidFill>
              </a:defRPr>
            </a:lvl1pPr>
          </a:lstStyle>
          <a:p>
            <a:r>
              <a:rPr lang="en-US"/>
              <a:t>Click to edit Master subtitle style</a:t>
            </a:r>
          </a:p>
        </p:txBody>
      </p:sp>
    </p:spTree>
    <p:extLst>
      <p:ext uri="{BB962C8B-B14F-4D97-AF65-F5344CB8AC3E}">
        <p14:creationId xmlns:p14="http://schemas.microsoft.com/office/powerpoint/2010/main" val="42108441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2507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67450" y="457200"/>
            <a:ext cx="196215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457200"/>
            <a:ext cx="57340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004168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2014/1/15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49417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2014/1/15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1947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2014/1/15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59712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2014/1/15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57895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2014/1/15</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71251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2014/1/15</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08219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2014/1/15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81277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2014/1/15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5465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856638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2014/1/15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83356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2014/1/15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44146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2014/1/15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7169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628889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981200"/>
            <a:ext cx="35814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5814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392831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61872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27287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4414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31392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8579079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0" y="457200"/>
            <a:ext cx="7315200"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Rectangle 3"/>
          <p:cNvSpPr>
            <a:spLocks noGrp="1" noChangeArrowheads="1"/>
          </p:cNvSpPr>
          <p:nvPr>
            <p:ph type="body" idx="1"/>
          </p:nvPr>
        </p:nvSpPr>
        <p:spPr bwMode="auto">
          <a:xfrm>
            <a:off x="914400" y="1981200"/>
            <a:ext cx="73152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95" r:id="rId1"/>
    <p:sldLayoutId id="2147483694" r:id="rId2"/>
    <p:sldLayoutId id="2147483693" r:id="rId3"/>
    <p:sldLayoutId id="2147483692" r:id="rId4"/>
    <p:sldLayoutId id="2147483691" r:id="rId5"/>
    <p:sldLayoutId id="2147483690" r:id="rId6"/>
    <p:sldLayoutId id="2147483689" r:id="rId7"/>
    <p:sldLayoutId id="2147483688" r:id="rId8"/>
    <p:sldLayoutId id="2147483687" r:id="rId9"/>
    <p:sldLayoutId id="2147483686" r:id="rId10"/>
    <p:sldLayoutId id="2147483685" r:id="rId11"/>
  </p:sldLayoutIdLst>
  <p:txStyles>
    <p:titleStyle>
      <a:lvl1pPr algn="l" rtl="0" eaLnBrk="0" fontAlgn="base" hangingPunct="0">
        <a:spcBef>
          <a:spcPct val="0"/>
        </a:spcBef>
        <a:spcAft>
          <a:spcPct val="0"/>
        </a:spcAft>
        <a:defRPr sz="4400">
          <a:solidFill>
            <a:schemeClr val="hlink"/>
          </a:solidFill>
          <a:latin typeface="+mj-lt"/>
          <a:ea typeface="+mj-ea"/>
          <a:cs typeface="+mj-cs"/>
        </a:defRPr>
      </a:lvl1pPr>
      <a:lvl2pPr algn="l" rtl="0" eaLnBrk="0" fontAlgn="base" hangingPunct="0">
        <a:spcBef>
          <a:spcPct val="0"/>
        </a:spcBef>
        <a:spcAft>
          <a:spcPct val="0"/>
        </a:spcAft>
        <a:defRPr sz="4400">
          <a:solidFill>
            <a:schemeClr val="hlink"/>
          </a:solidFill>
          <a:latin typeface="Microsoft Sans Serif" pitchFamily="34" charset="0"/>
        </a:defRPr>
      </a:lvl2pPr>
      <a:lvl3pPr algn="l" rtl="0" eaLnBrk="0" fontAlgn="base" hangingPunct="0">
        <a:spcBef>
          <a:spcPct val="0"/>
        </a:spcBef>
        <a:spcAft>
          <a:spcPct val="0"/>
        </a:spcAft>
        <a:defRPr sz="4400">
          <a:solidFill>
            <a:schemeClr val="hlink"/>
          </a:solidFill>
          <a:latin typeface="Microsoft Sans Serif" pitchFamily="34" charset="0"/>
        </a:defRPr>
      </a:lvl3pPr>
      <a:lvl4pPr algn="l" rtl="0" eaLnBrk="0" fontAlgn="base" hangingPunct="0">
        <a:spcBef>
          <a:spcPct val="0"/>
        </a:spcBef>
        <a:spcAft>
          <a:spcPct val="0"/>
        </a:spcAft>
        <a:defRPr sz="4400">
          <a:solidFill>
            <a:schemeClr val="hlink"/>
          </a:solidFill>
          <a:latin typeface="Microsoft Sans Serif" pitchFamily="34" charset="0"/>
        </a:defRPr>
      </a:lvl4pPr>
      <a:lvl5pPr algn="l" rtl="0" eaLnBrk="0" fontAlgn="base" hangingPunct="0">
        <a:spcBef>
          <a:spcPct val="0"/>
        </a:spcBef>
        <a:spcAft>
          <a:spcPct val="0"/>
        </a:spcAft>
        <a:defRPr sz="4400">
          <a:solidFill>
            <a:schemeClr val="hlink"/>
          </a:solidFill>
          <a:latin typeface="Microsoft Sans Serif" pitchFamily="34" charset="0"/>
        </a:defRPr>
      </a:lvl5pPr>
      <a:lvl6pPr marL="457200" algn="l" rtl="0" fontAlgn="base">
        <a:spcBef>
          <a:spcPct val="0"/>
        </a:spcBef>
        <a:spcAft>
          <a:spcPct val="0"/>
        </a:spcAft>
        <a:defRPr sz="4400">
          <a:solidFill>
            <a:schemeClr val="hlink"/>
          </a:solidFill>
          <a:latin typeface="Microsoft Sans Serif" pitchFamily="34" charset="0"/>
        </a:defRPr>
      </a:lvl6pPr>
      <a:lvl7pPr marL="914400" algn="l" rtl="0" fontAlgn="base">
        <a:spcBef>
          <a:spcPct val="0"/>
        </a:spcBef>
        <a:spcAft>
          <a:spcPct val="0"/>
        </a:spcAft>
        <a:defRPr sz="4400">
          <a:solidFill>
            <a:schemeClr val="hlink"/>
          </a:solidFill>
          <a:latin typeface="Microsoft Sans Serif" pitchFamily="34" charset="0"/>
        </a:defRPr>
      </a:lvl7pPr>
      <a:lvl8pPr marL="1371600" algn="l" rtl="0" fontAlgn="base">
        <a:spcBef>
          <a:spcPct val="0"/>
        </a:spcBef>
        <a:spcAft>
          <a:spcPct val="0"/>
        </a:spcAft>
        <a:defRPr sz="4400">
          <a:solidFill>
            <a:schemeClr val="hlink"/>
          </a:solidFill>
          <a:latin typeface="Microsoft Sans Serif" pitchFamily="34" charset="0"/>
        </a:defRPr>
      </a:lvl8pPr>
      <a:lvl9pPr marL="1828800" algn="l" rtl="0" fontAlgn="base">
        <a:spcBef>
          <a:spcPct val="0"/>
        </a:spcBef>
        <a:spcAft>
          <a:spcPct val="0"/>
        </a:spcAft>
        <a:defRPr sz="4400">
          <a:solidFill>
            <a:schemeClr val="hlink"/>
          </a:solidFill>
          <a:latin typeface="Microsoft Sans Serif"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baseline="0" smtClean="0">
                <a:solidFill>
                  <a:prstClr val="black">
                    <a:tint val="75000"/>
                  </a:prstClr>
                </a:solidFill>
                <a:latin typeface="Calibri"/>
              </a:rPr>
              <a:pPr fontAlgn="auto">
                <a:spcBef>
                  <a:spcPts val="0"/>
                </a:spcBef>
                <a:spcAft>
                  <a:spcPts val="0"/>
                </a:spcAft>
              </a:pPr>
              <a:t>2014/1/15</a:t>
            </a:fld>
            <a:endParaRPr lang="zh-CN" altLang="en-US" baseline="0">
              <a:solidFill>
                <a:prstClr val="black">
                  <a:tint val="75000"/>
                </a:prstClr>
              </a:solidFill>
              <a:latin typeface="Calibri"/>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baseline="0">
              <a:solidFill>
                <a:prstClr val="black">
                  <a:tint val="75000"/>
                </a:prstClr>
              </a:solidFill>
              <a:latin typeface="Calibri"/>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baseline="0" smtClean="0">
                <a:solidFill>
                  <a:prstClr val="black">
                    <a:tint val="75000"/>
                  </a:prstClr>
                </a:solidFill>
                <a:latin typeface="Calibri"/>
              </a:rPr>
              <a:pPr fontAlgn="auto">
                <a:spcBef>
                  <a:spcPts val="0"/>
                </a:spcBef>
                <a:spcAft>
                  <a:spcPts val="0"/>
                </a:spcAft>
              </a:pPr>
              <a:t>‹#›</a:t>
            </a:fld>
            <a:endParaRPr lang="zh-CN" altLang="en-US" baseline="0">
              <a:solidFill>
                <a:prstClr val="black">
                  <a:tint val="75000"/>
                </a:prstClr>
              </a:solidFill>
              <a:latin typeface="Calibri"/>
            </a:endParaRPr>
          </a:p>
        </p:txBody>
      </p:sp>
    </p:spTree>
    <p:extLst>
      <p:ext uri="{BB962C8B-B14F-4D97-AF65-F5344CB8AC3E}">
        <p14:creationId xmlns:p14="http://schemas.microsoft.com/office/powerpoint/2010/main" val="182124979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5.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4.pn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6.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09600" y="1981200"/>
            <a:ext cx="6477000" cy="704850"/>
          </a:xfrm>
        </p:spPr>
        <p:txBody>
          <a:bodyPr/>
          <a:lstStyle/>
          <a:p>
            <a:pPr eaLnBrk="1" hangingPunct="1">
              <a:defRPr/>
            </a:pPr>
            <a:r>
              <a:rPr lang="zh-CN" altLang="en-US" sz="4800" b="1" dirty="0" smtClean="0">
                <a:ln w="18000">
                  <a:solidFill>
                    <a:srgbClr val="1376BA"/>
                  </a:solidFill>
                  <a:prstDash val="solid"/>
                  <a:miter lim="800000"/>
                </a:ln>
                <a:solidFill>
                  <a:schemeClr val="accent3"/>
                </a:solidFill>
                <a:effectLst>
                  <a:outerShdw blurRad="25500" dist="23000" dir="7020000" algn="tl">
                    <a:srgbClr val="000000">
                      <a:alpha val="50000"/>
                    </a:srgbClr>
                  </a:outerShdw>
                </a:effectLst>
                <a:latin typeface="方正正大黑简体" panose="02000000000000000000" pitchFamily="2" charset="-122"/>
                <a:ea typeface="方正正大黑简体" panose="02000000000000000000" pitchFamily="2" charset="-122"/>
              </a:rPr>
              <a:t>ＤＮＡ医学生物幻灯片</a:t>
            </a:r>
            <a:endParaRPr lang="en-US" sz="4800" b="1" dirty="0" smtClean="0">
              <a:ln w="18000">
                <a:solidFill>
                  <a:srgbClr val="1376BA"/>
                </a:solidFill>
                <a:prstDash val="solid"/>
                <a:miter lim="800000"/>
              </a:ln>
              <a:solidFill>
                <a:schemeClr val="accent3"/>
              </a:solidFill>
              <a:effectLst>
                <a:outerShdw blurRad="25500" dist="23000" dir="7020000" algn="tl">
                  <a:srgbClr val="000000">
                    <a:alpha val="50000"/>
                  </a:srgbClr>
                </a:outerShdw>
              </a:effectLst>
              <a:latin typeface="方正正大黑简体" panose="02000000000000000000" pitchFamily="2" charset="-122"/>
              <a:ea typeface="方正正大黑简体" panose="02000000000000000000" pitchFamily="2" charset="-122"/>
            </a:endParaRPr>
          </a:p>
        </p:txBody>
      </p:sp>
      <p:sp>
        <p:nvSpPr>
          <p:cNvPr id="2051" name="Rectangle 3"/>
          <p:cNvSpPr>
            <a:spLocks noGrp="1" noChangeArrowheads="1"/>
          </p:cNvSpPr>
          <p:nvPr>
            <p:ph type="subTitle" idx="1"/>
          </p:nvPr>
        </p:nvSpPr>
        <p:spPr>
          <a:xfrm>
            <a:off x="685800" y="2819400"/>
            <a:ext cx="6172200" cy="457200"/>
          </a:xfrm>
        </p:spPr>
        <p:txBody>
          <a:bodyPr/>
          <a:lstStyle/>
          <a:p>
            <a:pPr marL="342900" lvl="0" indent="-342900" algn="ctr" eaLnBrk="1" hangingPunct="1">
              <a:lnSpc>
                <a:spcPct val="110000"/>
              </a:lnSpc>
              <a:spcBef>
                <a:spcPct val="0"/>
              </a:spcBef>
            </a:pPr>
            <a:r>
              <a:rPr lang="zh-CN" altLang="en-US" sz="2000" dirty="0">
                <a:solidFill>
                  <a:srgbClr val="000000"/>
                </a:solidFill>
                <a:latin typeface="微软雅黑" panose="020B0503020204020204" pitchFamily="34" charset="-122"/>
                <a:ea typeface="微软雅黑" panose="020B0503020204020204" pitchFamily="34" charset="-122"/>
              </a:rPr>
              <a:t>第一</a:t>
            </a:r>
            <a:r>
              <a:rPr lang="en-US" altLang="zh-CN" sz="2000" dirty="0">
                <a:solidFill>
                  <a:srgbClr val="000000"/>
                </a:solidFill>
                <a:latin typeface="微软雅黑" panose="020B0503020204020204" pitchFamily="34" charset="-122"/>
                <a:ea typeface="微软雅黑" panose="020B0503020204020204" pitchFamily="34" charset="-122"/>
              </a:rPr>
              <a:t>PPT</a:t>
            </a:r>
            <a:r>
              <a:rPr lang="zh-CN" altLang="en-US" sz="2000" dirty="0">
                <a:solidFill>
                  <a:srgbClr val="000000"/>
                </a:solidFill>
                <a:latin typeface="微软雅黑" panose="020B0503020204020204" pitchFamily="34" charset="-122"/>
                <a:ea typeface="微软雅黑" panose="020B0503020204020204" pitchFamily="34" charset="-122"/>
              </a:rPr>
              <a:t>模板网</a:t>
            </a:r>
            <a:r>
              <a:rPr lang="en-US" altLang="zh-CN" sz="2000" dirty="0">
                <a:solidFill>
                  <a:srgbClr val="000000"/>
                </a:solidFill>
                <a:latin typeface="微软雅黑" panose="020B0503020204020204" pitchFamily="34" charset="-122"/>
                <a:ea typeface="微软雅黑" panose="020B0503020204020204" pitchFamily="34" charset="-122"/>
              </a:rPr>
              <a:t>-WWW.1PPT.COM</a:t>
            </a:r>
            <a:endParaRPr lang="en-US" altLang="zh-CN" sz="20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33400" y="457200"/>
            <a:ext cx="7086600" cy="792163"/>
          </a:xfrm>
          <a:effectLst>
            <a:outerShdw dist="12700" algn="ctr" rotWithShape="0">
              <a:schemeClr val="bg1"/>
            </a:outerShdw>
          </a:effectLst>
        </p:spPr>
        <p:txBody>
          <a:bodyPr/>
          <a:lstStyle/>
          <a:p>
            <a:pPr eaLnBrk="1" hangingPunct="1">
              <a:defRPr/>
            </a:pPr>
            <a:r>
              <a:rPr lang="en-US" dirty="0" smtClean="0"/>
              <a:t>Slide master</a:t>
            </a:r>
          </a:p>
        </p:txBody>
      </p:sp>
      <p:sp>
        <p:nvSpPr>
          <p:cNvPr id="4099" name="Rectangle 3"/>
          <p:cNvSpPr>
            <a:spLocks noGrp="1" noChangeArrowheads="1"/>
          </p:cNvSpPr>
          <p:nvPr>
            <p:ph type="body" idx="1"/>
          </p:nvPr>
        </p:nvSpPr>
        <p:spPr>
          <a:xfrm>
            <a:off x="1104900" y="1981200"/>
            <a:ext cx="6705600" cy="4114800"/>
          </a:xfrm>
        </p:spPr>
        <p:txBody>
          <a:bodyPr/>
          <a:lstStyle/>
          <a:p>
            <a:pPr eaLnBrk="1" hangingPunct="1">
              <a:lnSpc>
                <a:spcPct val="80000"/>
              </a:lnSpc>
            </a:pPr>
            <a:r>
              <a:rPr lang="en-US" altLang="ko-KR" sz="1600" smtClean="0">
                <a:solidFill>
                  <a:srgbClr val="5F5F5F"/>
                </a:solidFill>
                <a:latin typeface="Verdana" pitchFamily="34" charset="0"/>
                <a:ea typeface="Gulim" pitchFamily="34" charset="-127"/>
              </a:rPr>
              <a:t>Your Text here</a:t>
            </a:r>
          </a:p>
          <a:p>
            <a:pPr eaLnBrk="1" hangingPunct="1">
              <a:lnSpc>
                <a:spcPct val="80000"/>
              </a:lnSpc>
            </a:pPr>
            <a:endParaRPr lang="en-US" altLang="ko-KR" sz="1600" smtClean="0">
              <a:solidFill>
                <a:srgbClr val="5F5F5F"/>
              </a:solidFill>
              <a:latin typeface="Verdana" pitchFamily="34" charset="0"/>
              <a:ea typeface="Gulim" pitchFamily="34" charset="-127"/>
            </a:endParaRPr>
          </a:p>
          <a:p>
            <a:pPr eaLnBrk="1" hangingPunct="1">
              <a:lnSpc>
                <a:spcPct val="80000"/>
              </a:lnSpc>
            </a:pPr>
            <a:r>
              <a:rPr lang="en-US" altLang="ko-KR" sz="1600" smtClean="0">
                <a:solidFill>
                  <a:srgbClr val="5F5F5F"/>
                </a:solidFill>
                <a:latin typeface="Verdana" pitchFamily="34" charset="0"/>
                <a:ea typeface="Gulim" pitchFamily="34"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eaLnBrk="1" hangingPunct="1">
              <a:lnSpc>
                <a:spcPct val="80000"/>
              </a:lnSpc>
            </a:pPr>
            <a:endParaRPr lang="en-US" altLang="ko-KR" sz="1600" smtClean="0">
              <a:solidFill>
                <a:srgbClr val="5F5F5F"/>
              </a:solidFill>
              <a:latin typeface="Verdana" pitchFamily="34" charset="0"/>
              <a:ea typeface="Gulim" pitchFamily="34" charset="-127"/>
            </a:endParaRPr>
          </a:p>
          <a:p>
            <a:pPr eaLnBrk="1" hangingPunct="1">
              <a:lnSpc>
                <a:spcPct val="80000"/>
              </a:lnSpc>
            </a:pPr>
            <a:r>
              <a:rPr lang="en-US" altLang="ko-KR" sz="1600" smtClean="0">
                <a:solidFill>
                  <a:srgbClr val="5F5F5F"/>
                </a:solidFill>
                <a:latin typeface="Verdana" pitchFamily="34" charset="0"/>
                <a:ea typeface="Gulim" pitchFamily="34"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p>
          <a:p>
            <a:pPr eaLnBrk="1" hangingPunct="1">
              <a:lnSpc>
                <a:spcPct val="80000"/>
              </a:lnSpc>
            </a:pPr>
            <a:endParaRPr lang="en-US" altLang="ko-KR" sz="1600" smtClean="0">
              <a:solidFill>
                <a:srgbClr val="5F5F5F"/>
              </a:solidFill>
              <a:latin typeface="Verdana" pitchFamily="34" charset="0"/>
              <a:ea typeface="Gulim" pitchFamily="34" charset="-127"/>
            </a:endParaRPr>
          </a:p>
          <a:p>
            <a:pPr eaLnBrk="1" hangingPunct="1">
              <a:lnSpc>
                <a:spcPct val="80000"/>
              </a:lnSpc>
            </a:pPr>
            <a:r>
              <a:rPr lang="en-US" altLang="ko-KR" sz="1600" smtClean="0">
                <a:solidFill>
                  <a:srgbClr val="5F5F5F"/>
                </a:solidFill>
                <a:latin typeface="Verdana" pitchFamily="34" charset="0"/>
                <a:ea typeface="Gulim" pitchFamily="34"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a:t>
            </a:r>
            <a:endParaRPr lang="en-US" altLang="zh-CN" sz="1600" smtClean="0">
              <a:solidFill>
                <a:srgbClr val="5F5F5F"/>
              </a:solidFill>
              <a:latin typeface="Verdana" pitchFamily="34" charset="0"/>
              <a:ea typeface="Gulim" pitchFamily="34" charset="-127"/>
            </a:endParaRPr>
          </a:p>
        </p:txBody>
      </p:sp>
      <p:sp>
        <p:nvSpPr>
          <p:cNvPr id="5" name="矩形 4"/>
          <p:cNvSpPr/>
          <p:nvPr/>
        </p:nvSpPr>
        <p:spPr>
          <a:xfrm>
            <a:off x="0" y="6627168"/>
            <a:ext cx="662880" cy="230832"/>
          </a:xfrm>
          <a:prstGeom prst="rect">
            <a:avLst/>
          </a:prstGeom>
        </p:spPr>
        <p:txBody>
          <a:bodyPr wrap="square">
            <a:spAutoFit/>
          </a:bodyPr>
          <a:lstStyle/>
          <a:p>
            <a:pPr algn="l" fontAlgn="auto">
              <a:spcBef>
                <a:spcPts val="0"/>
              </a:spcBef>
              <a:spcAft>
                <a:spcPts val="0"/>
              </a:spcAft>
            </a:pPr>
            <a:r>
              <a:rPr lang="en-US" altLang="zh-CN" sz="100" baseline="0" dirty="0">
                <a:solidFill>
                  <a:schemeClr val="bg1"/>
                </a:solidFill>
                <a:latin typeface="Calibri"/>
                <a:ea typeface="宋体"/>
              </a:rPr>
              <a:t>PPT</a:t>
            </a:r>
            <a:r>
              <a:rPr lang="zh-CN" altLang="en-US" sz="100" baseline="0" dirty="0">
                <a:solidFill>
                  <a:schemeClr val="bg1"/>
                </a:solidFill>
                <a:latin typeface="Calibri"/>
                <a:ea typeface="宋体"/>
              </a:rPr>
              <a:t>模板下载：</a:t>
            </a:r>
            <a:r>
              <a:rPr lang="en-US" altLang="zh-CN" sz="100" baseline="0" dirty="0">
                <a:solidFill>
                  <a:schemeClr val="bg1"/>
                </a:solidFill>
                <a:latin typeface="Calibri"/>
                <a:ea typeface="宋体"/>
              </a:rPr>
              <a:t>www.1ppt.com/moban/     </a:t>
            </a:r>
            <a:r>
              <a:rPr lang="zh-CN" altLang="en-US" sz="100" baseline="0" dirty="0">
                <a:solidFill>
                  <a:schemeClr val="bg1"/>
                </a:solidFill>
                <a:latin typeface="Calibri"/>
                <a:ea typeface="宋体"/>
              </a:rPr>
              <a:t>行业</a:t>
            </a:r>
            <a:r>
              <a:rPr lang="en-US" altLang="zh-CN" sz="100" baseline="0" dirty="0">
                <a:solidFill>
                  <a:schemeClr val="bg1"/>
                </a:solidFill>
                <a:latin typeface="Calibri"/>
                <a:ea typeface="宋体"/>
              </a:rPr>
              <a:t>PPT</a:t>
            </a:r>
            <a:r>
              <a:rPr lang="zh-CN" altLang="en-US" sz="100" baseline="0" dirty="0">
                <a:solidFill>
                  <a:schemeClr val="bg1"/>
                </a:solidFill>
                <a:latin typeface="Calibri"/>
                <a:ea typeface="宋体"/>
              </a:rPr>
              <a:t>模板：</a:t>
            </a:r>
            <a:r>
              <a:rPr lang="en-US" altLang="zh-CN" sz="100" baseline="0" dirty="0">
                <a:solidFill>
                  <a:schemeClr val="bg1"/>
                </a:solidFill>
                <a:latin typeface="Calibri"/>
                <a:ea typeface="宋体"/>
              </a:rPr>
              <a:t>www.1ppt.com/hangye/ </a:t>
            </a:r>
          </a:p>
          <a:p>
            <a:pPr algn="l" fontAlgn="auto">
              <a:spcBef>
                <a:spcPts val="0"/>
              </a:spcBef>
              <a:spcAft>
                <a:spcPts val="0"/>
              </a:spcAft>
            </a:pPr>
            <a:r>
              <a:rPr lang="zh-CN" altLang="en-US" sz="100" baseline="0" dirty="0">
                <a:solidFill>
                  <a:schemeClr val="bg1"/>
                </a:solidFill>
                <a:latin typeface="Calibri"/>
                <a:ea typeface="宋体"/>
              </a:rPr>
              <a:t>节日</a:t>
            </a:r>
            <a:r>
              <a:rPr lang="en-US" altLang="zh-CN" sz="100" baseline="0" dirty="0">
                <a:solidFill>
                  <a:schemeClr val="bg1"/>
                </a:solidFill>
                <a:latin typeface="Calibri"/>
                <a:ea typeface="宋体"/>
              </a:rPr>
              <a:t>PPT</a:t>
            </a:r>
            <a:r>
              <a:rPr lang="zh-CN" altLang="en-US" sz="100" baseline="0" dirty="0">
                <a:solidFill>
                  <a:schemeClr val="bg1"/>
                </a:solidFill>
                <a:latin typeface="Calibri"/>
                <a:ea typeface="宋体"/>
              </a:rPr>
              <a:t>模板：</a:t>
            </a:r>
            <a:r>
              <a:rPr lang="en-US" altLang="zh-CN" sz="100" baseline="0" dirty="0">
                <a:solidFill>
                  <a:schemeClr val="bg1"/>
                </a:solidFill>
                <a:latin typeface="Calibri"/>
                <a:ea typeface="宋体"/>
              </a:rPr>
              <a:t>www.1ppt.com/jieri/           PPT</a:t>
            </a:r>
            <a:r>
              <a:rPr lang="zh-CN" altLang="en-US" sz="100" baseline="0" dirty="0">
                <a:solidFill>
                  <a:schemeClr val="bg1"/>
                </a:solidFill>
                <a:latin typeface="Calibri"/>
                <a:ea typeface="宋体"/>
              </a:rPr>
              <a:t>素材下载：</a:t>
            </a:r>
            <a:r>
              <a:rPr lang="en-US" altLang="zh-CN" sz="100" baseline="0" dirty="0">
                <a:solidFill>
                  <a:schemeClr val="bg1"/>
                </a:solidFill>
                <a:latin typeface="Calibri"/>
                <a:ea typeface="宋体"/>
              </a:rPr>
              <a:t>www.1ppt.com/sucai/</a:t>
            </a:r>
          </a:p>
          <a:p>
            <a:pPr algn="l" fontAlgn="auto">
              <a:spcBef>
                <a:spcPts val="0"/>
              </a:spcBef>
              <a:spcAft>
                <a:spcPts val="0"/>
              </a:spcAft>
            </a:pPr>
            <a:r>
              <a:rPr lang="en-US" altLang="zh-CN" sz="100" baseline="0" dirty="0">
                <a:solidFill>
                  <a:schemeClr val="bg1"/>
                </a:solidFill>
                <a:latin typeface="Calibri"/>
                <a:ea typeface="宋体"/>
              </a:rPr>
              <a:t>PPT</a:t>
            </a:r>
            <a:r>
              <a:rPr lang="zh-CN" altLang="en-US" sz="100" baseline="0" dirty="0">
                <a:solidFill>
                  <a:schemeClr val="bg1"/>
                </a:solidFill>
                <a:latin typeface="Calibri"/>
                <a:ea typeface="宋体"/>
              </a:rPr>
              <a:t>背景图片：</a:t>
            </a:r>
            <a:r>
              <a:rPr lang="en-US" altLang="zh-CN" sz="100" baseline="0" dirty="0">
                <a:solidFill>
                  <a:schemeClr val="bg1"/>
                </a:solidFill>
                <a:latin typeface="Calibri"/>
                <a:ea typeface="宋体"/>
              </a:rPr>
              <a:t>www.1ppt.com/beijing/      PPT</a:t>
            </a:r>
            <a:r>
              <a:rPr lang="zh-CN" altLang="en-US" sz="100" baseline="0" dirty="0">
                <a:solidFill>
                  <a:schemeClr val="bg1"/>
                </a:solidFill>
                <a:latin typeface="Calibri"/>
                <a:ea typeface="宋体"/>
              </a:rPr>
              <a:t>图表下载：</a:t>
            </a:r>
            <a:r>
              <a:rPr lang="en-US" altLang="zh-CN" sz="100" baseline="0" dirty="0">
                <a:solidFill>
                  <a:schemeClr val="bg1"/>
                </a:solidFill>
                <a:latin typeface="Calibri"/>
                <a:ea typeface="宋体"/>
              </a:rPr>
              <a:t>www.1ppt.com/tubiao/      </a:t>
            </a:r>
          </a:p>
          <a:p>
            <a:pPr algn="l" fontAlgn="auto">
              <a:spcBef>
                <a:spcPts val="0"/>
              </a:spcBef>
              <a:spcAft>
                <a:spcPts val="0"/>
              </a:spcAft>
            </a:pPr>
            <a:r>
              <a:rPr lang="zh-CN" altLang="en-US" sz="100" baseline="0" dirty="0">
                <a:solidFill>
                  <a:schemeClr val="bg1"/>
                </a:solidFill>
                <a:latin typeface="Calibri"/>
                <a:ea typeface="宋体"/>
              </a:rPr>
              <a:t>优秀</a:t>
            </a:r>
            <a:r>
              <a:rPr lang="en-US" altLang="zh-CN" sz="100" baseline="0" dirty="0">
                <a:solidFill>
                  <a:schemeClr val="bg1"/>
                </a:solidFill>
                <a:latin typeface="Calibri"/>
                <a:ea typeface="宋体"/>
              </a:rPr>
              <a:t>PPT</a:t>
            </a:r>
            <a:r>
              <a:rPr lang="zh-CN" altLang="en-US" sz="100" baseline="0" dirty="0">
                <a:solidFill>
                  <a:schemeClr val="bg1"/>
                </a:solidFill>
                <a:latin typeface="Calibri"/>
                <a:ea typeface="宋体"/>
              </a:rPr>
              <a:t>下载：</a:t>
            </a:r>
            <a:r>
              <a:rPr lang="en-US" altLang="zh-CN" sz="100" baseline="0" dirty="0">
                <a:solidFill>
                  <a:schemeClr val="bg1"/>
                </a:solidFill>
                <a:latin typeface="Calibri"/>
                <a:ea typeface="宋体"/>
              </a:rPr>
              <a:t>www.1ppt.com/xiazai/        PPT</a:t>
            </a:r>
            <a:r>
              <a:rPr lang="zh-CN" altLang="en-US" sz="100" baseline="0" dirty="0">
                <a:solidFill>
                  <a:schemeClr val="bg1"/>
                </a:solidFill>
                <a:latin typeface="Calibri"/>
                <a:ea typeface="宋体"/>
              </a:rPr>
              <a:t>教程： </a:t>
            </a:r>
            <a:r>
              <a:rPr lang="en-US" altLang="zh-CN" sz="100" baseline="0" dirty="0">
                <a:solidFill>
                  <a:schemeClr val="bg1"/>
                </a:solidFill>
                <a:latin typeface="Calibri"/>
                <a:ea typeface="宋体"/>
              </a:rPr>
              <a:t>www.1ppt.com/powerpoint/      </a:t>
            </a:r>
          </a:p>
          <a:p>
            <a:pPr algn="l" fontAlgn="auto">
              <a:spcBef>
                <a:spcPts val="0"/>
              </a:spcBef>
              <a:spcAft>
                <a:spcPts val="0"/>
              </a:spcAft>
            </a:pPr>
            <a:r>
              <a:rPr lang="en-US" altLang="zh-CN" sz="100" baseline="0" dirty="0">
                <a:solidFill>
                  <a:schemeClr val="bg1"/>
                </a:solidFill>
                <a:latin typeface="Calibri"/>
                <a:ea typeface="宋体"/>
              </a:rPr>
              <a:t>Word</a:t>
            </a:r>
            <a:r>
              <a:rPr lang="zh-CN" altLang="en-US" sz="100" baseline="0" dirty="0">
                <a:solidFill>
                  <a:schemeClr val="bg1"/>
                </a:solidFill>
                <a:latin typeface="Calibri"/>
                <a:ea typeface="宋体"/>
              </a:rPr>
              <a:t>教程： </a:t>
            </a:r>
            <a:r>
              <a:rPr lang="en-US" altLang="zh-CN" sz="100" baseline="0" dirty="0">
                <a:solidFill>
                  <a:schemeClr val="bg1"/>
                </a:solidFill>
                <a:latin typeface="Calibri"/>
                <a:ea typeface="宋体"/>
              </a:rPr>
              <a:t>www.1ppt.com/word/              Excel</a:t>
            </a:r>
            <a:r>
              <a:rPr lang="zh-CN" altLang="en-US" sz="100" baseline="0" dirty="0">
                <a:solidFill>
                  <a:schemeClr val="bg1"/>
                </a:solidFill>
                <a:latin typeface="Calibri"/>
                <a:ea typeface="宋体"/>
              </a:rPr>
              <a:t>教程：</a:t>
            </a:r>
            <a:r>
              <a:rPr lang="en-US" altLang="zh-CN" sz="100" baseline="0" dirty="0">
                <a:solidFill>
                  <a:schemeClr val="bg1"/>
                </a:solidFill>
                <a:latin typeface="Calibri"/>
                <a:ea typeface="宋体"/>
              </a:rPr>
              <a:t>www.1ppt.com/excel/  </a:t>
            </a:r>
          </a:p>
          <a:p>
            <a:pPr algn="l" fontAlgn="auto">
              <a:spcBef>
                <a:spcPts val="0"/>
              </a:spcBef>
              <a:spcAft>
                <a:spcPts val="0"/>
              </a:spcAft>
            </a:pPr>
            <a:r>
              <a:rPr lang="zh-CN" altLang="en-US" sz="100" baseline="0" dirty="0">
                <a:solidFill>
                  <a:schemeClr val="bg1"/>
                </a:solidFill>
                <a:latin typeface="Calibri"/>
                <a:ea typeface="宋体"/>
              </a:rPr>
              <a:t>资料下载：</a:t>
            </a:r>
            <a:r>
              <a:rPr lang="en-US" altLang="zh-CN" sz="100" baseline="0" dirty="0">
                <a:solidFill>
                  <a:schemeClr val="bg1"/>
                </a:solidFill>
                <a:latin typeface="Calibri"/>
                <a:ea typeface="宋体"/>
              </a:rPr>
              <a:t>www.1ppt.com/ziliao/                PPT</a:t>
            </a:r>
            <a:r>
              <a:rPr lang="zh-CN" altLang="en-US" sz="100" baseline="0" dirty="0">
                <a:solidFill>
                  <a:schemeClr val="bg1"/>
                </a:solidFill>
                <a:latin typeface="Calibri"/>
                <a:ea typeface="宋体"/>
              </a:rPr>
              <a:t>课件下载：</a:t>
            </a:r>
            <a:r>
              <a:rPr lang="en-US" altLang="zh-CN" sz="100" baseline="0" dirty="0">
                <a:solidFill>
                  <a:schemeClr val="bg1"/>
                </a:solidFill>
                <a:latin typeface="Calibri"/>
                <a:ea typeface="宋体"/>
              </a:rPr>
              <a:t>www.1ppt.com/kejian/ </a:t>
            </a:r>
          </a:p>
          <a:p>
            <a:pPr algn="l" fontAlgn="auto">
              <a:spcBef>
                <a:spcPts val="0"/>
              </a:spcBef>
              <a:spcAft>
                <a:spcPts val="0"/>
              </a:spcAft>
            </a:pPr>
            <a:r>
              <a:rPr lang="zh-CN" altLang="en-US" sz="100" baseline="0" dirty="0">
                <a:solidFill>
                  <a:schemeClr val="bg1"/>
                </a:solidFill>
                <a:latin typeface="Calibri"/>
                <a:ea typeface="宋体"/>
              </a:rPr>
              <a:t>范文下载：</a:t>
            </a:r>
            <a:r>
              <a:rPr lang="en-US" altLang="zh-CN" sz="100" baseline="0" dirty="0">
                <a:solidFill>
                  <a:schemeClr val="bg1"/>
                </a:solidFill>
                <a:latin typeface="Calibri"/>
                <a:ea typeface="宋体"/>
              </a:rPr>
              <a:t>www.1ppt.com/fanwen/             </a:t>
            </a:r>
            <a:r>
              <a:rPr lang="zh-CN" altLang="en-US" sz="100" baseline="0" dirty="0">
                <a:solidFill>
                  <a:schemeClr val="bg1"/>
                </a:solidFill>
                <a:latin typeface="Calibri"/>
                <a:ea typeface="宋体"/>
              </a:rPr>
              <a:t>试卷下载：</a:t>
            </a:r>
            <a:r>
              <a:rPr lang="en-US" altLang="zh-CN" sz="100" baseline="0" dirty="0">
                <a:solidFill>
                  <a:schemeClr val="bg1"/>
                </a:solidFill>
                <a:latin typeface="Calibri"/>
                <a:ea typeface="宋体"/>
              </a:rPr>
              <a:t>www.1ppt.com/shiti/  </a:t>
            </a:r>
          </a:p>
          <a:p>
            <a:pPr algn="l" fontAlgn="auto">
              <a:spcBef>
                <a:spcPts val="0"/>
              </a:spcBef>
              <a:spcAft>
                <a:spcPts val="0"/>
              </a:spcAft>
            </a:pPr>
            <a:r>
              <a:rPr lang="zh-CN" altLang="en-US" sz="100" baseline="0" dirty="0">
                <a:solidFill>
                  <a:schemeClr val="bg1"/>
                </a:solidFill>
                <a:latin typeface="Calibri"/>
                <a:ea typeface="宋体"/>
              </a:rPr>
              <a:t>教案下载：</a:t>
            </a:r>
            <a:r>
              <a:rPr lang="en-US" altLang="zh-CN" sz="100" baseline="0" dirty="0">
                <a:solidFill>
                  <a:schemeClr val="bg1"/>
                </a:solidFill>
                <a:latin typeface="Calibri"/>
                <a:ea typeface="宋体"/>
              </a:rPr>
              <a:t>www.1ppt.com/jiaoan/  </a:t>
            </a:r>
          </a:p>
          <a:p>
            <a:pPr algn="l" fontAlgn="auto">
              <a:spcBef>
                <a:spcPts val="0"/>
              </a:spcBef>
              <a:spcAft>
                <a:spcPts val="0"/>
              </a:spcAft>
            </a:pPr>
            <a:r>
              <a:rPr lang="en-US" altLang="zh-CN" sz="100" baseline="0" dirty="0">
                <a:solidFill>
                  <a:schemeClr val="bg1"/>
                </a:solidFill>
                <a:latin typeface="Calibri"/>
                <a:ea typeface="宋体"/>
              </a:rPr>
              <a:t> </a:t>
            </a:r>
            <a:endParaRPr lang="zh-CN" altLang="en-US" sz="100" baseline="0" dirty="0">
              <a:solidFill>
                <a:schemeClr val="bg1"/>
              </a:solidFill>
              <a:latin typeface="Calibri"/>
              <a:ea typeface="宋体"/>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981200" y="685800"/>
            <a:ext cx="6934200" cy="715963"/>
          </a:xfrm>
        </p:spPr>
        <p:txBody>
          <a:bodyPr/>
          <a:lstStyle/>
          <a:p>
            <a:pPr eaLnBrk="1" hangingPunct="1"/>
            <a:r>
              <a:rPr lang="en-US" altLang="zh-CN" sz="4000" smtClean="0">
                <a:ea typeface="宋体" charset="-122"/>
              </a:rPr>
              <a:t>Print master</a:t>
            </a:r>
          </a:p>
        </p:txBody>
      </p:sp>
      <p:sp>
        <p:nvSpPr>
          <p:cNvPr id="5123" name="Rectangle 3"/>
          <p:cNvSpPr>
            <a:spLocks noGrp="1" noChangeArrowheads="1"/>
          </p:cNvSpPr>
          <p:nvPr>
            <p:ph type="body" idx="1"/>
          </p:nvPr>
        </p:nvSpPr>
        <p:spPr>
          <a:xfrm>
            <a:off x="1981200" y="1905000"/>
            <a:ext cx="6934200" cy="4267200"/>
          </a:xfrm>
        </p:spPr>
        <p:txBody>
          <a:bodyPr/>
          <a:lstStyle/>
          <a:p>
            <a:pPr eaLnBrk="1" hangingPunct="1">
              <a:lnSpc>
                <a:spcPct val="80000"/>
              </a:lnSpc>
            </a:pPr>
            <a:r>
              <a:rPr lang="en-US" altLang="ko-KR" sz="2000" smtClean="0">
                <a:solidFill>
                  <a:srgbClr val="5F5F5F"/>
                </a:solidFill>
                <a:latin typeface="Verdana" pitchFamily="34" charset="0"/>
                <a:ea typeface="Gulim" pitchFamily="34" charset="-127"/>
              </a:rPr>
              <a:t>Your Text here</a:t>
            </a:r>
          </a:p>
          <a:p>
            <a:pPr eaLnBrk="1" hangingPunct="1">
              <a:lnSpc>
                <a:spcPct val="80000"/>
              </a:lnSpc>
            </a:pPr>
            <a:endParaRPr lang="en-US" altLang="ko-KR" sz="2000" smtClean="0">
              <a:solidFill>
                <a:srgbClr val="5F5F5F"/>
              </a:solidFill>
              <a:latin typeface="Verdana" pitchFamily="34" charset="0"/>
              <a:ea typeface="Gulim" pitchFamily="34" charset="-127"/>
            </a:endParaRPr>
          </a:p>
          <a:p>
            <a:pPr eaLnBrk="1" hangingPunct="1">
              <a:lnSpc>
                <a:spcPct val="80000"/>
              </a:lnSpc>
            </a:pPr>
            <a:r>
              <a:rPr lang="en-US" altLang="ko-KR" sz="2000" smtClean="0">
                <a:solidFill>
                  <a:srgbClr val="5F5F5F"/>
                </a:solidFill>
                <a:latin typeface="Verdana" pitchFamily="34" charset="0"/>
                <a:ea typeface="Gulim" pitchFamily="34"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eaLnBrk="1" hangingPunct="1">
              <a:lnSpc>
                <a:spcPct val="80000"/>
              </a:lnSpc>
            </a:pPr>
            <a:endParaRPr lang="en-US" altLang="ko-KR" sz="2000" smtClean="0">
              <a:solidFill>
                <a:srgbClr val="5F5F5F"/>
              </a:solidFill>
              <a:latin typeface="Verdana" pitchFamily="34" charset="0"/>
              <a:ea typeface="Gulim" pitchFamily="34" charset="-127"/>
            </a:endParaRPr>
          </a:p>
          <a:p>
            <a:pPr eaLnBrk="1" hangingPunct="1">
              <a:lnSpc>
                <a:spcPct val="80000"/>
              </a:lnSpc>
            </a:pPr>
            <a:r>
              <a:rPr lang="en-US" altLang="ko-KR" sz="2000" smtClean="0">
                <a:solidFill>
                  <a:srgbClr val="5F5F5F"/>
                </a:solidFill>
                <a:latin typeface="Verdana" pitchFamily="34" charset="0"/>
                <a:ea typeface="Gulim" pitchFamily="34"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altLang="zh-CN" sz="2000" smtClean="0">
              <a:ea typeface="宋体" charset="-122"/>
            </a:endParaRPr>
          </a:p>
          <a:p>
            <a:pPr eaLnBrk="1" hangingPunct="1">
              <a:lnSpc>
                <a:spcPct val="80000"/>
              </a:lnSpc>
            </a:pPr>
            <a:endParaRPr lang="en-US" altLang="zh-CN" sz="2000" smtClean="0">
              <a:ea typeface="宋体"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72805" y="4328517"/>
            <a:ext cx="645557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spcBef>
                <a:spcPts val="0"/>
              </a:spcBef>
              <a:spcAft>
                <a:spcPts val="0"/>
              </a:spcAft>
            </a:pP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baseline="0" dirty="0">
              <a:solidFill>
                <a:srgbClr val="EEECE1">
                  <a:lumMod val="25000"/>
                </a:srgbClr>
              </a:solidFill>
              <a:latin typeface="微软雅黑" panose="020B0503020204020204" pitchFamily="34" charset="-122"/>
              <a:ea typeface="微软雅黑" panose="020B0503020204020204" pitchFamily="34" charset="-122"/>
            </a:endParaRPr>
          </a:p>
          <a:p>
            <a:pPr algn="l" fontAlgn="auto">
              <a:spcBef>
                <a:spcPts val="0"/>
              </a:spcBef>
              <a:spcAft>
                <a:spcPts val="0"/>
              </a:spcAft>
            </a:pP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baseline="0" dirty="0">
              <a:solidFill>
                <a:srgbClr val="EEECE1">
                  <a:lumMod val="25000"/>
                </a:srgbClr>
              </a:solidFill>
              <a:latin typeface="微软雅黑" panose="020B0503020204020204" pitchFamily="34" charset="-122"/>
              <a:ea typeface="微软雅黑" panose="020B0503020204020204" pitchFamily="34" charset="-122"/>
            </a:endParaRPr>
          </a:p>
          <a:p>
            <a:pPr algn="l" fontAlgn="auto">
              <a:spcBef>
                <a:spcPts val="0"/>
              </a:spcBef>
              <a:spcAft>
                <a:spcPts val="0"/>
              </a:spcAft>
            </a:pP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baseline="0" dirty="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baseline="0" dirty="0">
              <a:solidFill>
                <a:srgbClr val="EEECE1">
                  <a:lumMod val="25000"/>
                </a:srgbClr>
              </a:solidFill>
              <a:latin typeface="微软雅黑" panose="020B0503020204020204" pitchFamily="34" charset="-122"/>
              <a:ea typeface="微软雅黑" panose="020B0503020204020204" pitchFamily="34" charset="-122"/>
            </a:endParaRPr>
          </a:p>
          <a:p>
            <a:pPr algn="l" fontAlgn="auto">
              <a:spcBef>
                <a:spcPts val="0"/>
              </a:spcBef>
              <a:spcAft>
                <a:spcPts val="0"/>
              </a:spcAft>
            </a:pPr>
            <a:r>
              <a:rPr lang="en-US" altLang="zh-CN" sz="1100" baseline="0" dirty="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baseline="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710243"/>
            <a:ext cx="9144000" cy="1366829"/>
          </a:xfrm>
          <a:prstGeom prst="rect">
            <a:avLst/>
          </a:prstGeom>
          <a:solidFill>
            <a:schemeClr val="tx2">
              <a:lumMod val="75000"/>
            </a:schemeClr>
          </a:solidFill>
          <a:ln w="9525">
            <a:noFill/>
            <a:miter lim="800000"/>
            <a:headEnd/>
            <a:tailEnd/>
          </a:ln>
        </p:spPr>
        <p:txBody>
          <a:bodyPr wrap="none" anchor="ctr"/>
          <a:lstStyle/>
          <a:p>
            <a:pPr algn="l" fontAlgn="auto">
              <a:spcBef>
                <a:spcPts val="0"/>
              </a:spcBef>
              <a:spcAft>
                <a:spcPts val="0"/>
              </a:spcAft>
              <a:defRPr/>
            </a:pPr>
            <a:endParaRPr lang="zh-CN" altLang="en-US" sz="1800" kern="0" baseline="0" dirty="0">
              <a:solidFill>
                <a:srgbClr val="005397"/>
              </a:solidFill>
              <a:latin typeface="Arial"/>
              <a:ea typeface="微软雅黑"/>
            </a:endParaRPr>
          </a:p>
        </p:txBody>
      </p:sp>
      <p:pic>
        <p:nvPicPr>
          <p:cNvPr id="10" name="图片 9"/>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653381" y="348680"/>
            <a:ext cx="5580620" cy="1944216"/>
          </a:xfrm>
          <a:prstGeom prst="rect">
            <a:avLst/>
          </a:prstGeom>
          <a:noFill/>
          <a:ln>
            <a:noFill/>
          </a:ln>
        </p:spPr>
      </p:pic>
      <p:sp>
        <p:nvSpPr>
          <p:cNvPr id="15" name="Rectangle 3"/>
          <p:cNvSpPr>
            <a:spLocks noChangeArrowheads="1"/>
          </p:cNvSpPr>
          <p:nvPr/>
        </p:nvSpPr>
        <p:spPr bwMode="auto">
          <a:xfrm>
            <a:off x="468313" y="2809313"/>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fontAlgn="auto">
              <a:spcBef>
                <a:spcPct val="20000"/>
              </a:spcBef>
              <a:spcAft>
                <a:spcPts val="0"/>
              </a:spcAft>
              <a:buClr>
                <a:srgbClr val="5B8CC1"/>
              </a:buClr>
              <a:buFont typeface="Wingdings" pitchFamily="2" charset="2"/>
              <a:buNone/>
              <a:defRPr/>
            </a:pPr>
            <a:r>
              <a:rPr lang="zh-CN" altLang="en-US" sz="2000" b="1" kern="0" baseline="0" dirty="0">
                <a:solidFill>
                  <a:prstClr val="white"/>
                </a:solidFill>
                <a:latin typeface="微软雅黑" pitchFamily="34" charset="-122"/>
                <a:ea typeface="微软雅黑" pitchFamily="34" charset="-122"/>
              </a:rPr>
              <a:t>可以在下列情况使用</a:t>
            </a:r>
            <a:endParaRPr lang="zh-CN" altLang="en-US" sz="1200" kern="0" baseline="0" dirty="0">
              <a:solidFill>
                <a:prstClr val="white"/>
              </a:solidFill>
              <a:latin typeface="微软雅黑" pitchFamily="34" charset="-122"/>
              <a:ea typeface="微软雅黑" pitchFamily="34" charset="-122"/>
            </a:endParaRPr>
          </a:p>
          <a:p>
            <a:pPr algn="l" fontAlgn="auto">
              <a:lnSpc>
                <a:spcPct val="150000"/>
              </a:lnSpc>
              <a:spcBef>
                <a:spcPts val="0"/>
              </a:spcBef>
              <a:spcAft>
                <a:spcPts val="0"/>
              </a:spcAft>
              <a:buClr>
                <a:srgbClr val="5B8CC1"/>
              </a:buClr>
              <a:buFont typeface="Wingdings" pitchFamily="2" charset="2"/>
              <a:buChar char="n"/>
              <a:defRPr/>
            </a:pPr>
            <a:r>
              <a:rPr lang="zh-CN" altLang="en-US" sz="1200" kern="0" baseline="0" dirty="0">
                <a:solidFill>
                  <a:prstClr val="white"/>
                </a:solidFill>
                <a:latin typeface="微软雅黑" pitchFamily="34" charset="-122"/>
                <a:ea typeface="微软雅黑" pitchFamily="34" charset="-122"/>
              </a:rPr>
              <a:t>不限次数的用于您个人</a:t>
            </a:r>
            <a:r>
              <a:rPr lang="en-US" altLang="zh-CN" sz="1200" kern="0" baseline="0" dirty="0">
                <a:solidFill>
                  <a:prstClr val="white"/>
                </a:solidFill>
                <a:latin typeface="微软雅黑" pitchFamily="34" charset="-122"/>
                <a:ea typeface="微软雅黑" pitchFamily="34" charset="-122"/>
              </a:rPr>
              <a:t>/</a:t>
            </a:r>
            <a:r>
              <a:rPr lang="zh-CN" altLang="en-US" sz="1200" kern="0" baseline="0" dirty="0">
                <a:solidFill>
                  <a:prstClr val="white"/>
                </a:solidFill>
                <a:latin typeface="微软雅黑" pitchFamily="34" charset="-122"/>
                <a:ea typeface="微软雅黑" pitchFamily="34" charset="-122"/>
              </a:rPr>
              <a:t>公司、企业的商业演示。</a:t>
            </a:r>
          </a:p>
          <a:p>
            <a:pPr algn="l" fontAlgn="auto">
              <a:lnSpc>
                <a:spcPct val="150000"/>
              </a:lnSpc>
              <a:spcBef>
                <a:spcPts val="0"/>
              </a:spcBef>
              <a:spcAft>
                <a:spcPts val="0"/>
              </a:spcAft>
              <a:buClr>
                <a:srgbClr val="5B8CC1"/>
              </a:buClr>
              <a:buFont typeface="Wingdings" pitchFamily="2" charset="2"/>
              <a:buChar char="n"/>
              <a:defRPr/>
            </a:pPr>
            <a:r>
              <a:rPr lang="zh-CN" altLang="en-US" sz="1200" kern="0" baseline="0" dirty="0">
                <a:solidFill>
                  <a:prstClr val="white"/>
                </a:solidFill>
                <a:latin typeface="微软雅黑" pitchFamily="34" charset="-122"/>
                <a:ea typeface="微软雅黑" pitchFamily="34" charset="-122"/>
              </a:rPr>
              <a:t>拷贝模板中的内容用于其它幻灯片母版中使用。</a:t>
            </a:r>
          </a:p>
          <a:p>
            <a:pPr algn="l" fontAlgn="auto">
              <a:spcBef>
                <a:spcPct val="20000"/>
              </a:spcBef>
              <a:spcAft>
                <a:spcPts val="0"/>
              </a:spcAft>
              <a:buClr>
                <a:srgbClr val="5B8CC1"/>
              </a:buClr>
              <a:buFont typeface="Wingdings" pitchFamily="2" charset="2"/>
              <a:buChar char="n"/>
              <a:defRPr/>
            </a:pPr>
            <a:endParaRPr lang="en-US" altLang="zh-CN" sz="1200" kern="0" baseline="0" dirty="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4572000" y="2809313"/>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fontAlgn="auto">
              <a:spcBef>
                <a:spcPct val="20000"/>
              </a:spcBef>
              <a:spcAft>
                <a:spcPts val="0"/>
              </a:spcAft>
              <a:buClr>
                <a:srgbClr val="5B8CC1"/>
              </a:buClr>
              <a:buFont typeface="Wingdings" pitchFamily="2" charset="2"/>
              <a:buNone/>
              <a:defRPr/>
            </a:pPr>
            <a:r>
              <a:rPr lang="zh-CN" altLang="en-US" sz="2000" b="1" kern="0" baseline="0" dirty="0">
                <a:solidFill>
                  <a:prstClr val="white"/>
                </a:solidFill>
                <a:latin typeface="微软雅黑" pitchFamily="34" charset="-122"/>
                <a:ea typeface="微软雅黑" pitchFamily="34" charset="-122"/>
              </a:rPr>
              <a:t>不可以在以下情况使用</a:t>
            </a:r>
            <a:endParaRPr lang="zh-CN" altLang="en-US" sz="1050" b="1" kern="0" baseline="0" dirty="0">
              <a:solidFill>
                <a:prstClr val="white"/>
              </a:solidFill>
              <a:latin typeface="微软雅黑" pitchFamily="34" charset="-122"/>
              <a:ea typeface="微软雅黑" pitchFamily="34" charset="-122"/>
            </a:endParaRPr>
          </a:p>
          <a:p>
            <a:pPr algn="l" fontAlgn="auto">
              <a:lnSpc>
                <a:spcPct val="150000"/>
              </a:lnSpc>
              <a:spcBef>
                <a:spcPts val="0"/>
              </a:spcBef>
              <a:spcAft>
                <a:spcPts val="0"/>
              </a:spcAft>
              <a:buClr>
                <a:srgbClr val="5B8CC1"/>
              </a:buClr>
              <a:buFont typeface="Wingdings" pitchFamily="2" charset="2"/>
              <a:buChar char="n"/>
              <a:defRPr/>
            </a:pPr>
            <a:r>
              <a:rPr lang="zh-CN" altLang="en-US" sz="1200" kern="0" baseline="0" dirty="0">
                <a:solidFill>
                  <a:prstClr val="white"/>
                </a:solidFill>
                <a:latin typeface="微软雅黑" pitchFamily="34" charset="-122"/>
                <a:ea typeface="微软雅黑" pitchFamily="34" charset="-122"/>
              </a:rPr>
              <a:t>用于任何形式的在线付费下载。</a:t>
            </a:r>
          </a:p>
          <a:p>
            <a:pPr algn="l" fontAlgn="auto">
              <a:lnSpc>
                <a:spcPct val="150000"/>
              </a:lnSpc>
              <a:spcBef>
                <a:spcPts val="0"/>
              </a:spcBef>
              <a:spcAft>
                <a:spcPts val="0"/>
              </a:spcAft>
              <a:buClr>
                <a:srgbClr val="5B8CC1"/>
              </a:buClr>
              <a:buFont typeface="Wingdings" pitchFamily="2" charset="2"/>
              <a:buChar char="n"/>
              <a:defRPr/>
            </a:pPr>
            <a:r>
              <a:rPr lang="zh-CN" altLang="en-US" sz="1200" kern="0" baseline="0" dirty="0">
                <a:solidFill>
                  <a:prstClr val="white"/>
                </a:solidFill>
                <a:latin typeface="微软雅黑" pitchFamily="34" charset="-122"/>
                <a:ea typeface="微软雅黑" pitchFamily="34" charset="-122"/>
              </a:rPr>
              <a:t>收集整理我们发布的免费资源后，刻录光碟销售。</a:t>
            </a:r>
            <a:endParaRPr lang="zh-CN" altLang="en-GB" sz="1200" kern="0" baseline="0" dirty="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15816" y="2809313"/>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234001" y="2809313"/>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8990737"/>
      </p:ext>
    </p:extLst>
  </p:cSld>
  <p:clrMapOvr>
    <a:masterClrMapping/>
  </p:clrMapOvr>
  <p:timing>
    <p:tnLst>
      <p:par>
        <p:cTn id="1" dur="indefinite" restart="never" nodeType="tmRoot"/>
      </p:par>
    </p:tnLst>
  </p:timing>
</p:sld>
</file>

<file path=ppt/theme/theme1.xml><?xml version="1.0" encoding="utf-8"?>
<a:theme xmlns:a="http://schemas.openxmlformats.org/drawingml/2006/main" name="powerpoint-template">
  <a:themeElements>
    <a:clrScheme name="powerpoint-template 13">
      <a:dk1>
        <a:srgbClr val="4D4D4D"/>
      </a:dk1>
      <a:lt1>
        <a:srgbClr val="FFFFFF"/>
      </a:lt1>
      <a:dk2>
        <a:srgbClr val="4D4D4D"/>
      </a:dk2>
      <a:lt2>
        <a:srgbClr val="F4EE00"/>
      </a:lt2>
      <a:accent1>
        <a:srgbClr val="6BC4FF"/>
      </a:accent1>
      <a:accent2>
        <a:srgbClr val="DDB72C"/>
      </a:accent2>
      <a:accent3>
        <a:srgbClr val="FFFFFF"/>
      </a:accent3>
      <a:accent4>
        <a:srgbClr val="404040"/>
      </a:accent4>
      <a:accent5>
        <a:srgbClr val="BADEFF"/>
      </a:accent5>
      <a:accent6>
        <a:srgbClr val="C8A627"/>
      </a:accent6>
      <a:hlink>
        <a:srgbClr val="0091FF"/>
      </a:hlink>
      <a:folHlink>
        <a:srgbClr val="DDDDDD"/>
      </a:folHlink>
    </a:clrScheme>
    <a:fontScheme name="powerpoint-template">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25000" smtClean="0">
            <a:ln>
              <a:noFill/>
            </a:ln>
            <a:solidFill>
              <a:schemeClr val="tx1"/>
            </a:solidFill>
            <a:effectLst/>
            <a:latin typeface="Arial"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25000" smtClean="0">
            <a:ln>
              <a:noFill/>
            </a:ln>
            <a:solidFill>
              <a:schemeClr val="tx1"/>
            </a:solidFill>
            <a:effectLst/>
            <a:latin typeface="Arial" charset="0"/>
          </a:defRPr>
        </a:defPPr>
      </a:lstStyle>
    </a:lnDef>
  </a:objectDefaults>
  <a:extraClrSchemeLst>
    <a:extraClrScheme>
      <a:clrScheme name="powerpoint-template 1">
        <a:dk1>
          <a:srgbClr val="4D4D4D"/>
        </a:dk1>
        <a:lt1>
          <a:srgbClr val="FFFFFF"/>
        </a:lt1>
        <a:dk2>
          <a:srgbClr val="4D4D4D"/>
        </a:dk2>
        <a:lt2>
          <a:srgbClr val="80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 2">
        <a:dk1>
          <a:srgbClr val="4D4D4D"/>
        </a:dk1>
        <a:lt1>
          <a:srgbClr val="FFFFFF"/>
        </a:lt1>
        <a:dk2>
          <a:srgbClr val="4D4D4D"/>
        </a:dk2>
        <a:lt2>
          <a:srgbClr val="B92B2B"/>
        </a:lt2>
        <a:accent1>
          <a:srgbClr val="0095B7"/>
        </a:accent1>
        <a:accent2>
          <a:srgbClr val="FAAC8F"/>
        </a:accent2>
        <a:accent3>
          <a:srgbClr val="FFFFFF"/>
        </a:accent3>
        <a:accent4>
          <a:srgbClr val="404040"/>
        </a:accent4>
        <a:accent5>
          <a:srgbClr val="AAC8D8"/>
        </a:accent5>
        <a:accent6>
          <a:srgbClr val="E39B81"/>
        </a:accent6>
        <a:hlink>
          <a:srgbClr val="2D3289"/>
        </a:hlink>
        <a:folHlink>
          <a:srgbClr val="DDDDDD"/>
        </a:folHlink>
      </a:clrScheme>
      <a:clrMap bg1="lt1" tx1="dk1" bg2="lt2" tx2="dk2" accent1="accent1" accent2="accent2" accent3="accent3" accent4="accent4" accent5="accent5" accent6="accent6" hlink="hlink" folHlink="folHlink"/>
    </a:extraClrScheme>
    <a:extraClrScheme>
      <a:clrScheme name="powerpoint-template 3">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 4">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1FAAEF"/>
        </a:hlink>
        <a:folHlink>
          <a:srgbClr val="DDDDDD"/>
        </a:folHlink>
      </a:clrScheme>
      <a:clrMap bg1="lt1" tx1="dk1" bg2="lt2" tx2="dk2" accent1="accent1" accent2="accent2" accent3="accent3" accent4="accent4" accent5="accent5" accent6="accent6" hlink="hlink" folHlink="folHlink"/>
    </a:extraClrScheme>
    <a:extraClrScheme>
      <a:clrScheme name="powerpoint-template 5">
        <a:dk1>
          <a:srgbClr val="4D4D4D"/>
        </a:dk1>
        <a:lt1>
          <a:srgbClr val="FFFFFF"/>
        </a:lt1>
        <a:dk2>
          <a:srgbClr val="4D4D4D"/>
        </a:dk2>
        <a:lt2>
          <a:srgbClr val="1376BA"/>
        </a:lt2>
        <a:accent1>
          <a:srgbClr val="2091CB"/>
        </a:accent1>
        <a:accent2>
          <a:srgbClr val="2D76E4"/>
        </a:accent2>
        <a:accent3>
          <a:srgbClr val="FFFFFF"/>
        </a:accent3>
        <a:accent4>
          <a:srgbClr val="404040"/>
        </a:accent4>
        <a:accent5>
          <a:srgbClr val="ABC7E2"/>
        </a:accent5>
        <a:accent6>
          <a:srgbClr val="286ACF"/>
        </a:accent6>
        <a:hlink>
          <a:srgbClr val="3BAEDB"/>
        </a:hlink>
        <a:folHlink>
          <a:srgbClr val="DDDDDD"/>
        </a:folHlink>
      </a:clrScheme>
      <a:clrMap bg1="lt1" tx1="dk1" bg2="lt2" tx2="dk2" accent1="accent1" accent2="accent2" accent3="accent3" accent4="accent4" accent5="accent5" accent6="accent6" hlink="hlink" folHlink="folHlink"/>
    </a:extraClrScheme>
    <a:extraClrScheme>
      <a:clrScheme name="powerpoint-template 6">
        <a:dk1>
          <a:srgbClr val="4D4D4D"/>
        </a:dk1>
        <a:lt1>
          <a:srgbClr val="FFFFFF"/>
        </a:lt1>
        <a:dk2>
          <a:srgbClr val="4D4D4D"/>
        </a:dk2>
        <a:lt2>
          <a:srgbClr val="1376BA"/>
        </a:lt2>
        <a:accent1>
          <a:srgbClr val="2091CB"/>
        </a:accent1>
        <a:accent2>
          <a:srgbClr val="2D76E4"/>
        </a:accent2>
        <a:accent3>
          <a:srgbClr val="FFFFFF"/>
        </a:accent3>
        <a:accent4>
          <a:srgbClr val="404040"/>
        </a:accent4>
        <a:accent5>
          <a:srgbClr val="ABC7E2"/>
        </a:accent5>
        <a:accent6>
          <a:srgbClr val="286ACF"/>
        </a:accent6>
        <a:hlink>
          <a:srgbClr val="992E28"/>
        </a:hlink>
        <a:folHlink>
          <a:srgbClr val="DDDDDD"/>
        </a:folHlink>
      </a:clrScheme>
      <a:clrMap bg1="lt1" tx1="dk1" bg2="lt2" tx2="dk2" accent1="accent1" accent2="accent2" accent3="accent3" accent4="accent4" accent5="accent5" accent6="accent6" hlink="hlink" folHlink="folHlink"/>
    </a:extraClrScheme>
    <a:extraClrScheme>
      <a:clrScheme name="powerpoint-template 7">
        <a:dk1>
          <a:srgbClr val="4D4D4D"/>
        </a:dk1>
        <a:lt1>
          <a:srgbClr val="FFFFFF"/>
        </a:lt1>
        <a:dk2>
          <a:srgbClr val="4D4D4D"/>
        </a:dk2>
        <a:lt2>
          <a:srgbClr val="1376BA"/>
        </a:lt2>
        <a:accent1>
          <a:srgbClr val="2091CB"/>
        </a:accent1>
        <a:accent2>
          <a:srgbClr val="2D76E4"/>
        </a:accent2>
        <a:accent3>
          <a:srgbClr val="FFFFFF"/>
        </a:accent3>
        <a:accent4>
          <a:srgbClr val="404040"/>
        </a:accent4>
        <a:accent5>
          <a:srgbClr val="ABC7E2"/>
        </a:accent5>
        <a:accent6>
          <a:srgbClr val="286ACF"/>
        </a:accent6>
        <a:hlink>
          <a:srgbClr val="B96203"/>
        </a:hlink>
        <a:folHlink>
          <a:srgbClr val="DDDDDD"/>
        </a:folHlink>
      </a:clrScheme>
      <a:clrMap bg1="lt1" tx1="dk1" bg2="lt2" tx2="dk2" accent1="accent1" accent2="accent2" accent3="accent3" accent4="accent4" accent5="accent5" accent6="accent6" hlink="hlink" folHlink="folHlink"/>
    </a:extraClrScheme>
    <a:extraClrScheme>
      <a:clrScheme name="powerpoint-template 8">
        <a:dk1>
          <a:srgbClr val="4D4D4D"/>
        </a:dk1>
        <a:lt1>
          <a:srgbClr val="FFFFFF"/>
        </a:lt1>
        <a:dk2>
          <a:srgbClr val="4D4D4D"/>
        </a:dk2>
        <a:lt2>
          <a:srgbClr val="1376BA"/>
        </a:lt2>
        <a:accent1>
          <a:srgbClr val="2091CB"/>
        </a:accent1>
        <a:accent2>
          <a:srgbClr val="2D76E4"/>
        </a:accent2>
        <a:accent3>
          <a:srgbClr val="FFFFFF"/>
        </a:accent3>
        <a:accent4>
          <a:srgbClr val="404040"/>
        </a:accent4>
        <a:accent5>
          <a:srgbClr val="ABC7E2"/>
        </a:accent5>
        <a:accent6>
          <a:srgbClr val="286ACF"/>
        </a:accent6>
        <a:hlink>
          <a:srgbClr val="813C8C"/>
        </a:hlink>
        <a:folHlink>
          <a:srgbClr val="DDDDDD"/>
        </a:folHlink>
      </a:clrScheme>
      <a:clrMap bg1="lt1" tx1="dk1" bg2="lt2" tx2="dk2" accent1="accent1" accent2="accent2" accent3="accent3" accent4="accent4" accent5="accent5" accent6="accent6" hlink="hlink" folHlink="folHlink"/>
    </a:extraClrScheme>
    <a:extraClrScheme>
      <a:clrScheme name="powerpoint-template 9">
        <a:dk1>
          <a:srgbClr val="4D4D4D"/>
        </a:dk1>
        <a:lt1>
          <a:srgbClr val="FFFFFF"/>
        </a:lt1>
        <a:dk2>
          <a:srgbClr val="4D4D4D"/>
        </a:dk2>
        <a:lt2>
          <a:srgbClr val="6BC4FF"/>
        </a:lt2>
        <a:accent1>
          <a:srgbClr val="F0C91D"/>
        </a:accent1>
        <a:accent2>
          <a:srgbClr val="4CD134"/>
        </a:accent2>
        <a:accent3>
          <a:srgbClr val="FFFFFF"/>
        </a:accent3>
        <a:accent4>
          <a:srgbClr val="404040"/>
        </a:accent4>
        <a:accent5>
          <a:srgbClr val="F6E1AB"/>
        </a:accent5>
        <a:accent6>
          <a:srgbClr val="44BD2E"/>
        </a:accent6>
        <a:hlink>
          <a:srgbClr val="0091FF"/>
        </a:hlink>
        <a:folHlink>
          <a:srgbClr val="DDDDDD"/>
        </a:folHlink>
      </a:clrScheme>
      <a:clrMap bg1="lt1" tx1="dk1" bg2="lt2" tx2="dk2" accent1="accent1" accent2="accent2" accent3="accent3" accent4="accent4" accent5="accent5" accent6="accent6" hlink="hlink" folHlink="folHlink"/>
    </a:extraClrScheme>
    <a:extraClrScheme>
      <a:clrScheme name="powerpoint-template 10">
        <a:dk1>
          <a:srgbClr val="4D4D4D"/>
        </a:dk1>
        <a:lt1>
          <a:srgbClr val="FFFFFF"/>
        </a:lt1>
        <a:dk2>
          <a:srgbClr val="4D4D4D"/>
        </a:dk2>
        <a:lt2>
          <a:srgbClr val="6BC4FF"/>
        </a:lt2>
        <a:accent1>
          <a:srgbClr val="F0C91D"/>
        </a:accent1>
        <a:accent2>
          <a:srgbClr val="DDCF15"/>
        </a:accent2>
        <a:accent3>
          <a:srgbClr val="FFFFFF"/>
        </a:accent3>
        <a:accent4>
          <a:srgbClr val="404040"/>
        </a:accent4>
        <a:accent5>
          <a:srgbClr val="F6E1AB"/>
        </a:accent5>
        <a:accent6>
          <a:srgbClr val="C8BB12"/>
        </a:accent6>
        <a:hlink>
          <a:srgbClr val="0091FF"/>
        </a:hlink>
        <a:folHlink>
          <a:srgbClr val="DDDDDD"/>
        </a:folHlink>
      </a:clrScheme>
      <a:clrMap bg1="lt1" tx1="dk1" bg2="lt2" tx2="dk2" accent1="accent1" accent2="accent2" accent3="accent3" accent4="accent4" accent5="accent5" accent6="accent6" hlink="hlink" folHlink="folHlink"/>
    </a:extraClrScheme>
    <a:extraClrScheme>
      <a:clrScheme name="powerpoint-template 11">
        <a:dk1>
          <a:srgbClr val="4D4D4D"/>
        </a:dk1>
        <a:lt1>
          <a:srgbClr val="FFFFFF"/>
        </a:lt1>
        <a:dk2>
          <a:srgbClr val="4D4D4D"/>
        </a:dk2>
        <a:lt2>
          <a:srgbClr val="C9CF15"/>
        </a:lt2>
        <a:accent1>
          <a:srgbClr val="6BC4FF"/>
        </a:accent1>
        <a:accent2>
          <a:srgbClr val="DDCF15"/>
        </a:accent2>
        <a:accent3>
          <a:srgbClr val="FFFFFF"/>
        </a:accent3>
        <a:accent4>
          <a:srgbClr val="404040"/>
        </a:accent4>
        <a:accent5>
          <a:srgbClr val="BADEFF"/>
        </a:accent5>
        <a:accent6>
          <a:srgbClr val="C8BB12"/>
        </a:accent6>
        <a:hlink>
          <a:srgbClr val="0091FF"/>
        </a:hlink>
        <a:folHlink>
          <a:srgbClr val="DDDDDD"/>
        </a:folHlink>
      </a:clrScheme>
      <a:clrMap bg1="lt1" tx1="dk1" bg2="lt2" tx2="dk2" accent1="accent1" accent2="accent2" accent3="accent3" accent4="accent4" accent5="accent5" accent6="accent6" hlink="hlink" folHlink="folHlink"/>
    </a:extraClrScheme>
    <a:extraClrScheme>
      <a:clrScheme name="powerpoint-template 12">
        <a:dk1>
          <a:srgbClr val="4D4D4D"/>
        </a:dk1>
        <a:lt1>
          <a:srgbClr val="FFFFFF"/>
        </a:lt1>
        <a:dk2>
          <a:srgbClr val="4D4D4D"/>
        </a:dk2>
        <a:lt2>
          <a:srgbClr val="F4EE00"/>
        </a:lt2>
        <a:accent1>
          <a:srgbClr val="6BC4FF"/>
        </a:accent1>
        <a:accent2>
          <a:srgbClr val="DDCF15"/>
        </a:accent2>
        <a:accent3>
          <a:srgbClr val="FFFFFF"/>
        </a:accent3>
        <a:accent4>
          <a:srgbClr val="404040"/>
        </a:accent4>
        <a:accent5>
          <a:srgbClr val="BADEFF"/>
        </a:accent5>
        <a:accent6>
          <a:srgbClr val="C8BB12"/>
        </a:accent6>
        <a:hlink>
          <a:srgbClr val="0091FF"/>
        </a:hlink>
        <a:folHlink>
          <a:srgbClr val="DDDDDD"/>
        </a:folHlink>
      </a:clrScheme>
      <a:clrMap bg1="lt1" tx1="dk1" bg2="lt2" tx2="dk2" accent1="accent1" accent2="accent2" accent3="accent3" accent4="accent4" accent5="accent5" accent6="accent6" hlink="hlink" folHlink="folHlink"/>
    </a:extraClrScheme>
    <a:extraClrScheme>
      <a:clrScheme name="powerpoint-template 13">
        <a:dk1>
          <a:srgbClr val="4D4D4D"/>
        </a:dk1>
        <a:lt1>
          <a:srgbClr val="FFFFFF"/>
        </a:lt1>
        <a:dk2>
          <a:srgbClr val="4D4D4D"/>
        </a:dk2>
        <a:lt2>
          <a:srgbClr val="F4EE00"/>
        </a:lt2>
        <a:accent1>
          <a:srgbClr val="6BC4FF"/>
        </a:accent1>
        <a:accent2>
          <a:srgbClr val="DDB72C"/>
        </a:accent2>
        <a:accent3>
          <a:srgbClr val="FFFFFF"/>
        </a:accent3>
        <a:accent4>
          <a:srgbClr val="404040"/>
        </a:accent4>
        <a:accent5>
          <a:srgbClr val="BADEFF"/>
        </a:accent5>
        <a:accent6>
          <a:srgbClr val="C8A627"/>
        </a:accent6>
        <a:hlink>
          <a:srgbClr val="0091FF"/>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2405</TotalTime>
  <Words>480</Words>
  <Application>Microsoft Office PowerPoint</Application>
  <PresentationFormat>全屏显示(4:3)</PresentationFormat>
  <Paragraphs>43</Paragraphs>
  <Slides>4</Slides>
  <Notes>3</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4</vt:i4>
      </vt:variant>
    </vt:vector>
  </HeadingPairs>
  <TitlesOfParts>
    <vt:vector size="11" baseType="lpstr">
      <vt:lpstr>Arial</vt:lpstr>
      <vt:lpstr>Microsoft Sans Serif</vt:lpstr>
      <vt:lpstr>宋体</vt:lpstr>
      <vt:lpstr>Verdana</vt:lpstr>
      <vt:lpstr>Gulim</vt:lpstr>
      <vt:lpstr>powerpoint-template</vt:lpstr>
      <vt:lpstr>Office 主题</vt:lpstr>
      <vt:lpstr>ＤＮＡ医学生物幻灯片</vt:lpstr>
      <vt:lpstr>Slide master</vt:lpstr>
      <vt:lpstr>Print master</vt:lpstr>
      <vt:lpstr>PowerPoint 演示文稿</vt:lpstr>
    </vt:vector>
  </TitlesOfParts>
  <Company>Templates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SmileTemplates.com</dc:creator>
  <cp:lastModifiedBy>lenovo</cp:lastModifiedBy>
  <cp:revision>125</cp:revision>
  <dcterms:created xsi:type="dcterms:W3CDTF">2007-07-20T05:06:43Z</dcterms:created>
  <dcterms:modified xsi:type="dcterms:W3CDTF">2014-01-15T02:12:43Z</dcterms:modified>
</cp:coreProperties>
</file>