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  <p:sldMasterId id="2147483663" r:id="rId2"/>
  </p:sldMasterIdLst>
  <p:sldIdLst>
    <p:sldId id="256" r:id="rId3"/>
    <p:sldId id="257" r:id="rId4"/>
    <p:sldId id="260" r:id="rId5"/>
    <p:sldId id="261" r:id="rId6"/>
    <p:sldId id="262" r:id="rId7"/>
    <p:sldId id="259" r:id="rId8"/>
    <p:sldId id="263" r:id="rId9"/>
  </p:sldIdLst>
  <p:sldSz cx="9144000" cy="6858000" type="screen4x3"/>
  <p:notesSz cx="6858000" cy="9144000"/>
  <p:embeddedFontLst>
    <p:embeddedFont>
      <p:font typeface="黑体" panose="02010609060101010101" pitchFamily="49" charset="-122"/>
      <p:regular r:id="rId10"/>
    </p:embeddedFont>
    <p:embeddedFont>
      <p:font typeface="方正正大黑简体" panose="02000000000000000000" pitchFamily="2" charset="-122"/>
      <p:regular r:id="rId11"/>
    </p:embeddedFont>
    <p:embeddedFont>
      <p:font typeface="汉仪中宋简" panose="02010609000101010101" pitchFamily="49" charset="-122"/>
      <p:regular r:id="rId12"/>
    </p:embeddedFont>
    <p:embeddedFont>
      <p:font typeface="经典繁仿黑" panose="02010600030101010101" charset="-122"/>
      <p:regular r:id="rId13"/>
    </p:embeddedFont>
    <p:embeddedFont>
      <p:font typeface="微软雅黑" panose="020B0503020204020204" pitchFamily="34" charset="-122"/>
      <p:regular r:id="rId14"/>
      <p:bold r:id="rId15"/>
    </p:embeddedFont>
    <p:embeddedFont>
      <p:font typeface="经典特宋简" panose="02010600030101010101" charset="-122"/>
      <p:regular r:id="rId16"/>
    </p:embeddedFont>
    <p:embeddedFont>
      <p:font typeface="时尚中黑简体" panose="01010104010101010101" pitchFamily="2" charset="-122"/>
      <p:regular r:id="rId17"/>
    </p:embeddedFont>
    <p:embeddedFont>
      <p:font typeface="Calibri" panose="020F0502020204030204" pitchFamily="34" charset="0"/>
      <p:regular r:id="rId18"/>
      <p:bold r:id="rId19"/>
      <p:italic r:id="rId20"/>
      <p:boldItalic r:id="rId21"/>
    </p:embeddedFont>
  </p:embeddedFont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1554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font" Target="fonts/font4.fntdata"/><Relationship Id="rId18" Type="http://schemas.openxmlformats.org/officeDocument/2006/relationships/font" Target="fonts/font9.fntdata"/><Relationship Id="rId3" Type="http://schemas.openxmlformats.org/officeDocument/2006/relationships/slide" Target="slides/slide1.xml"/><Relationship Id="rId21" Type="http://schemas.openxmlformats.org/officeDocument/2006/relationships/font" Target="fonts/font12.fntdata"/><Relationship Id="rId7" Type="http://schemas.openxmlformats.org/officeDocument/2006/relationships/slide" Target="slides/slide5.xml"/><Relationship Id="rId12" Type="http://schemas.openxmlformats.org/officeDocument/2006/relationships/font" Target="fonts/font3.fntdata"/><Relationship Id="rId17" Type="http://schemas.openxmlformats.org/officeDocument/2006/relationships/font" Target="fonts/font8.fntdata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font" Target="fonts/font7.fntdata"/><Relationship Id="rId20" Type="http://schemas.openxmlformats.org/officeDocument/2006/relationships/font" Target="fonts/font1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font" Target="fonts/font2.fntdata"/><Relationship Id="rId24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font" Target="fonts/font6.fntdata"/><Relationship Id="rId23" Type="http://schemas.openxmlformats.org/officeDocument/2006/relationships/viewProps" Target="viewProps.xml"/><Relationship Id="rId10" Type="http://schemas.openxmlformats.org/officeDocument/2006/relationships/font" Target="fonts/font1.fntdata"/><Relationship Id="rId19" Type="http://schemas.openxmlformats.org/officeDocument/2006/relationships/font" Target="fonts/font10.fntdata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font" Target="fonts/font5.fntdata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6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CF6BFF-9D80-440A-8148-4C08C384DAB4}" type="datetimeFigureOut">
              <a:rPr lang="zh-CN" altLang="en-US"/>
              <a:pPr>
                <a:defRPr/>
              </a:pPr>
              <a:t>2014/1/15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004200-5BD5-4B67-90DC-0F7E59F01B6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CFB2F8-1B62-4B99-945B-34F0A72F61FD}" type="datetimeFigureOut">
              <a:rPr lang="zh-CN" altLang="en-US"/>
              <a:pPr>
                <a:defRPr/>
              </a:pPr>
              <a:t>2014/1/15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A53032-571F-44BC-85CD-F408D1648BE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2014/1/15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815508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2014/1/15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834445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2014/1/15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25884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2014/1/15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186480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2014/1/15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015648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2014/1/15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264030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2014/1/15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436562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2014/1/15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62908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6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矩形 7"/>
          <p:cNvSpPr/>
          <p:nvPr userDrawn="1"/>
        </p:nvSpPr>
        <p:spPr>
          <a:xfrm>
            <a:off x="4354513" y="6623050"/>
            <a:ext cx="377825" cy="26193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fld id="{6F28EE35-F354-4983-8CFC-21371E63BF14}" type="slidenum">
              <a:rPr lang="zh-CN" altLang="en-US" sz="1100">
                <a:solidFill>
                  <a:srgbClr val="C00000"/>
                </a:solidFill>
                <a:latin typeface="+mn-lt"/>
                <a:ea typeface="+mn-ea"/>
              </a:rPr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zh-CN" altLang="en-US" sz="1100" dirty="0">
              <a:solidFill>
                <a:srgbClr val="C00000"/>
              </a:solidFill>
              <a:latin typeface="+mn-lt"/>
              <a:ea typeface="+mn-ea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2014/1/15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294407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2014/1/15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286713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2014/1/15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61427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6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矩形 7"/>
          <p:cNvSpPr/>
          <p:nvPr userDrawn="1"/>
        </p:nvSpPr>
        <p:spPr>
          <a:xfrm>
            <a:off x="4354513" y="6623050"/>
            <a:ext cx="377825" cy="26193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fld id="{C0DADC62-6EA0-45DC-A1AA-C36F038704E3}" type="slidenum">
              <a:rPr lang="zh-CN" altLang="en-US" sz="1100">
                <a:solidFill>
                  <a:srgbClr val="C00000"/>
                </a:solidFill>
                <a:latin typeface="+mn-lt"/>
                <a:ea typeface="+mn-ea"/>
              </a:rPr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zh-CN" altLang="en-US" sz="1100" dirty="0">
              <a:solidFill>
                <a:srgbClr val="C00000"/>
              </a:solidFill>
              <a:latin typeface="+mn-lt"/>
              <a:ea typeface="+mn-ea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955635-31B0-4972-B669-E15D717738E8}" type="datetimeFigureOut">
              <a:rPr lang="zh-CN" altLang="en-US"/>
              <a:pPr>
                <a:defRPr/>
              </a:pPr>
              <a:t>2014/1/15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763F4F-C765-4CF2-A1EE-3F1800E8D9F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D80717-3526-4CF3-A82D-BD5A2D465EAD}" type="datetimeFigureOut">
              <a:rPr lang="zh-CN" altLang="en-US"/>
              <a:pPr>
                <a:defRPr/>
              </a:pPr>
              <a:t>2014/1/15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D8CBDF-5FEE-4056-A088-7483274C5FF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BBCD6A-60CF-44BA-B699-C6D15415524E}" type="datetimeFigureOut">
              <a:rPr lang="zh-CN" altLang="en-US"/>
              <a:pPr>
                <a:defRPr/>
              </a:pPr>
              <a:t>2014/1/15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043FF5-096D-4290-9A7B-33686A41693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868305-22DC-42C7-957E-EFDA2252F048}" type="datetimeFigureOut">
              <a:rPr lang="zh-CN" altLang="en-US"/>
              <a:pPr>
                <a:defRPr/>
              </a:pPr>
              <a:t>2014/1/15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919E24-F9FA-4428-B27D-E544282E810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9F6CE1-28D5-4D99-9FCF-4BB3557C0F1C}" type="datetimeFigureOut">
              <a:rPr lang="zh-CN" altLang="en-US"/>
              <a:pPr>
                <a:defRPr/>
              </a:pPr>
              <a:t>2014/1/15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9FAC29-9AB1-4ED6-AB7B-2BF9D2ACDC7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41856F-64D2-4C76-B630-8FE2F7FD20B3}" type="datetimeFigureOut">
              <a:rPr lang="zh-CN" altLang="en-US"/>
              <a:pPr>
                <a:defRPr/>
              </a:pPr>
              <a:t>2014/1/15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05BC2E-E126-4AC5-A03D-86E6D1E7A55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F3613AFE-8982-470B-AA9A-092179F5EF4A}" type="datetimeFigureOut">
              <a:rPr lang="zh-CN" altLang="en-US"/>
              <a:pPr>
                <a:defRPr/>
              </a:pPr>
              <a:t>2014/1/15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4528DE50-5B36-4067-9DF2-22E1E32D3CE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itchFamily="34" charset="-122"/>
          <a:ea typeface="微软雅黑" pitchFamily="34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itchFamily="34" charset="-122"/>
          <a:ea typeface="微软雅黑" pitchFamily="34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itchFamily="34" charset="-122"/>
          <a:ea typeface="微软雅黑" pitchFamily="34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itchFamily="34" charset="-122"/>
          <a:ea typeface="微软雅黑" pitchFamily="34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itchFamily="34" charset="-122"/>
          <a:ea typeface="微软雅黑" pitchFamily="34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itchFamily="34" charset="-122"/>
          <a:ea typeface="微软雅黑" pitchFamily="34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itchFamily="34" charset="-122"/>
          <a:ea typeface="微软雅黑" pitchFamily="34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itchFamily="34" charset="-122"/>
          <a:ea typeface="微软雅黑" pitchFamily="34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Calibri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Calibri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Calibri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Calibri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Calibri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2014/1/15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6768885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  <p:sldLayoutId id="2147483674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hyperlink" Target="http://www.1ppt.com/kejian/" TargetMode="External"/><Relationship Id="rId18" Type="http://schemas.openxmlformats.org/officeDocument/2006/relationships/image" Target="../media/image6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hyperlink" Target="http://www.1ppt.com/ziliao/" TargetMode="External"/><Relationship Id="rId17" Type="http://schemas.openxmlformats.org/officeDocument/2006/relationships/image" Target="../media/image5.png"/><Relationship Id="rId2" Type="http://schemas.openxmlformats.org/officeDocument/2006/relationships/hyperlink" Target="http://www.1ppt.com/moban/" TargetMode="External"/><Relationship Id="rId16" Type="http://schemas.openxmlformats.org/officeDocument/2006/relationships/hyperlink" Target="http://www.1ppt.com/jiaoan/" TargetMode="External"/><Relationship Id="rId1" Type="http://schemas.openxmlformats.org/officeDocument/2006/relationships/slideLayout" Target="../slideLayouts/slideLayout1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5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word/" TargetMode="External"/><Relationship Id="rId19" Type="http://schemas.openxmlformats.org/officeDocument/2006/relationships/image" Target="../media/image7.png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hyperlink" Target="http://www.1ppt.com/fanwen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1475656" y="4005064"/>
            <a:ext cx="6408712" cy="83099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di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时尚中黑简体" panose="01010104010101010101" pitchFamily="2" charset="-122"/>
                <a:ea typeface="时尚中黑简体" panose="01010104010101010101" pitchFamily="2" charset="-122"/>
                <a:cs typeface="经典繁仿黑" pitchFamily="49" charset="-122"/>
              </a:rPr>
              <a:t>商务科技幻灯片模板</a:t>
            </a:r>
            <a:endParaRPr lang="zh-CN" altLang="en-US" sz="48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时尚中黑简体" panose="01010104010101010101" pitchFamily="2" charset="-122"/>
              <a:ea typeface="时尚中黑简体" panose="01010104010101010101" pitchFamily="2" charset="-122"/>
              <a:cs typeface="经典繁仿黑" pitchFamily="49" charset="-122"/>
            </a:endParaRPr>
          </a:p>
        </p:txBody>
      </p:sp>
      <p:cxnSp>
        <p:nvCxnSpPr>
          <p:cNvPr id="12" name="直接连接符 11"/>
          <p:cNvCxnSpPr/>
          <p:nvPr/>
        </p:nvCxnSpPr>
        <p:spPr>
          <a:xfrm>
            <a:off x="1547664" y="4861278"/>
            <a:ext cx="6336704" cy="0"/>
          </a:xfrm>
          <a:prstGeom prst="line">
            <a:avLst/>
          </a:prstGeom>
          <a:ln>
            <a:gradFill flip="none" rotWithShape="1">
              <a:gsLst>
                <a:gs pos="0">
                  <a:schemeClr val="accent1">
                    <a:tint val="66000"/>
                    <a:satMod val="160000"/>
                    <a:alpha val="0"/>
                  </a:schemeClr>
                </a:gs>
                <a:gs pos="79000">
                  <a:schemeClr val="bg2">
                    <a:lumMod val="25000"/>
                  </a:schemeClr>
                </a:gs>
                <a:gs pos="19000">
                  <a:schemeClr val="bg2">
                    <a:lumMod val="25000"/>
                  </a:schemeClr>
                </a:gs>
                <a:gs pos="100000">
                  <a:schemeClr val="accent1">
                    <a:tint val="23500"/>
                    <a:satMod val="160000"/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矩形 12"/>
          <p:cNvSpPr/>
          <p:nvPr/>
        </p:nvSpPr>
        <p:spPr>
          <a:xfrm>
            <a:off x="2584726" y="5085184"/>
            <a:ext cx="4190571" cy="4072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>
              <a:lnSpc>
                <a:spcPct val="110000"/>
              </a:lnSpc>
            </a:pPr>
            <a:r>
              <a:rPr lang="zh-CN" altLang="en-US" sz="2000" kern="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</a:t>
            </a:r>
            <a:r>
              <a:rPr lang="en-US" altLang="zh-CN" sz="2000" kern="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000" kern="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模板网</a:t>
            </a:r>
            <a:r>
              <a:rPr lang="en-US" altLang="zh-CN" sz="2000" kern="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-WWW.1PPT.COM</a:t>
            </a:r>
            <a:endParaRPr lang="en-US" altLang="zh-CN" sz="2000" kern="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288598" y="2924944"/>
            <a:ext cx="648072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00" dirty="0">
                <a:solidFill>
                  <a:prstClr val="black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black"/>
                </a:solidFill>
                <a:latin typeface="Calibri"/>
                <a:ea typeface="宋体"/>
              </a:rPr>
              <a:t>模板下载：</a:t>
            </a:r>
            <a:r>
              <a:rPr lang="en-US" altLang="zh-CN" sz="100" dirty="0">
                <a:solidFill>
                  <a:prstClr val="black"/>
                </a:solidFill>
                <a:latin typeface="Calibri"/>
                <a:ea typeface="宋体"/>
              </a:rPr>
              <a:t>www.1ppt.com/moban/     </a:t>
            </a:r>
            <a:r>
              <a:rPr lang="zh-CN" altLang="en-US" sz="100" dirty="0">
                <a:solidFill>
                  <a:prstClr val="black"/>
                </a:solidFill>
                <a:latin typeface="Calibri"/>
                <a:ea typeface="宋体"/>
              </a:rPr>
              <a:t>行业</a:t>
            </a:r>
            <a:r>
              <a:rPr lang="en-US" altLang="zh-CN" sz="100" dirty="0">
                <a:solidFill>
                  <a:prstClr val="black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black"/>
                </a:solidFill>
                <a:latin typeface="Calibri"/>
                <a:ea typeface="宋体"/>
              </a:rPr>
              <a:t>模板：</a:t>
            </a:r>
            <a:r>
              <a:rPr lang="en-US" altLang="zh-CN" sz="100" dirty="0">
                <a:solidFill>
                  <a:prstClr val="black"/>
                </a:solidFill>
                <a:latin typeface="Calibri"/>
                <a:ea typeface="宋体"/>
              </a:rPr>
              <a:t>www.1ppt.com/hangye/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00" dirty="0">
                <a:solidFill>
                  <a:prstClr val="black"/>
                </a:solidFill>
                <a:latin typeface="Calibri"/>
                <a:ea typeface="宋体"/>
              </a:rPr>
              <a:t>节日</a:t>
            </a:r>
            <a:r>
              <a:rPr lang="en-US" altLang="zh-CN" sz="100" dirty="0">
                <a:solidFill>
                  <a:prstClr val="black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black"/>
                </a:solidFill>
                <a:latin typeface="Calibri"/>
                <a:ea typeface="宋体"/>
              </a:rPr>
              <a:t>模板：</a:t>
            </a:r>
            <a:r>
              <a:rPr lang="en-US" altLang="zh-CN" sz="100" dirty="0">
                <a:solidFill>
                  <a:prstClr val="black"/>
                </a:solidFill>
                <a:latin typeface="Calibri"/>
                <a:ea typeface="宋体"/>
              </a:rPr>
              <a:t>www.1ppt.com/jieri/           PPT</a:t>
            </a:r>
            <a:r>
              <a:rPr lang="zh-CN" altLang="en-US" sz="100" dirty="0">
                <a:solidFill>
                  <a:prstClr val="black"/>
                </a:solidFill>
                <a:latin typeface="Calibri"/>
                <a:ea typeface="宋体"/>
              </a:rPr>
              <a:t>素材下载：</a:t>
            </a:r>
            <a:r>
              <a:rPr lang="en-US" altLang="zh-CN" sz="100" dirty="0">
                <a:solidFill>
                  <a:prstClr val="black"/>
                </a:solidFill>
                <a:latin typeface="Calibri"/>
                <a:ea typeface="宋体"/>
              </a:rPr>
              <a:t>www.1ppt.com/sucai/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00" dirty="0">
                <a:solidFill>
                  <a:prstClr val="black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black"/>
                </a:solidFill>
                <a:latin typeface="Calibri"/>
                <a:ea typeface="宋体"/>
              </a:rPr>
              <a:t>背景图片：</a:t>
            </a:r>
            <a:r>
              <a:rPr lang="en-US" altLang="zh-CN" sz="100" dirty="0">
                <a:solidFill>
                  <a:prstClr val="black"/>
                </a:solidFill>
                <a:latin typeface="Calibri"/>
                <a:ea typeface="宋体"/>
              </a:rPr>
              <a:t>www.1ppt.com/beijing/      PPT</a:t>
            </a:r>
            <a:r>
              <a:rPr lang="zh-CN" altLang="en-US" sz="100" dirty="0">
                <a:solidFill>
                  <a:prstClr val="black"/>
                </a:solidFill>
                <a:latin typeface="Calibri"/>
                <a:ea typeface="宋体"/>
              </a:rPr>
              <a:t>图表下载：</a:t>
            </a:r>
            <a:r>
              <a:rPr lang="en-US" altLang="zh-CN" sz="100" dirty="0">
                <a:solidFill>
                  <a:prstClr val="black"/>
                </a:solidFill>
                <a:latin typeface="Calibri"/>
                <a:ea typeface="宋体"/>
              </a:rPr>
              <a:t>www.1ppt.com/tubiao/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00" dirty="0">
                <a:solidFill>
                  <a:prstClr val="black"/>
                </a:solidFill>
                <a:latin typeface="Calibri"/>
                <a:ea typeface="宋体"/>
              </a:rPr>
              <a:t>优秀</a:t>
            </a:r>
            <a:r>
              <a:rPr lang="en-US" altLang="zh-CN" sz="100" dirty="0">
                <a:solidFill>
                  <a:prstClr val="black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black"/>
                </a:solidFill>
                <a:latin typeface="Calibri"/>
                <a:ea typeface="宋体"/>
              </a:rPr>
              <a:t>下载：</a:t>
            </a:r>
            <a:r>
              <a:rPr lang="en-US" altLang="zh-CN" sz="100" dirty="0">
                <a:solidFill>
                  <a:prstClr val="black"/>
                </a:solidFill>
                <a:latin typeface="Calibri"/>
                <a:ea typeface="宋体"/>
              </a:rPr>
              <a:t>www.1ppt.com/xiazai/        PPT</a:t>
            </a:r>
            <a:r>
              <a:rPr lang="zh-CN" altLang="en-US" sz="100" dirty="0">
                <a:solidFill>
                  <a:prstClr val="black"/>
                </a:solidFill>
                <a:latin typeface="Calibri"/>
                <a:ea typeface="宋体"/>
              </a:rPr>
              <a:t>教程： </a:t>
            </a:r>
            <a:r>
              <a:rPr lang="en-US" altLang="zh-CN" sz="100" dirty="0">
                <a:solidFill>
                  <a:prstClr val="black"/>
                </a:solidFill>
                <a:latin typeface="Calibri"/>
                <a:ea typeface="宋体"/>
              </a:rPr>
              <a:t>www.1ppt.com/powerpoint/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00" dirty="0">
                <a:solidFill>
                  <a:prstClr val="black"/>
                </a:solidFill>
                <a:latin typeface="Calibri"/>
                <a:ea typeface="宋体"/>
              </a:rPr>
              <a:t>Word</a:t>
            </a:r>
            <a:r>
              <a:rPr lang="zh-CN" altLang="en-US" sz="100" dirty="0">
                <a:solidFill>
                  <a:prstClr val="black"/>
                </a:solidFill>
                <a:latin typeface="Calibri"/>
                <a:ea typeface="宋体"/>
              </a:rPr>
              <a:t>教程： </a:t>
            </a:r>
            <a:r>
              <a:rPr lang="en-US" altLang="zh-CN" sz="100" dirty="0">
                <a:solidFill>
                  <a:prstClr val="black"/>
                </a:solidFill>
                <a:latin typeface="Calibri"/>
                <a:ea typeface="宋体"/>
              </a:rPr>
              <a:t>www.1ppt.com/word/              Excel</a:t>
            </a:r>
            <a:r>
              <a:rPr lang="zh-CN" altLang="en-US" sz="100" dirty="0">
                <a:solidFill>
                  <a:prstClr val="black"/>
                </a:solidFill>
                <a:latin typeface="Calibri"/>
                <a:ea typeface="宋体"/>
              </a:rPr>
              <a:t>教程：</a:t>
            </a:r>
            <a:r>
              <a:rPr lang="en-US" altLang="zh-CN" sz="100" dirty="0">
                <a:solidFill>
                  <a:prstClr val="black"/>
                </a:solidFill>
                <a:latin typeface="Calibri"/>
                <a:ea typeface="宋体"/>
              </a:rPr>
              <a:t>www.1ppt.com/excel/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00" dirty="0">
                <a:solidFill>
                  <a:prstClr val="black"/>
                </a:solidFill>
                <a:latin typeface="Calibri"/>
                <a:ea typeface="宋体"/>
              </a:rPr>
              <a:t>资料下载：</a:t>
            </a:r>
            <a:r>
              <a:rPr lang="en-US" altLang="zh-CN" sz="100" dirty="0">
                <a:solidFill>
                  <a:prstClr val="black"/>
                </a:solidFill>
                <a:latin typeface="Calibri"/>
                <a:ea typeface="宋体"/>
              </a:rPr>
              <a:t>www.1ppt.com/ziliao/                PPT</a:t>
            </a:r>
            <a:r>
              <a:rPr lang="zh-CN" altLang="en-US" sz="100" dirty="0">
                <a:solidFill>
                  <a:prstClr val="black"/>
                </a:solidFill>
                <a:latin typeface="Calibri"/>
                <a:ea typeface="宋体"/>
              </a:rPr>
              <a:t>课件下载：</a:t>
            </a:r>
            <a:r>
              <a:rPr lang="en-US" altLang="zh-CN" sz="100" dirty="0">
                <a:solidFill>
                  <a:prstClr val="black"/>
                </a:solidFill>
                <a:latin typeface="Calibri"/>
                <a:ea typeface="宋体"/>
              </a:rPr>
              <a:t>www.1ppt.com/kejian/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00" dirty="0">
                <a:solidFill>
                  <a:prstClr val="black"/>
                </a:solidFill>
                <a:latin typeface="Calibri"/>
                <a:ea typeface="宋体"/>
              </a:rPr>
              <a:t>范文下载：</a:t>
            </a:r>
            <a:r>
              <a:rPr lang="en-US" altLang="zh-CN" sz="100" dirty="0">
                <a:solidFill>
                  <a:prstClr val="black"/>
                </a:solidFill>
                <a:latin typeface="Calibri"/>
                <a:ea typeface="宋体"/>
              </a:rPr>
              <a:t>www.1ppt.com/fanwen/             </a:t>
            </a:r>
            <a:r>
              <a:rPr lang="zh-CN" altLang="en-US" sz="100" dirty="0">
                <a:solidFill>
                  <a:prstClr val="black"/>
                </a:solidFill>
                <a:latin typeface="Calibri"/>
                <a:ea typeface="宋体"/>
              </a:rPr>
              <a:t>试卷下载：</a:t>
            </a:r>
            <a:r>
              <a:rPr lang="en-US" altLang="zh-CN" sz="100" dirty="0">
                <a:solidFill>
                  <a:prstClr val="black"/>
                </a:solidFill>
                <a:latin typeface="Calibri"/>
                <a:ea typeface="宋体"/>
              </a:rPr>
              <a:t>www.1ppt.com/shiti/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00" dirty="0">
                <a:solidFill>
                  <a:prstClr val="black"/>
                </a:solidFill>
                <a:latin typeface="Calibri"/>
                <a:ea typeface="宋体"/>
              </a:rPr>
              <a:t>教案下载：</a:t>
            </a:r>
            <a:r>
              <a:rPr lang="en-US" altLang="zh-CN" sz="100" dirty="0">
                <a:solidFill>
                  <a:prstClr val="black"/>
                </a:solidFill>
                <a:latin typeface="Calibri"/>
                <a:ea typeface="宋体"/>
              </a:rPr>
              <a:t>www.1ppt.com/jiaoan/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00" dirty="0">
                <a:solidFill>
                  <a:prstClr val="black"/>
                </a:solidFill>
                <a:latin typeface="Calibri"/>
                <a:ea typeface="宋体"/>
              </a:rPr>
              <a:t> </a:t>
            </a:r>
            <a:endParaRPr lang="zh-CN" altLang="en-US" sz="100" dirty="0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363" name="Group 2"/>
          <p:cNvGrpSpPr>
            <a:grpSpLocks/>
          </p:cNvGrpSpPr>
          <p:nvPr/>
        </p:nvGrpSpPr>
        <p:grpSpPr bwMode="auto">
          <a:xfrm>
            <a:off x="1295400" y="1660525"/>
            <a:ext cx="6116638" cy="4033838"/>
            <a:chOff x="834" y="1248"/>
            <a:chExt cx="3853" cy="2541"/>
          </a:xfrm>
        </p:grpSpPr>
        <p:sp>
          <p:nvSpPr>
            <p:cNvPr id="15442" name="Arc 11"/>
            <p:cNvSpPr>
              <a:spLocks/>
            </p:cNvSpPr>
            <p:nvPr/>
          </p:nvSpPr>
          <p:spPr bwMode="auto">
            <a:xfrm>
              <a:off x="1584" y="1248"/>
              <a:ext cx="1306" cy="1215"/>
            </a:xfrm>
            <a:custGeom>
              <a:avLst/>
              <a:gdLst>
                <a:gd name="T0" fmla="*/ 0 w 14464"/>
                <a:gd name="T1" fmla="*/ 87 h 20295"/>
                <a:gd name="T2" fmla="*/ 746 w 14464"/>
                <a:gd name="T3" fmla="*/ 0 h 20295"/>
                <a:gd name="T4" fmla="*/ 1526 w 14464"/>
                <a:gd name="T5" fmla="*/ 414 h 20295"/>
                <a:gd name="T6" fmla="*/ 0 60000 65536"/>
                <a:gd name="T7" fmla="*/ 0 60000 65536"/>
                <a:gd name="T8" fmla="*/ 0 60000 65536"/>
                <a:gd name="T9" fmla="*/ 0 w 14464"/>
                <a:gd name="T10" fmla="*/ 0 h 20295"/>
                <a:gd name="T11" fmla="*/ 14464 w 14464"/>
                <a:gd name="T12" fmla="*/ 20295 h 2029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4464" h="20295" fill="none" extrusionOk="0">
                  <a:moveTo>
                    <a:pt x="-1" y="4252"/>
                  </a:moveTo>
                  <a:cubicBezTo>
                    <a:pt x="2061" y="2393"/>
                    <a:pt x="4462" y="949"/>
                    <a:pt x="7070" y="-1"/>
                  </a:cubicBezTo>
                </a:path>
                <a:path w="14464" h="20295" stroke="0" extrusionOk="0">
                  <a:moveTo>
                    <a:pt x="-1" y="4252"/>
                  </a:moveTo>
                  <a:cubicBezTo>
                    <a:pt x="2061" y="2393"/>
                    <a:pt x="4462" y="949"/>
                    <a:pt x="7070" y="-1"/>
                  </a:cubicBezTo>
                  <a:lnTo>
                    <a:pt x="14464" y="20295"/>
                  </a:lnTo>
                  <a:lnTo>
                    <a:pt x="-1" y="4252"/>
                  </a:lnTo>
                  <a:close/>
                </a:path>
              </a:pathLst>
            </a:custGeom>
            <a:noFill/>
            <a:ln w="38100">
              <a:solidFill>
                <a:srgbClr val="FFC000"/>
              </a:solidFill>
              <a:prstDash val="sysDot"/>
              <a:round/>
              <a:headEnd/>
              <a:tailEnd type="triangle" w="med" len="med"/>
            </a:ln>
          </p:spPr>
          <p:txBody>
            <a:bodyPr wrap="none" lIns="87313" tIns="44450" rIns="87313" bIns="44450" anchor="ctr"/>
            <a:lstStyle/>
            <a:p>
              <a:endParaRPr lang="zh-CN" altLang="en-US"/>
            </a:p>
          </p:txBody>
        </p:sp>
        <p:sp>
          <p:nvSpPr>
            <p:cNvPr id="15443" name="Arc 39"/>
            <p:cNvSpPr>
              <a:spLocks/>
            </p:cNvSpPr>
            <p:nvPr/>
          </p:nvSpPr>
          <p:spPr bwMode="auto">
            <a:xfrm rot="413136">
              <a:off x="834" y="2498"/>
              <a:ext cx="1951" cy="766"/>
            </a:xfrm>
            <a:custGeom>
              <a:avLst/>
              <a:gdLst>
                <a:gd name="T0" fmla="*/ 392 w 21600"/>
                <a:gd name="T1" fmla="*/ 261 h 12802"/>
                <a:gd name="T2" fmla="*/ 1 w 21600"/>
                <a:gd name="T3" fmla="*/ 0 h 12802"/>
                <a:gd name="T4" fmla="*/ 2282 w 21600"/>
                <a:gd name="T5" fmla="*/ 14 h 12802"/>
                <a:gd name="T6" fmla="*/ 0 60000 65536"/>
                <a:gd name="T7" fmla="*/ 0 60000 65536"/>
                <a:gd name="T8" fmla="*/ 0 60000 65536"/>
                <a:gd name="T9" fmla="*/ 0 w 21600"/>
                <a:gd name="T10" fmla="*/ 0 h 12802"/>
                <a:gd name="T11" fmla="*/ 21600 w 21600"/>
                <a:gd name="T12" fmla="*/ 12802 h 12802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12802" fill="none" extrusionOk="0">
                  <a:moveTo>
                    <a:pt x="3707" y="12801"/>
                  </a:moveTo>
                  <a:cubicBezTo>
                    <a:pt x="1291" y="9229"/>
                    <a:pt x="0" y="5014"/>
                    <a:pt x="0" y="702"/>
                  </a:cubicBezTo>
                  <a:cubicBezTo>
                    <a:pt x="-1" y="467"/>
                    <a:pt x="3" y="233"/>
                    <a:pt x="11" y="0"/>
                  </a:cubicBezTo>
                </a:path>
                <a:path w="21600" h="12802" stroke="0" extrusionOk="0">
                  <a:moveTo>
                    <a:pt x="3707" y="12801"/>
                  </a:moveTo>
                  <a:cubicBezTo>
                    <a:pt x="1291" y="9229"/>
                    <a:pt x="0" y="5014"/>
                    <a:pt x="0" y="702"/>
                  </a:cubicBezTo>
                  <a:cubicBezTo>
                    <a:pt x="-1" y="467"/>
                    <a:pt x="3" y="233"/>
                    <a:pt x="11" y="0"/>
                  </a:cubicBezTo>
                  <a:lnTo>
                    <a:pt x="21600" y="702"/>
                  </a:lnTo>
                  <a:lnTo>
                    <a:pt x="3707" y="12801"/>
                  </a:lnTo>
                  <a:close/>
                </a:path>
              </a:pathLst>
            </a:custGeom>
            <a:noFill/>
            <a:ln w="38100">
              <a:solidFill>
                <a:srgbClr val="FFC000"/>
              </a:solidFill>
              <a:prstDash val="sysDot"/>
              <a:round/>
              <a:headEnd/>
              <a:tailEnd type="triangle" w="med" len="med"/>
            </a:ln>
          </p:spPr>
          <p:txBody>
            <a:bodyPr wrap="none" lIns="87313" tIns="44450" rIns="87313" bIns="44450" anchor="ctr"/>
            <a:lstStyle/>
            <a:p>
              <a:endParaRPr lang="zh-CN" altLang="en-US"/>
            </a:p>
          </p:txBody>
        </p:sp>
        <p:sp>
          <p:nvSpPr>
            <p:cNvPr id="15444" name="Arc 40"/>
            <p:cNvSpPr>
              <a:spLocks/>
            </p:cNvSpPr>
            <p:nvPr/>
          </p:nvSpPr>
          <p:spPr bwMode="auto">
            <a:xfrm>
              <a:off x="2352" y="2496"/>
              <a:ext cx="847" cy="1293"/>
            </a:xfrm>
            <a:custGeom>
              <a:avLst/>
              <a:gdLst>
                <a:gd name="T0" fmla="*/ 991 w 9377"/>
                <a:gd name="T1" fmla="*/ 427 h 21600"/>
                <a:gd name="T2" fmla="*/ 0 w 9377"/>
                <a:gd name="T3" fmla="*/ 433 h 21600"/>
                <a:gd name="T4" fmla="*/ 427 w 9377"/>
                <a:gd name="T5" fmla="*/ 0 h 21600"/>
                <a:gd name="T6" fmla="*/ 0 60000 65536"/>
                <a:gd name="T7" fmla="*/ 0 60000 65536"/>
                <a:gd name="T8" fmla="*/ 0 60000 65536"/>
                <a:gd name="T9" fmla="*/ 0 w 9377"/>
                <a:gd name="T10" fmla="*/ 0 h 21600"/>
                <a:gd name="T11" fmla="*/ 9377 w 9377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9377" h="21600" fill="none" extrusionOk="0">
                  <a:moveTo>
                    <a:pt x="9376" y="20929"/>
                  </a:moveTo>
                  <a:cubicBezTo>
                    <a:pt x="7631" y="21374"/>
                    <a:pt x="5837" y="21599"/>
                    <a:pt x="4037" y="21600"/>
                  </a:cubicBezTo>
                  <a:cubicBezTo>
                    <a:pt x="2682" y="21600"/>
                    <a:pt x="1330" y="21472"/>
                    <a:pt x="-1" y="21219"/>
                  </a:cubicBezTo>
                </a:path>
                <a:path w="9377" h="21600" stroke="0" extrusionOk="0">
                  <a:moveTo>
                    <a:pt x="9376" y="20929"/>
                  </a:moveTo>
                  <a:cubicBezTo>
                    <a:pt x="7631" y="21374"/>
                    <a:pt x="5837" y="21599"/>
                    <a:pt x="4037" y="21600"/>
                  </a:cubicBezTo>
                  <a:cubicBezTo>
                    <a:pt x="2682" y="21600"/>
                    <a:pt x="1330" y="21472"/>
                    <a:pt x="-1" y="21219"/>
                  </a:cubicBezTo>
                  <a:lnTo>
                    <a:pt x="4037" y="0"/>
                  </a:lnTo>
                  <a:lnTo>
                    <a:pt x="9376" y="20929"/>
                  </a:lnTo>
                  <a:close/>
                </a:path>
              </a:pathLst>
            </a:custGeom>
            <a:noFill/>
            <a:ln w="38100">
              <a:solidFill>
                <a:srgbClr val="FFC000"/>
              </a:solidFill>
              <a:prstDash val="sysDot"/>
              <a:round/>
              <a:headEnd/>
              <a:tailEnd type="triangle" w="med" len="med"/>
            </a:ln>
          </p:spPr>
          <p:txBody>
            <a:bodyPr wrap="none" lIns="87313" tIns="44450" rIns="87313" bIns="44450" anchor="ctr"/>
            <a:lstStyle/>
            <a:p>
              <a:endParaRPr lang="zh-CN" altLang="en-US"/>
            </a:p>
          </p:txBody>
        </p:sp>
        <p:sp>
          <p:nvSpPr>
            <p:cNvPr id="15445" name="Arc 41"/>
            <p:cNvSpPr>
              <a:spLocks/>
            </p:cNvSpPr>
            <p:nvPr/>
          </p:nvSpPr>
          <p:spPr bwMode="auto">
            <a:xfrm>
              <a:off x="2736" y="2419"/>
              <a:ext cx="1951" cy="749"/>
            </a:xfrm>
            <a:custGeom>
              <a:avLst/>
              <a:gdLst>
                <a:gd name="T0" fmla="*/ 2275 w 21600"/>
                <a:gd name="T1" fmla="*/ 0 h 12526"/>
                <a:gd name="T2" fmla="*/ 1979 w 21600"/>
                <a:gd name="T3" fmla="*/ 254 h 12526"/>
                <a:gd name="T4" fmla="*/ 0 w 21600"/>
                <a:gd name="T5" fmla="*/ 36 h 12526"/>
                <a:gd name="T6" fmla="*/ 0 60000 65536"/>
                <a:gd name="T7" fmla="*/ 0 60000 65536"/>
                <a:gd name="T8" fmla="*/ 0 60000 65536"/>
                <a:gd name="T9" fmla="*/ 0 w 21600"/>
                <a:gd name="T10" fmla="*/ 0 h 12526"/>
                <a:gd name="T11" fmla="*/ 21600 w 21600"/>
                <a:gd name="T12" fmla="*/ 12526 h 1252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12526" fill="none" extrusionOk="0">
                  <a:moveTo>
                    <a:pt x="21527" y="-1"/>
                  </a:moveTo>
                  <a:cubicBezTo>
                    <a:pt x="21575" y="589"/>
                    <a:pt x="21600" y="1181"/>
                    <a:pt x="21600" y="1773"/>
                  </a:cubicBezTo>
                  <a:cubicBezTo>
                    <a:pt x="21600" y="5546"/>
                    <a:pt x="20611" y="9253"/>
                    <a:pt x="18733" y="12526"/>
                  </a:cubicBezTo>
                </a:path>
                <a:path w="21600" h="12526" stroke="0" extrusionOk="0">
                  <a:moveTo>
                    <a:pt x="21527" y="-1"/>
                  </a:moveTo>
                  <a:cubicBezTo>
                    <a:pt x="21575" y="589"/>
                    <a:pt x="21600" y="1181"/>
                    <a:pt x="21600" y="1773"/>
                  </a:cubicBezTo>
                  <a:cubicBezTo>
                    <a:pt x="21600" y="5546"/>
                    <a:pt x="20611" y="9253"/>
                    <a:pt x="18733" y="12526"/>
                  </a:cubicBezTo>
                  <a:lnTo>
                    <a:pt x="0" y="1773"/>
                  </a:lnTo>
                  <a:lnTo>
                    <a:pt x="21527" y="-1"/>
                  </a:lnTo>
                  <a:close/>
                </a:path>
              </a:pathLst>
            </a:custGeom>
            <a:noFill/>
            <a:ln w="38100">
              <a:solidFill>
                <a:srgbClr val="FFC000"/>
              </a:solidFill>
              <a:prstDash val="sysDot"/>
              <a:round/>
              <a:headEnd/>
              <a:tailEnd type="triangle" w="med" len="med"/>
            </a:ln>
          </p:spPr>
          <p:txBody>
            <a:bodyPr wrap="none" lIns="87313" tIns="44450" rIns="87313" bIns="44450" anchor="ctr"/>
            <a:lstStyle/>
            <a:p>
              <a:endParaRPr lang="zh-CN" altLang="en-US"/>
            </a:p>
          </p:txBody>
        </p:sp>
        <p:sp>
          <p:nvSpPr>
            <p:cNvPr id="15446" name="Arc 42"/>
            <p:cNvSpPr>
              <a:spLocks/>
            </p:cNvSpPr>
            <p:nvPr/>
          </p:nvSpPr>
          <p:spPr bwMode="auto">
            <a:xfrm>
              <a:off x="2839" y="1311"/>
              <a:ext cx="1193" cy="1233"/>
            </a:xfrm>
            <a:custGeom>
              <a:avLst/>
              <a:gdLst>
                <a:gd name="T0" fmla="*/ 685 w 13214"/>
                <a:gd name="T1" fmla="*/ 0 h 20600"/>
                <a:gd name="T2" fmla="*/ 1394 w 13214"/>
                <a:gd name="T3" fmla="*/ 72 h 20600"/>
                <a:gd name="T4" fmla="*/ 0 w 13214"/>
                <a:gd name="T5" fmla="*/ 420 h 20600"/>
                <a:gd name="T6" fmla="*/ 0 60000 65536"/>
                <a:gd name="T7" fmla="*/ 0 60000 65536"/>
                <a:gd name="T8" fmla="*/ 0 60000 65536"/>
                <a:gd name="T9" fmla="*/ 0 w 13214"/>
                <a:gd name="T10" fmla="*/ 0 h 20600"/>
                <a:gd name="T11" fmla="*/ 13214 w 13214"/>
                <a:gd name="T12" fmla="*/ 20600 h 20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3214" h="20600" fill="none" extrusionOk="0">
                  <a:moveTo>
                    <a:pt x="6497" y="0"/>
                  </a:moveTo>
                  <a:cubicBezTo>
                    <a:pt x="8926" y="766"/>
                    <a:pt x="11199" y="1955"/>
                    <a:pt x="13213" y="3513"/>
                  </a:cubicBezTo>
                </a:path>
                <a:path w="13214" h="20600" stroke="0" extrusionOk="0">
                  <a:moveTo>
                    <a:pt x="6497" y="0"/>
                  </a:moveTo>
                  <a:cubicBezTo>
                    <a:pt x="8926" y="766"/>
                    <a:pt x="11199" y="1955"/>
                    <a:pt x="13213" y="3513"/>
                  </a:cubicBezTo>
                  <a:lnTo>
                    <a:pt x="0" y="20600"/>
                  </a:lnTo>
                  <a:lnTo>
                    <a:pt x="6497" y="0"/>
                  </a:lnTo>
                  <a:close/>
                </a:path>
              </a:pathLst>
            </a:custGeom>
            <a:noFill/>
            <a:ln w="38100">
              <a:solidFill>
                <a:srgbClr val="FFC000"/>
              </a:solidFill>
              <a:prstDash val="sysDot"/>
              <a:round/>
              <a:headEnd/>
              <a:tailEnd type="triangle" w="med" len="med"/>
            </a:ln>
          </p:spPr>
          <p:txBody>
            <a:bodyPr wrap="none" lIns="87313" tIns="44450" rIns="87313" bIns="44450" anchor="ctr"/>
            <a:lstStyle/>
            <a:p>
              <a:endParaRPr lang="zh-CN" altLang="en-US"/>
            </a:p>
          </p:txBody>
        </p:sp>
      </p:grpSp>
      <p:sp>
        <p:nvSpPr>
          <p:cNvPr id="13" name="Oval 12"/>
          <p:cNvSpPr>
            <a:spLocks noChangeArrowheads="1"/>
          </p:cNvSpPr>
          <p:nvPr/>
        </p:nvSpPr>
        <p:spPr bwMode="auto">
          <a:xfrm>
            <a:off x="1666875" y="1865313"/>
            <a:ext cx="5435600" cy="3603625"/>
          </a:xfrm>
          <a:prstGeom prst="ellipse">
            <a:avLst/>
          </a:prstGeom>
          <a:gradFill rotWithShape="1">
            <a:gsLst>
              <a:gs pos="0">
                <a:schemeClr val="bg2">
                  <a:lumMod val="50000"/>
                </a:schemeClr>
              </a:gs>
              <a:gs pos="72000">
                <a:srgbClr val="002060"/>
              </a:gs>
            </a:gsLst>
            <a:lin ang="5400000" scaled="1"/>
          </a:gradFill>
          <a:ln>
            <a:noFill/>
          </a:ln>
        </p:spPr>
        <p:txBody>
          <a:bodyPr wrap="none" lIns="87313" tIns="44450" rIns="87313" bIns="4445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zh-CN">
              <a:latin typeface="+mn-lt"/>
              <a:ea typeface="+mn-ea"/>
            </a:endParaRPr>
          </a:p>
        </p:txBody>
      </p:sp>
      <p:sp>
        <p:nvSpPr>
          <p:cNvPr id="15365" name="Oval 13"/>
          <p:cNvSpPr>
            <a:spLocks noChangeArrowheads="1"/>
          </p:cNvSpPr>
          <p:nvPr/>
        </p:nvSpPr>
        <p:spPr bwMode="auto">
          <a:xfrm>
            <a:off x="1806575" y="1903413"/>
            <a:ext cx="5157788" cy="3278187"/>
          </a:xfrm>
          <a:prstGeom prst="ellipse">
            <a:avLst/>
          </a:prstGeom>
          <a:gradFill rotWithShape="1">
            <a:gsLst>
              <a:gs pos="0">
                <a:srgbClr val="DDDDDD"/>
              </a:gs>
              <a:gs pos="100000">
                <a:srgbClr val="FFFFFF"/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</p:spPr>
        <p:txBody>
          <a:bodyPr wrap="none" lIns="87313" tIns="44450" rIns="87313" bIns="44450" anchor="ctr"/>
          <a:lstStyle/>
          <a:p>
            <a:endParaRPr lang="zh-CN" altLang="zh-CN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366" name="Rectangle 77"/>
          <p:cNvSpPr>
            <a:spLocks noChangeArrowheads="1"/>
          </p:cNvSpPr>
          <p:nvPr/>
        </p:nvSpPr>
        <p:spPr bwMode="auto">
          <a:xfrm>
            <a:off x="3451225" y="3232150"/>
            <a:ext cx="1954213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anchor="ctr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2000" b="1">
                <a:latin typeface="微软雅黑" pitchFamily="34" charset="-122"/>
                <a:ea typeface="微软雅黑" pitchFamily="34" charset="-122"/>
              </a:rPr>
              <a:t>5</a:t>
            </a:r>
            <a:r>
              <a:rPr lang="zh-CN" altLang="en-US" sz="2000" b="1">
                <a:latin typeface="微软雅黑" pitchFamily="34" charset="-122"/>
                <a:ea typeface="微软雅黑" pitchFamily="34" charset="-122"/>
              </a:rPr>
              <a:t>层并列关系展示</a:t>
            </a:r>
          </a:p>
        </p:txBody>
      </p:sp>
      <p:grpSp>
        <p:nvGrpSpPr>
          <p:cNvPr id="15367" name="Group 104"/>
          <p:cNvGrpSpPr>
            <a:grpSpLocks/>
          </p:cNvGrpSpPr>
          <p:nvPr/>
        </p:nvGrpSpPr>
        <p:grpSpPr bwMode="auto">
          <a:xfrm>
            <a:off x="6011863" y="1957388"/>
            <a:ext cx="1844675" cy="1789112"/>
            <a:chOff x="3833" y="1344"/>
            <a:chExt cx="1162" cy="1127"/>
          </a:xfrm>
        </p:grpSpPr>
        <p:sp>
          <p:nvSpPr>
            <p:cNvPr id="15428" name="Oval 48"/>
            <p:cNvSpPr>
              <a:spLocks noChangeArrowheads="1"/>
            </p:cNvSpPr>
            <p:nvPr/>
          </p:nvSpPr>
          <p:spPr bwMode="auto">
            <a:xfrm>
              <a:off x="3833" y="1979"/>
              <a:ext cx="1162" cy="492"/>
            </a:xfrm>
            <a:prstGeom prst="ellipse">
              <a:avLst/>
            </a:prstGeom>
            <a:gradFill rotWithShape="1">
              <a:gsLst>
                <a:gs pos="0">
                  <a:srgbClr val="000000"/>
                </a:gs>
                <a:gs pos="100000">
                  <a:srgbClr val="445E7A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5429" name="Oval 52"/>
            <p:cNvSpPr>
              <a:spLocks noChangeArrowheads="1"/>
            </p:cNvSpPr>
            <p:nvPr/>
          </p:nvSpPr>
          <p:spPr bwMode="gray">
            <a:xfrm>
              <a:off x="3921" y="1344"/>
              <a:ext cx="986" cy="978"/>
            </a:xfrm>
            <a:prstGeom prst="ellipse">
              <a:avLst/>
            </a:prstGeom>
            <a:gradFill rotWithShape="1">
              <a:gsLst>
                <a:gs pos="0">
                  <a:srgbClr val="F8F8F8"/>
                </a:gs>
                <a:gs pos="100000">
                  <a:srgbClr val="C0C0C0"/>
                </a:gs>
              </a:gsLst>
              <a:lin ang="2700000" scaled="1"/>
            </a:gradFill>
            <a:ln w="9525" algn="ctr">
              <a:solidFill>
                <a:srgbClr val="969696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zh-CN" altLang="en-US" sz="1600">
                  <a:latin typeface="微软雅黑" pitchFamily="34" charset="-122"/>
                  <a:ea typeface="微软雅黑" pitchFamily="34" charset="-122"/>
                </a:rPr>
                <a:t>单击此处</a:t>
              </a:r>
            </a:p>
            <a:p>
              <a:pPr algn="ctr"/>
              <a:r>
                <a:rPr lang="zh-CN" altLang="en-US" sz="1600">
                  <a:latin typeface="微软雅黑" pitchFamily="34" charset="-122"/>
                  <a:ea typeface="微软雅黑" pitchFamily="34" charset="-122"/>
                </a:rPr>
                <a:t>添加文字</a:t>
              </a:r>
            </a:p>
          </p:txBody>
        </p:sp>
        <p:pic>
          <p:nvPicPr>
            <p:cNvPr id="15430" name="Picture 53" descr="Picture2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gray">
            <a:xfrm>
              <a:off x="4022" y="1344"/>
              <a:ext cx="784" cy="34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15431" name="Group 54"/>
            <p:cNvGrpSpPr>
              <a:grpSpLocks/>
            </p:cNvGrpSpPr>
            <p:nvPr/>
          </p:nvGrpSpPr>
          <p:grpSpPr bwMode="auto">
            <a:xfrm rot="-1297425" flipH="1" flipV="1">
              <a:off x="3990" y="2063"/>
              <a:ext cx="850" cy="204"/>
              <a:chOff x="2532" y="1051"/>
              <a:chExt cx="893" cy="246"/>
            </a:xfrm>
          </p:grpSpPr>
          <p:grpSp>
            <p:nvGrpSpPr>
              <p:cNvPr id="15432" name="Group 55"/>
              <p:cNvGrpSpPr>
                <a:grpSpLocks/>
              </p:cNvGrpSpPr>
              <p:nvPr/>
            </p:nvGrpSpPr>
            <p:grpSpPr bwMode="auto">
              <a:xfrm>
                <a:off x="2532" y="1051"/>
                <a:ext cx="743" cy="185"/>
                <a:chOff x="1565" y="2568"/>
                <a:chExt cx="1118" cy="279"/>
              </a:xfrm>
            </p:grpSpPr>
            <p:sp>
              <p:nvSpPr>
                <p:cNvPr id="15438" name="AutoShape 56"/>
                <p:cNvSpPr>
                  <a:spLocks noChangeArrowheads="1"/>
                </p:cNvSpPr>
                <p:nvPr/>
              </p:nvSpPr>
              <p:spPr bwMode="lt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zh-CN" altLang="en-US"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15439" name="AutoShape 57"/>
                <p:cNvSpPr>
                  <a:spLocks noChangeArrowheads="1"/>
                </p:cNvSpPr>
                <p:nvPr/>
              </p:nvSpPr>
              <p:spPr bwMode="lt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zh-CN" altLang="en-US"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15440" name="AutoShape 58"/>
                <p:cNvSpPr>
                  <a:spLocks noChangeArrowheads="1"/>
                </p:cNvSpPr>
                <p:nvPr/>
              </p:nvSpPr>
              <p:spPr bwMode="lt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zh-CN" altLang="en-US"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15441" name="AutoShape 59"/>
                <p:cNvSpPr>
                  <a:spLocks noChangeArrowheads="1"/>
                </p:cNvSpPr>
                <p:nvPr/>
              </p:nvSpPr>
              <p:spPr bwMode="lt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zh-CN" altLang="en-US"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</p:grpSp>
          <p:grpSp>
            <p:nvGrpSpPr>
              <p:cNvPr id="15433" name="Group 60"/>
              <p:cNvGrpSpPr>
                <a:grpSpLocks/>
              </p:cNvGrpSpPr>
              <p:nvPr/>
            </p:nvGrpSpPr>
            <p:grpSpPr bwMode="auto">
              <a:xfrm rot="1353540">
                <a:off x="2682" y="1111"/>
                <a:ext cx="743" cy="186"/>
                <a:chOff x="1565" y="2568"/>
                <a:chExt cx="1118" cy="279"/>
              </a:xfrm>
            </p:grpSpPr>
            <p:sp>
              <p:nvSpPr>
                <p:cNvPr id="15434" name="AutoShape 61"/>
                <p:cNvSpPr>
                  <a:spLocks noChangeArrowheads="1"/>
                </p:cNvSpPr>
                <p:nvPr/>
              </p:nvSpPr>
              <p:spPr bwMode="lt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zh-CN" altLang="en-US"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15435" name="AutoShape 62"/>
                <p:cNvSpPr>
                  <a:spLocks noChangeArrowheads="1"/>
                </p:cNvSpPr>
                <p:nvPr/>
              </p:nvSpPr>
              <p:spPr bwMode="lt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zh-CN" altLang="en-US"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15436" name="AutoShape 63"/>
                <p:cNvSpPr>
                  <a:spLocks noChangeArrowheads="1"/>
                </p:cNvSpPr>
                <p:nvPr/>
              </p:nvSpPr>
              <p:spPr bwMode="lt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zh-CN" altLang="en-US"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15437" name="AutoShape 64"/>
                <p:cNvSpPr>
                  <a:spLocks noChangeArrowheads="1"/>
                </p:cNvSpPr>
                <p:nvPr/>
              </p:nvSpPr>
              <p:spPr bwMode="lt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zh-CN" altLang="en-US"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</p:grpSp>
        </p:grpSp>
      </p:grpSp>
      <p:grpSp>
        <p:nvGrpSpPr>
          <p:cNvPr id="15368" name="Group 105"/>
          <p:cNvGrpSpPr>
            <a:grpSpLocks/>
          </p:cNvGrpSpPr>
          <p:nvPr/>
        </p:nvGrpSpPr>
        <p:grpSpPr bwMode="auto">
          <a:xfrm>
            <a:off x="1042988" y="1957388"/>
            <a:ext cx="1844675" cy="1789112"/>
            <a:chOff x="3833" y="1344"/>
            <a:chExt cx="1162" cy="1127"/>
          </a:xfrm>
        </p:grpSpPr>
        <p:sp>
          <p:nvSpPr>
            <p:cNvPr id="15414" name="Oval 48"/>
            <p:cNvSpPr>
              <a:spLocks noChangeArrowheads="1"/>
            </p:cNvSpPr>
            <p:nvPr/>
          </p:nvSpPr>
          <p:spPr bwMode="auto">
            <a:xfrm>
              <a:off x="3833" y="1979"/>
              <a:ext cx="1162" cy="492"/>
            </a:xfrm>
            <a:prstGeom prst="ellipse">
              <a:avLst/>
            </a:prstGeom>
            <a:gradFill rotWithShape="1">
              <a:gsLst>
                <a:gs pos="0">
                  <a:srgbClr val="000000"/>
                </a:gs>
                <a:gs pos="100000">
                  <a:srgbClr val="445E7A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3" name="Oval 52"/>
            <p:cNvSpPr>
              <a:spLocks noChangeArrowheads="1"/>
            </p:cNvSpPr>
            <p:nvPr/>
          </p:nvSpPr>
          <p:spPr bwMode="gray">
            <a:xfrm>
              <a:off x="3921" y="1344"/>
              <a:ext cx="986" cy="978"/>
            </a:xfrm>
            <a:prstGeom prst="ellipse">
              <a:avLst/>
            </a:prstGeom>
            <a:gradFill rotWithShape="1">
              <a:gsLst>
                <a:gs pos="25000">
                  <a:srgbClr val="FFC000"/>
                </a:gs>
                <a:gs pos="77000">
                  <a:schemeClr val="bg2">
                    <a:lumMod val="25000"/>
                  </a:schemeClr>
                </a:gs>
              </a:gsLst>
              <a:lin ang="2700000" scaled="1"/>
            </a:gradFill>
            <a:ln w="9525" algn="ctr">
              <a:solidFill>
                <a:srgbClr val="969696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6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单击此处</a:t>
              </a: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6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添加文字</a:t>
              </a:r>
            </a:p>
          </p:txBody>
        </p:sp>
        <p:pic>
          <p:nvPicPr>
            <p:cNvPr id="15416" name="Picture 53" descr="Picture2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gray">
            <a:xfrm>
              <a:off x="4022" y="1344"/>
              <a:ext cx="784" cy="34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15417" name="Group 54"/>
            <p:cNvGrpSpPr>
              <a:grpSpLocks/>
            </p:cNvGrpSpPr>
            <p:nvPr/>
          </p:nvGrpSpPr>
          <p:grpSpPr bwMode="auto">
            <a:xfrm rot="-1297425" flipH="1" flipV="1">
              <a:off x="3990" y="2063"/>
              <a:ext cx="850" cy="204"/>
              <a:chOff x="2532" y="1051"/>
              <a:chExt cx="893" cy="246"/>
            </a:xfrm>
          </p:grpSpPr>
          <p:grpSp>
            <p:nvGrpSpPr>
              <p:cNvPr id="15418" name="Group 55"/>
              <p:cNvGrpSpPr>
                <a:grpSpLocks/>
              </p:cNvGrpSpPr>
              <p:nvPr/>
            </p:nvGrpSpPr>
            <p:grpSpPr bwMode="auto">
              <a:xfrm>
                <a:off x="2532" y="1051"/>
                <a:ext cx="743" cy="185"/>
                <a:chOff x="1565" y="2568"/>
                <a:chExt cx="1118" cy="279"/>
              </a:xfrm>
            </p:grpSpPr>
            <p:sp>
              <p:nvSpPr>
                <p:cNvPr id="15424" name="AutoShape 56"/>
                <p:cNvSpPr>
                  <a:spLocks noChangeArrowheads="1"/>
                </p:cNvSpPr>
                <p:nvPr/>
              </p:nvSpPr>
              <p:spPr bwMode="lt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zh-CN" altLang="en-US"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15425" name="AutoShape 57"/>
                <p:cNvSpPr>
                  <a:spLocks noChangeArrowheads="1"/>
                </p:cNvSpPr>
                <p:nvPr/>
              </p:nvSpPr>
              <p:spPr bwMode="lt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zh-CN" altLang="en-US"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15426" name="AutoShape 58"/>
                <p:cNvSpPr>
                  <a:spLocks noChangeArrowheads="1"/>
                </p:cNvSpPr>
                <p:nvPr/>
              </p:nvSpPr>
              <p:spPr bwMode="lt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zh-CN" altLang="en-US"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15427" name="AutoShape 59"/>
                <p:cNvSpPr>
                  <a:spLocks noChangeArrowheads="1"/>
                </p:cNvSpPr>
                <p:nvPr/>
              </p:nvSpPr>
              <p:spPr bwMode="lt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zh-CN" altLang="en-US"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</p:grpSp>
          <p:grpSp>
            <p:nvGrpSpPr>
              <p:cNvPr id="15419" name="Group 60"/>
              <p:cNvGrpSpPr>
                <a:grpSpLocks/>
              </p:cNvGrpSpPr>
              <p:nvPr/>
            </p:nvGrpSpPr>
            <p:grpSpPr bwMode="auto">
              <a:xfrm rot="1353540">
                <a:off x="2682" y="1111"/>
                <a:ext cx="743" cy="186"/>
                <a:chOff x="1565" y="2568"/>
                <a:chExt cx="1118" cy="279"/>
              </a:xfrm>
            </p:grpSpPr>
            <p:sp>
              <p:nvSpPr>
                <p:cNvPr id="15420" name="AutoShape 61"/>
                <p:cNvSpPr>
                  <a:spLocks noChangeArrowheads="1"/>
                </p:cNvSpPr>
                <p:nvPr/>
              </p:nvSpPr>
              <p:spPr bwMode="lt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zh-CN" altLang="en-US"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15421" name="AutoShape 62"/>
                <p:cNvSpPr>
                  <a:spLocks noChangeArrowheads="1"/>
                </p:cNvSpPr>
                <p:nvPr/>
              </p:nvSpPr>
              <p:spPr bwMode="lt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zh-CN" altLang="en-US"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15422" name="AutoShape 63"/>
                <p:cNvSpPr>
                  <a:spLocks noChangeArrowheads="1"/>
                </p:cNvSpPr>
                <p:nvPr/>
              </p:nvSpPr>
              <p:spPr bwMode="lt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zh-CN" altLang="en-US"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15423" name="AutoShape 64"/>
                <p:cNvSpPr>
                  <a:spLocks noChangeArrowheads="1"/>
                </p:cNvSpPr>
                <p:nvPr/>
              </p:nvSpPr>
              <p:spPr bwMode="lt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zh-CN" altLang="en-US"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</p:grpSp>
        </p:grpSp>
      </p:grpSp>
      <p:grpSp>
        <p:nvGrpSpPr>
          <p:cNvPr id="15369" name="Group 121"/>
          <p:cNvGrpSpPr>
            <a:grpSpLocks/>
          </p:cNvGrpSpPr>
          <p:nvPr/>
        </p:nvGrpSpPr>
        <p:grpSpPr bwMode="auto">
          <a:xfrm>
            <a:off x="1808163" y="4067175"/>
            <a:ext cx="2089150" cy="2025650"/>
            <a:chOff x="3833" y="1344"/>
            <a:chExt cx="1162" cy="1127"/>
          </a:xfrm>
        </p:grpSpPr>
        <p:sp>
          <p:nvSpPr>
            <p:cNvPr id="15400" name="Oval 48"/>
            <p:cNvSpPr>
              <a:spLocks noChangeArrowheads="1"/>
            </p:cNvSpPr>
            <p:nvPr/>
          </p:nvSpPr>
          <p:spPr bwMode="auto">
            <a:xfrm>
              <a:off x="3833" y="1979"/>
              <a:ext cx="1162" cy="492"/>
            </a:xfrm>
            <a:prstGeom prst="ellipse">
              <a:avLst/>
            </a:prstGeom>
            <a:gradFill rotWithShape="1">
              <a:gsLst>
                <a:gs pos="0">
                  <a:srgbClr val="000000"/>
                </a:gs>
                <a:gs pos="100000">
                  <a:srgbClr val="445E7A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5401" name="Oval 52"/>
            <p:cNvSpPr>
              <a:spLocks noChangeArrowheads="1"/>
            </p:cNvSpPr>
            <p:nvPr/>
          </p:nvSpPr>
          <p:spPr bwMode="gray">
            <a:xfrm>
              <a:off x="3921" y="1344"/>
              <a:ext cx="986" cy="978"/>
            </a:xfrm>
            <a:prstGeom prst="ellipse">
              <a:avLst/>
            </a:prstGeom>
            <a:gradFill rotWithShape="1">
              <a:gsLst>
                <a:gs pos="0">
                  <a:srgbClr val="F8F8F8"/>
                </a:gs>
                <a:gs pos="100000">
                  <a:srgbClr val="C0C0C0"/>
                </a:gs>
              </a:gsLst>
              <a:lin ang="2700000" scaled="1"/>
            </a:gradFill>
            <a:ln w="9525" algn="ctr">
              <a:solidFill>
                <a:srgbClr val="969696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zh-CN" altLang="en-US" sz="1600">
                  <a:latin typeface="微软雅黑" pitchFamily="34" charset="-122"/>
                  <a:ea typeface="微软雅黑" pitchFamily="34" charset="-122"/>
                </a:rPr>
                <a:t>单击此处</a:t>
              </a:r>
            </a:p>
            <a:p>
              <a:pPr algn="ctr"/>
              <a:r>
                <a:rPr lang="zh-CN" altLang="en-US" sz="1600">
                  <a:latin typeface="微软雅黑" pitchFamily="34" charset="-122"/>
                  <a:ea typeface="微软雅黑" pitchFamily="34" charset="-122"/>
                </a:rPr>
                <a:t>添加文字</a:t>
              </a:r>
            </a:p>
          </p:txBody>
        </p:sp>
        <p:pic>
          <p:nvPicPr>
            <p:cNvPr id="15402" name="Picture 53" descr="Picture2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gray">
            <a:xfrm>
              <a:off x="4022" y="1344"/>
              <a:ext cx="784" cy="34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15403" name="Group 54"/>
            <p:cNvGrpSpPr>
              <a:grpSpLocks/>
            </p:cNvGrpSpPr>
            <p:nvPr/>
          </p:nvGrpSpPr>
          <p:grpSpPr bwMode="auto">
            <a:xfrm rot="-1297425" flipH="1" flipV="1">
              <a:off x="3990" y="2063"/>
              <a:ext cx="850" cy="204"/>
              <a:chOff x="2532" y="1051"/>
              <a:chExt cx="893" cy="246"/>
            </a:xfrm>
          </p:grpSpPr>
          <p:grpSp>
            <p:nvGrpSpPr>
              <p:cNvPr id="15404" name="Group 55"/>
              <p:cNvGrpSpPr>
                <a:grpSpLocks/>
              </p:cNvGrpSpPr>
              <p:nvPr/>
            </p:nvGrpSpPr>
            <p:grpSpPr bwMode="auto">
              <a:xfrm>
                <a:off x="2532" y="1051"/>
                <a:ext cx="743" cy="185"/>
                <a:chOff x="1565" y="2568"/>
                <a:chExt cx="1118" cy="279"/>
              </a:xfrm>
            </p:grpSpPr>
            <p:sp>
              <p:nvSpPr>
                <p:cNvPr id="15410" name="AutoShape 56"/>
                <p:cNvSpPr>
                  <a:spLocks noChangeArrowheads="1"/>
                </p:cNvSpPr>
                <p:nvPr/>
              </p:nvSpPr>
              <p:spPr bwMode="lt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zh-CN" altLang="en-US"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15411" name="AutoShape 57"/>
                <p:cNvSpPr>
                  <a:spLocks noChangeArrowheads="1"/>
                </p:cNvSpPr>
                <p:nvPr/>
              </p:nvSpPr>
              <p:spPr bwMode="lt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zh-CN" altLang="en-US"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15412" name="AutoShape 58"/>
                <p:cNvSpPr>
                  <a:spLocks noChangeArrowheads="1"/>
                </p:cNvSpPr>
                <p:nvPr/>
              </p:nvSpPr>
              <p:spPr bwMode="lt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zh-CN" altLang="en-US"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15413" name="AutoShape 59"/>
                <p:cNvSpPr>
                  <a:spLocks noChangeArrowheads="1"/>
                </p:cNvSpPr>
                <p:nvPr/>
              </p:nvSpPr>
              <p:spPr bwMode="lt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zh-CN" altLang="en-US"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</p:grpSp>
          <p:grpSp>
            <p:nvGrpSpPr>
              <p:cNvPr id="15405" name="Group 60"/>
              <p:cNvGrpSpPr>
                <a:grpSpLocks/>
              </p:cNvGrpSpPr>
              <p:nvPr/>
            </p:nvGrpSpPr>
            <p:grpSpPr bwMode="auto">
              <a:xfrm rot="1353540">
                <a:off x="2682" y="1111"/>
                <a:ext cx="743" cy="186"/>
                <a:chOff x="1565" y="2568"/>
                <a:chExt cx="1118" cy="279"/>
              </a:xfrm>
            </p:grpSpPr>
            <p:sp>
              <p:nvSpPr>
                <p:cNvPr id="15406" name="AutoShape 61"/>
                <p:cNvSpPr>
                  <a:spLocks noChangeArrowheads="1"/>
                </p:cNvSpPr>
                <p:nvPr/>
              </p:nvSpPr>
              <p:spPr bwMode="lt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zh-CN" altLang="en-US"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15407" name="AutoShape 62"/>
                <p:cNvSpPr>
                  <a:spLocks noChangeArrowheads="1"/>
                </p:cNvSpPr>
                <p:nvPr/>
              </p:nvSpPr>
              <p:spPr bwMode="lt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zh-CN" altLang="en-US"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15408" name="AutoShape 63"/>
                <p:cNvSpPr>
                  <a:spLocks noChangeArrowheads="1"/>
                </p:cNvSpPr>
                <p:nvPr/>
              </p:nvSpPr>
              <p:spPr bwMode="lt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zh-CN" altLang="en-US"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15409" name="AutoShape 64"/>
                <p:cNvSpPr>
                  <a:spLocks noChangeArrowheads="1"/>
                </p:cNvSpPr>
                <p:nvPr/>
              </p:nvSpPr>
              <p:spPr bwMode="lt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zh-CN" altLang="en-US"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</p:grpSp>
        </p:grpSp>
      </p:grpSp>
      <p:grpSp>
        <p:nvGrpSpPr>
          <p:cNvPr id="15370" name="Group 136"/>
          <p:cNvGrpSpPr>
            <a:grpSpLocks/>
          </p:cNvGrpSpPr>
          <p:nvPr/>
        </p:nvGrpSpPr>
        <p:grpSpPr bwMode="auto">
          <a:xfrm>
            <a:off x="4976813" y="4067175"/>
            <a:ext cx="2089150" cy="2025650"/>
            <a:chOff x="3833" y="1344"/>
            <a:chExt cx="1162" cy="1127"/>
          </a:xfrm>
        </p:grpSpPr>
        <p:sp>
          <p:nvSpPr>
            <p:cNvPr id="15386" name="Oval 48"/>
            <p:cNvSpPr>
              <a:spLocks noChangeArrowheads="1"/>
            </p:cNvSpPr>
            <p:nvPr/>
          </p:nvSpPr>
          <p:spPr bwMode="auto">
            <a:xfrm>
              <a:off x="3833" y="1979"/>
              <a:ext cx="1162" cy="492"/>
            </a:xfrm>
            <a:prstGeom prst="ellipse">
              <a:avLst/>
            </a:prstGeom>
            <a:gradFill rotWithShape="1">
              <a:gsLst>
                <a:gs pos="0">
                  <a:srgbClr val="000000"/>
                </a:gs>
                <a:gs pos="100000">
                  <a:srgbClr val="445E7A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5387" name="Oval 52"/>
            <p:cNvSpPr>
              <a:spLocks noChangeArrowheads="1"/>
            </p:cNvSpPr>
            <p:nvPr/>
          </p:nvSpPr>
          <p:spPr bwMode="gray">
            <a:xfrm>
              <a:off x="3928" y="1344"/>
              <a:ext cx="986" cy="978"/>
            </a:xfrm>
            <a:prstGeom prst="ellipse">
              <a:avLst/>
            </a:prstGeom>
            <a:gradFill rotWithShape="1">
              <a:gsLst>
                <a:gs pos="0">
                  <a:srgbClr val="0070C0"/>
                </a:gs>
                <a:gs pos="100000">
                  <a:srgbClr val="002060"/>
                </a:gs>
              </a:gsLst>
              <a:lin ang="2700000" scaled="1"/>
            </a:gradFill>
            <a:ln w="9525" algn="ctr">
              <a:solidFill>
                <a:srgbClr val="00206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zh-CN" altLang="en-US" sz="16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单击此处</a:t>
              </a:r>
            </a:p>
            <a:p>
              <a:pPr algn="ctr"/>
              <a:r>
                <a:rPr lang="zh-CN" altLang="en-US" sz="16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添加文字</a:t>
              </a:r>
            </a:p>
          </p:txBody>
        </p:sp>
        <p:pic>
          <p:nvPicPr>
            <p:cNvPr id="15388" name="Picture 53" descr="Picture2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gray">
            <a:xfrm>
              <a:off x="4022" y="1344"/>
              <a:ext cx="784" cy="34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15389" name="Group 54"/>
            <p:cNvGrpSpPr>
              <a:grpSpLocks/>
            </p:cNvGrpSpPr>
            <p:nvPr/>
          </p:nvGrpSpPr>
          <p:grpSpPr bwMode="auto">
            <a:xfrm rot="-1297425" flipH="1" flipV="1">
              <a:off x="3990" y="2063"/>
              <a:ext cx="850" cy="204"/>
              <a:chOff x="2532" y="1051"/>
              <a:chExt cx="893" cy="246"/>
            </a:xfrm>
          </p:grpSpPr>
          <p:grpSp>
            <p:nvGrpSpPr>
              <p:cNvPr id="15390" name="Group 55"/>
              <p:cNvGrpSpPr>
                <a:grpSpLocks/>
              </p:cNvGrpSpPr>
              <p:nvPr/>
            </p:nvGrpSpPr>
            <p:grpSpPr bwMode="auto">
              <a:xfrm>
                <a:off x="2532" y="1051"/>
                <a:ext cx="743" cy="185"/>
                <a:chOff x="1565" y="2568"/>
                <a:chExt cx="1118" cy="279"/>
              </a:xfrm>
            </p:grpSpPr>
            <p:sp>
              <p:nvSpPr>
                <p:cNvPr id="15396" name="AutoShape 56"/>
                <p:cNvSpPr>
                  <a:spLocks noChangeArrowheads="1"/>
                </p:cNvSpPr>
                <p:nvPr/>
              </p:nvSpPr>
              <p:spPr bwMode="lt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zh-CN" altLang="en-US"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15397" name="AutoShape 57"/>
                <p:cNvSpPr>
                  <a:spLocks noChangeArrowheads="1"/>
                </p:cNvSpPr>
                <p:nvPr/>
              </p:nvSpPr>
              <p:spPr bwMode="lt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zh-CN" altLang="en-US"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15398" name="AutoShape 58"/>
                <p:cNvSpPr>
                  <a:spLocks noChangeArrowheads="1"/>
                </p:cNvSpPr>
                <p:nvPr/>
              </p:nvSpPr>
              <p:spPr bwMode="lt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zh-CN" altLang="en-US"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15399" name="AutoShape 59"/>
                <p:cNvSpPr>
                  <a:spLocks noChangeArrowheads="1"/>
                </p:cNvSpPr>
                <p:nvPr/>
              </p:nvSpPr>
              <p:spPr bwMode="lt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zh-CN" altLang="en-US"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</p:grpSp>
          <p:grpSp>
            <p:nvGrpSpPr>
              <p:cNvPr id="15391" name="Group 60"/>
              <p:cNvGrpSpPr>
                <a:grpSpLocks/>
              </p:cNvGrpSpPr>
              <p:nvPr/>
            </p:nvGrpSpPr>
            <p:grpSpPr bwMode="auto">
              <a:xfrm rot="1353540">
                <a:off x="2682" y="1111"/>
                <a:ext cx="743" cy="186"/>
                <a:chOff x="1565" y="2568"/>
                <a:chExt cx="1118" cy="279"/>
              </a:xfrm>
            </p:grpSpPr>
            <p:sp>
              <p:nvSpPr>
                <p:cNvPr id="15392" name="AutoShape 61"/>
                <p:cNvSpPr>
                  <a:spLocks noChangeArrowheads="1"/>
                </p:cNvSpPr>
                <p:nvPr/>
              </p:nvSpPr>
              <p:spPr bwMode="lt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zh-CN" altLang="en-US"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15393" name="AutoShape 62"/>
                <p:cNvSpPr>
                  <a:spLocks noChangeArrowheads="1"/>
                </p:cNvSpPr>
                <p:nvPr/>
              </p:nvSpPr>
              <p:spPr bwMode="lt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zh-CN" altLang="en-US"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15394" name="AutoShape 63"/>
                <p:cNvSpPr>
                  <a:spLocks noChangeArrowheads="1"/>
                </p:cNvSpPr>
                <p:nvPr/>
              </p:nvSpPr>
              <p:spPr bwMode="lt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zh-CN" altLang="en-US"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15395" name="AutoShape 64"/>
                <p:cNvSpPr>
                  <a:spLocks noChangeArrowheads="1"/>
                </p:cNvSpPr>
                <p:nvPr/>
              </p:nvSpPr>
              <p:spPr bwMode="lt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zh-CN" altLang="en-US"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</p:grpSp>
        </p:grpSp>
      </p:grpSp>
      <p:grpSp>
        <p:nvGrpSpPr>
          <p:cNvPr id="15371" name="Group 153"/>
          <p:cNvGrpSpPr>
            <a:grpSpLocks/>
          </p:cNvGrpSpPr>
          <p:nvPr/>
        </p:nvGrpSpPr>
        <p:grpSpPr bwMode="auto">
          <a:xfrm>
            <a:off x="3643313" y="1020763"/>
            <a:ext cx="1657350" cy="1606550"/>
            <a:chOff x="3833" y="1344"/>
            <a:chExt cx="1162" cy="1127"/>
          </a:xfrm>
        </p:grpSpPr>
        <p:sp>
          <p:nvSpPr>
            <p:cNvPr id="15372" name="Oval 48"/>
            <p:cNvSpPr>
              <a:spLocks noChangeArrowheads="1"/>
            </p:cNvSpPr>
            <p:nvPr/>
          </p:nvSpPr>
          <p:spPr bwMode="auto">
            <a:xfrm>
              <a:off x="3833" y="1979"/>
              <a:ext cx="1162" cy="492"/>
            </a:xfrm>
            <a:prstGeom prst="ellipse">
              <a:avLst/>
            </a:prstGeom>
            <a:gradFill rotWithShape="1">
              <a:gsLst>
                <a:gs pos="0">
                  <a:srgbClr val="000000"/>
                </a:gs>
                <a:gs pos="100000">
                  <a:srgbClr val="445E7A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5373" name="Oval 52"/>
            <p:cNvSpPr>
              <a:spLocks noChangeArrowheads="1"/>
            </p:cNvSpPr>
            <p:nvPr/>
          </p:nvSpPr>
          <p:spPr bwMode="gray">
            <a:xfrm>
              <a:off x="3921" y="1344"/>
              <a:ext cx="986" cy="978"/>
            </a:xfrm>
            <a:prstGeom prst="ellipse">
              <a:avLst/>
            </a:prstGeom>
            <a:gradFill rotWithShape="1">
              <a:gsLst>
                <a:gs pos="0">
                  <a:srgbClr val="F8F8F8"/>
                </a:gs>
                <a:gs pos="100000">
                  <a:srgbClr val="C0C0C0"/>
                </a:gs>
              </a:gsLst>
              <a:lin ang="2700000" scaled="1"/>
            </a:gradFill>
            <a:ln w="9525" algn="ctr">
              <a:solidFill>
                <a:srgbClr val="969696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zh-CN" altLang="en-US" sz="1600">
                  <a:latin typeface="微软雅黑" pitchFamily="34" charset="-122"/>
                  <a:ea typeface="微软雅黑" pitchFamily="34" charset="-122"/>
                </a:rPr>
                <a:t>单击此处</a:t>
              </a:r>
            </a:p>
            <a:p>
              <a:pPr algn="ctr"/>
              <a:r>
                <a:rPr lang="zh-CN" altLang="en-US" sz="1600">
                  <a:latin typeface="微软雅黑" pitchFamily="34" charset="-122"/>
                  <a:ea typeface="微软雅黑" pitchFamily="34" charset="-122"/>
                </a:rPr>
                <a:t>添加文字</a:t>
              </a:r>
            </a:p>
          </p:txBody>
        </p:sp>
        <p:pic>
          <p:nvPicPr>
            <p:cNvPr id="15374" name="Picture 53" descr="Picture2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gray">
            <a:xfrm>
              <a:off x="4022" y="1344"/>
              <a:ext cx="784" cy="34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15375" name="Group 54"/>
            <p:cNvGrpSpPr>
              <a:grpSpLocks/>
            </p:cNvGrpSpPr>
            <p:nvPr/>
          </p:nvGrpSpPr>
          <p:grpSpPr bwMode="auto">
            <a:xfrm rot="-1297425" flipH="1" flipV="1">
              <a:off x="3990" y="2063"/>
              <a:ext cx="850" cy="204"/>
              <a:chOff x="2532" y="1051"/>
              <a:chExt cx="893" cy="246"/>
            </a:xfrm>
          </p:grpSpPr>
          <p:grpSp>
            <p:nvGrpSpPr>
              <p:cNvPr id="15376" name="Group 55"/>
              <p:cNvGrpSpPr>
                <a:grpSpLocks/>
              </p:cNvGrpSpPr>
              <p:nvPr/>
            </p:nvGrpSpPr>
            <p:grpSpPr bwMode="auto">
              <a:xfrm>
                <a:off x="2532" y="1051"/>
                <a:ext cx="743" cy="185"/>
                <a:chOff x="1565" y="2568"/>
                <a:chExt cx="1118" cy="279"/>
              </a:xfrm>
            </p:grpSpPr>
            <p:sp>
              <p:nvSpPr>
                <p:cNvPr id="15382" name="AutoShape 56"/>
                <p:cNvSpPr>
                  <a:spLocks noChangeArrowheads="1"/>
                </p:cNvSpPr>
                <p:nvPr/>
              </p:nvSpPr>
              <p:spPr bwMode="lt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zh-CN" altLang="en-US"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15383" name="AutoShape 57"/>
                <p:cNvSpPr>
                  <a:spLocks noChangeArrowheads="1"/>
                </p:cNvSpPr>
                <p:nvPr/>
              </p:nvSpPr>
              <p:spPr bwMode="lt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zh-CN" altLang="en-US"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15384" name="AutoShape 58"/>
                <p:cNvSpPr>
                  <a:spLocks noChangeArrowheads="1"/>
                </p:cNvSpPr>
                <p:nvPr/>
              </p:nvSpPr>
              <p:spPr bwMode="lt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zh-CN" altLang="en-US"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15385" name="AutoShape 59"/>
                <p:cNvSpPr>
                  <a:spLocks noChangeArrowheads="1"/>
                </p:cNvSpPr>
                <p:nvPr/>
              </p:nvSpPr>
              <p:spPr bwMode="lt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zh-CN" altLang="en-US"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</p:grpSp>
          <p:grpSp>
            <p:nvGrpSpPr>
              <p:cNvPr id="15377" name="Group 60"/>
              <p:cNvGrpSpPr>
                <a:grpSpLocks/>
              </p:cNvGrpSpPr>
              <p:nvPr/>
            </p:nvGrpSpPr>
            <p:grpSpPr bwMode="auto">
              <a:xfrm rot="1353540">
                <a:off x="2682" y="1111"/>
                <a:ext cx="743" cy="186"/>
                <a:chOff x="1565" y="2568"/>
                <a:chExt cx="1118" cy="279"/>
              </a:xfrm>
            </p:grpSpPr>
            <p:sp>
              <p:nvSpPr>
                <p:cNvPr id="15378" name="AutoShape 61"/>
                <p:cNvSpPr>
                  <a:spLocks noChangeArrowheads="1"/>
                </p:cNvSpPr>
                <p:nvPr/>
              </p:nvSpPr>
              <p:spPr bwMode="lt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zh-CN" altLang="en-US"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15379" name="AutoShape 62"/>
                <p:cNvSpPr>
                  <a:spLocks noChangeArrowheads="1"/>
                </p:cNvSpPr>
                <p:nvPr/>
              </p:nvSpPr>
              <p:spPr bwMode="lt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zh-CN" altLang="en-US"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15380" name="AutoShape 63"/>
                <p:cNvSpPr>
                  <a:spLocks noChangeArrowheads="1"/>
                </p:cNvSpPr>
                <p:nvPr/>
              </p:nvSpPr>
              <p:spPr bwMode="lt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zh-CN" altLang="en-US"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15381" name="AutoShape 64"/>
                <p:cNvSpPr>
                  <a:spLocks noChangeArrowheads="1"/>
                </p:cNvSpPr>
                <p:nvPr/>
              </p:nvSpPr>
              <p:spPr bwMode="lt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zh-CN" altLang="en-US"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</p:grpSp>
        </p:grpSp>
      </p:grpSp>
      <p:sp>
        <p:nvSpPr>
          <p:cNvPr id="88" name="矩形 87"/>
          <p:cNvSpPr/>
          <p:nvPr/>
        </p:nvSpPr>
        <p:spPr>
          <a:xfrm>
            <a:off x="107098" y="116632"/>
            <a:ext cx="3416320" cy="7017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>
              <a:lnSpc>
                <a:spcPct val="110000"/>
              </a:lnSpc>
            </a:pPr>
            <a:r>
              <a:rPr lang="zh-CN" altLang="en-US" sz="3600" kern="0" dirty="0" smtClean="0">
                <a:solidFill>
                  <a:schemeClr val="bg1">
                    <a:lumMod val="50000"/>
                  </a:schemeClr>
                </a:solidFill>
                <a:latin typeface="汉仪中宋简" panose="02010609000101010101" pitchFamily="49" charset="-122"/>
                <a:ea typeface="汉仪中宋简" panose="02010609000101010101" pitchFamily="49" charset="-122"/>
              </a:rPr>
              <a:t>幻灯片目录文字</a:t>
            </a:r>
            <a:endParaRPr lang="en-US" altLang="zh-CN" sz="3600" kern="0" dirty="0">
              <a:solidFill>
                <a:schemeClr val="bg1">
                  <a:lumMod val="50000"/>
                </a:schemeClr>
              </a:solidFill>
              <a:latin typeface="汉仪中宋简" panose="02010609000101010101" pitchFamily="49" charset="-122"/>
              <a:ea typeface="汉仪中宋简" panose="02010609000101010101" pitchFamily="49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3"/>
          <p:cNvSpPr>
            <a:spLocks noChangeArrowheads="1"/>
          </p:cNvSpPr>
          <p:nvPr/>
        </p:nvSpPr>
        <p:spPr bwMode="auto">
          <a:xfrm>
            <a:off x="2625725" y="3074988"/>
            <a:ext cx="1387475" cy="574675"/>
          </a:xfrm>
          <a:prstGeom prst="ellipse">
            <a:avLst/>
          </a:prstGeom>
          <a:gradFill rotWithShape="1">
            <a:gsLst>
              <a:gs pos="0">
                <a:srgbClr val="000000">
                  <a:alpha val="50000"/>
                </a:srgbClr>
              </a:gs>
              <a:gs pos="100000">
                <a:srgbClr val="FFFFFF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x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sysClr val="windowText" lastClr="000000"/>
              </a:solidFill>
              <a:latin typeface="+mn-lt"/>
              <a:ea typeface="+mn-ea"/>
            </a:endParaRPr>
          </a:p>
        </p:txBody>
      </p:sp>
      <p:sp>
        <p:nvSpPr>
          <p:cNvPr id="3" name="Oval 4"/>
          <p:cNvSpPr>
            <a:spLocks noChangeArrowheads="1"/>
          </p:cNvSpPr>
          <p:nvPr/>
        </p:nvSpPr>
        <p:spPr bwMode="auto">
          <a:xfrm>
            <a:off x="2636838" y="2063750"/>
            <a:ext cx="1338262" cy="1331913"/>
          </a:xfrm>
          <a:prstGeom prst="ellipse">
            <a:avLst/>
          </a:prstGeom>
          <a:gradFill rotWithShape="1">
            <a:gsLst>
              <a:gs pos="0">
                <a:srgbClr val="FFC000"/>
              </a:gs>
              <a:gs pos="100000">
                <a:srgbClr val="E4A81B">
                  <a:lumMod val="50000"/>
                </a:srgbClr>
              </a:gs>
            </a:gsLst>
            <a:lin ang="5400000" scaled="1"/>
          </a:gradFill>
          <a:ln w="9525" algn="ctr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sysClr val="windowText" lastClr="000000"/>
              </a:solidFill>
              <a:latin typeface="+mn-lt"/>
              <a:ea typeface="+mn-ea"/>
            </a:endParaRPr>
          </a:p>
        </p:txBody>
      </p:sp>
      <p:sp>
        <p:nvSpPr>
          <p:cNvPr id="4" name="Oval 5"/>
          <p:cNvSpPr>
            <a:spLocks noChangeArrowheads="1"/>
          </p:cNvSpPr>
          <p:nvPr/>
        </p:nvSpPr>
        <p:spPr bwMode="auto">
          <a:xfrm>
            <a:off x="2901950" y="2230438"/>
            <a:ext cx="225425" cy="223837"/>
          </a:xfrm>
          <a:prstGeom prst="ellipse">
            <a:avLst/>
          </a:prstGeom>
          <a:gradFill rotWithShape="1">
            <a:gsLst>
              <a:gs pos="0">
                <a:srgbClr val="FFFFFF">
                  <a:alpha val="50000"/>
                </a:srgbClr>
              </a:gs>
              <a:gs pos="100000">
                <a:srgbClr val="FFFFFF">
                  <a:gamma/>
                  <a:shade val="46275"/>
                  <a:invGamma/>
                  <a:alpha val="0"/>
                </a:srgbClr>
              </a:gs>
            </a:gsLst>
            <a:path path="shape">
              <a:fillToRect l="50000" t="50000" r="50000" b="50000"/>
            </a:path>
          </a:gradFill>
          <a:ln w="9525" algn="ctr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sysClr val="windowText" lastClr="000000"/>
              </a:solidFill>
              <a:latin typeface="+mn-lt"/>
              <a:ea typeface="+mn-ea"/>
            </a:endParaRPr>
          </a:p>
        </p:txBody>
      </p:sp>
      <p:sp>
        <p:nvSpPr>
          <p:cNvPr id="5" name="Freeform 6"/>
          <p:cNvSpPr>
            <a:spLocks/>
          </p:cNvSpPr>
          <p:nvPr/>
        </p:nvSpPr>
        <p:spPr bwMode="auto">
          <a:xfrm>
            <a:off x="2728913" y="2085975"/>
            <a:ext cx="1141412" cy="379413"/>
          </a:xfrm>
          <a:custGeom>
            <a:avLst/>
            <a:gdLst>
              <a:gd name="T0" fmla="*/ 0 w 4756"/>
              <a:gd name="T1" fmla="*/ 286 h 1576"/>
              <a:gd name="T2" fmla="*/ 9 w 4756"/>
              <a:gd name="T3" fmla="*/ 265 h 1576"/>
              <a:gd name="T4" fmla="*/ 20 w 4756"/>
              <a:gd name="T5" fmla="*/ 245 h 1576"/>
              <a:gd name="T6" fmla="*/ 31 w 4756"/>
              <a:gd name="T7" fmla="*/ 225 h 1576"/>
              <a:gd name="T8" fmla="*/ 43 w 4756"/>
              <a:gd name="T9" fmla="*/ 207 h 1576"/>
              <a:gd name="T10" fmla="*/ 56 w 4756"/>
              <a:gd name="T11" fmla="*/ 188 h 1576"/>
              <a:gd name="T12" fmla="*/ 70 w 4756"/>
              <a:gd name="T13" fmla="*/ 171 h 1576"/>
              <a:gd name="T14" fmla="*/ 85 w 4756"/>
              <a:gd name="T15" fmla="*/ 154 h 1576"/>
              <a:gd name="T16" fmla="*/ 100 w 4756"/>
              <a:gd name="T17" fmla="*/ 137 h 1576"/>
              <a:gd name="T18" fmla="*/ 108 w 4756"/>
              <a:gd name="T19" fmla="*/ 129 h 1576"/>
              <a:gd name="T20" fmla="*/ 125 w 4756"/>
              <a:gd name="T21" fmla="*/ 114 h 1576"/>
              <a:gd name="T22" fmla="*/ 142 w 4756"/>
              <a:gd name="T23" fmla="*/ 100 h 1576"/>
              <a:gd name="T24" fmla="*/ 160 w 4756"/>
              <a:gd name="T25" fmla="*/ 86 h 1576"/>
              <a:gd name="T26" fmla="*/ 179 w 4756"/>
              <a:gd name="T27" fmla="*/ 74 h 1576"/>
              <a:gd name="T28" fmla="*/ 198 w 4756"/>
              <a:gd name="T29" fmla="*/ 62 h 1576"/>
              <a:gd name="T30" fmla="*/ 218 w 4756"/>
              <a:gd name="T31" fmla="*/ 51 h 1576"/>
              <a:gd name="T32" fmla="*/ 238 w 4756"/>
              <a:gd name="T33" fmla="*/ 41 h 1576"/>
              <a:gd name="T34" fmla="*/ 249 w 4756"/>
              <a:gd name="T35" fmla="*/ 37 h 1576"/>
              <a:gd name="T36" fmla="*/ 270 w 4756"/>
              <a:gd name="T37" fmla="*/ 28 h 1576"/>
              <a:gd name="T38" fmla="*/ 291 w 4756"/>
              <a:gd name="T39" fmla="*/ 21 h 1576"/>
              <a:gd name="T40" fmla="*/ 314 w 4756"/>
              <a:gd name="T41" fmla="*/ 15 h 1576"/>
              <a:gd name="T42" fmla="*/ 336 w 4756"/>
              <a:gd name="T43" fmla="*/ 9 h 1576"/>
              <a:gd name="T44" fmla="*/ 359 w 4756"/>
              <a:gd name="T45" fmla="*/ 5 h 1576"/>
              <a:gd name="T46" fmla="*/ 383 w 4756"/>
              <a:gd name="T47" fmla="*/ 2 h 1576"/>
              <a:gd name="T48" fmla="*/ 407 w 4756"/>
              <a:gd name="T49" fmla="*/ 0 h 1576"/>
              <a:gd name="T50" fmla="*/ 431 w 4756"/>
              <a:gd name="T51" fmla="*/ 0 h 1576"/>
              <a:gd name="T52" fmla="*/ 442 w 4756"/>
              <a:gd name="T53" fmla="*/ 0 h 1576"/>
              <a:gd name="T54" fmla="*/ 466 w 4756"/>
              <a:gd name="T55" fmla="*/ 1 h 1576"/>
              <a:gd name="T56" fmla="*/ 490 w 4756"/>
              <a:gd name="T57" fmla="*/ 4 h 1576"/>
              <a:gd name="T58" fmla="*/ 513 w 4756"/>
              <a:gd name="T59" fmla="*/ 7 h 1576"/>
              <a:gd name="T60" fmla="*/ 536 w 4756"/>
              <a:gd name="T61" fmla="*/ 12 h 1576"/>
              <a:gd name="T62" fmla="*/ 558 w 4756"/>
              <a:gd name="T63" fmla="*/ 18 h 1576"/>
              <a:gd name="T64" fmla="*/ 580 w 4756"/>
              <a:gd name="T65" fmla="*/ 25 h 1576"/>
              <a:gd name="T66" fmla="*/ 602 w 4756"/>
              <a:gd name="T67" fmla="*/ 32 h 1576"/>
              <a:gd name="T68" fmla="*/ 612 w 4756"/>
              <a:gd name="T69" fmla="*/ 37 h 1576"/>
              <a:gd name="T70" fmla="*/ 633 w 4756"/>
              <a:gd name="T71" fmla="*/ 46 h 1576"/>
              <a:gd name="T72" fmla="*/ 653 w 4756"/>
              <a:gd name="T73" fmla="*/ 57 h 1576"/>
              <a:gd name="T74" fmla="*/ 673 w 4756"/>
              <a:gd name="T75" fmla="*/ 68 h 1576"/>
              <a:gd name="T76" fmla="*/ 692 w 4756"/>
              <a:gd name="T77" fmla="*/ 80 h 1576"/>
              <a:gd name="T78" fmla="*/ 710 w 4756"/>
              <a:gd name="T79" fmla="*/ 93 h 1576"/>
              <a:gd name="T80" fmla="*/ 728 w 4756"/>
              <a:gd name="T81" fmla="*/ 107 h 1576"/>
              <a:gd name="T82" fmla="*/ 745 w 4756"/>
              <a:gd name="T83" fmla="*/ 122 h 1576"/>
              <a:gd name="T84" fmla="*/ 761 w 4756"/>
              <a:gd name="T85" fmla="*/ 137 h 1576"/>
              <a:gd name="T86" fmla="*/ 769 w 4756"/>
              <a:gd name="T87" fmla="*/ 145 h 1576"/>
              <a:gd name="T88" fmla="*/ 784 w 4756"/>
              <a:gd name="T89" fmla="*/ 162 h 1576"/>
              <a:gd name="T90" fmla="*/ 798 w 4756"/>
              <a:gd name="T91" fmla="*/ 179 h 1576"/>
              <a:gd name="T92" fmla="*/ 812 w 4756"/>
              <a:gd name="T93" fmla="*/ 197 h 1576"/>
              <a:gd name="T94" fmla="*/ 824 w 4756"/>
              <a:gd name="T95" fmla="*/ 216 h 1576"/>
              <a:gd name="T96" fmla="*/ 836 w 4756"/>
              <a:gd name="T97" fmla="*/ 235 h 1576"/>
              <a:gd name="T98" fmla="*/ 847 w 4756"/>
              <a:gd name="T99" fmla="*/ 255 h 1576"/>
              <a:gd name="T100" fmla="*/ 857 w 4756"/>
              <a:gd name="T101" fmla="*/ 275 h 1576"/>
              <a:gd name="T102" fmla="*/ 0 w 4756"/>
              <a:gd name="T103" fmla="*/ 286 h 157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w 4756"/>
              <a:gd name="T157" fmla="*/ 0 h 1576"/>
              <a:gd name="T158" fmla="*/ 4756 w 4756"/>
              <a:gd name="T159" fmla="*/ 1576 h 1576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T156" t="T157" r="T158" b="T159"/>
            <a:pathLst>
              <a:path w="4756" h="1576">
                <a:moveTo>
                  <a:pt x="0" y="1576"/>
                </a:moveTo>
                <a:lnTo>
                  <a:pt x="0" y="1576"/>
                </a:lnTo>
                <a:lnTo>
                  <a:pt x="24" y="1518"/>
                </a:lnTo>
                <a:lnTo>
                  <a:pt x="50" y="1462"/>
                </a:lnTo>
                <a:lnTo>
                  <a:pt x="78" y="1406"/>
                </a:lnTo>
                <a:lnTo>
                  <a:pt x="108" y="1350"/>
                </a:lnTo>
                <a:lnTo>
                  <a:pt x="138" y="1296"/>
                </a:lnTo>
                <a:lnTo>
                  <a:pt x="170" y="1242"/>
                </a:lnTo>
                <a:lnTo>
                  <a:pt x="204" y="1190"/>
                </a:lnTo>
                <a:lnTo>
                  <a:pt x="238" y="1138"/>
                </a:lnTo>
                <a:lnTo>
                  <a:pt x="272" y="1086"/>
                </a:lnTo>
                <a:lnTo>
                  <a:pt x="310" y="1036"/>
                </a:lnTo>
                <a:lnTo>
                  <a:pt x="348" y="988"/>
                </a:lnTo>
                <a:lnTo>
                  <a:pt x="386" y="940"/>
                </a:lnTo>
                <a:lnTo>
                  <a:pt x="426" y="892"/>
                </a:lnTo>
                <a:lnTo>
                  <a:pt x="468" y="846"/>
                </a:lnTo>
                <a:lnTo>
                  <a:pt x="510" y="800"/>
                </a:lnTo>
                <a:lnTo>
                  <a:pt x="552" y="756"/>
                </a:lnTo>
                <a:lnTo>
                  <a:pt x="596" y="712"/>
                </a:lnTo>
                <a:lnTo>
                  <a:pt x="642" y="670"/>
                </a:lnTo>
                <a:lnTo>
                  <a:pt x="688" y="630"/>
                </a:lnTo>
                <a:lnTo>
                  <a:pt x="736" y="590"/>
                </a:lnTo>
                <a:lnTo>
                  <a:pt x="784" y="550"/>
                </a:lnTo>
                <a:lnTo>
                  <a:pt x="834" y="512"/>
                </a:lnTo>
                <a:lnTo>
                  <a:pt x="884" y="476"/>
                </a:lnTo>
                <a:lnTo>
                  <a:pt x="934" y="440"/>
                </a:lnTo>
                <a:lnTo>
                  <a:pt x="986" y="406"/>
                </a:lnTo>
                <a:lnTo>
                  <a:pt x="1040" y="374"/>
                </a:lnTo>
                <a:lnTo>
                  <a:pt x="1092" y="342"/>
                </a:lnTo>
                <a:lnTo>
                  <a:pt x="1148" y="312"/>
                </a:lnTo>
                <a:lnTo>
                  <a:pt x="1202" y="282"/>
                </a:lnTo>
                <a:lnTo>
                  <a:pt x="1258" y="254"/>
                </a:lnTo>
                <a:lnTo>
                  <a:pt x="1316" y="228"/>
                </a:lnTo>
                <a:lnTo>
                  <a:pt x="1374" y="202"/>
                </a:lnTo>
                <a:lnTo>
                  <a:pt x="1432" y="178"/>
                </a:lnTo>
                <a:lnTo>
                  <a:pt x="1490" y="156"/>
                </a:lnTo>
                <a:lnTo>
                  <a:pt x="1550" y="136"/>
                </a:lnTo>
                <a:lnTo>
                  <a:pt x="1610" y="116"/>
                </a:lnTo>
                <a:lnTo>
                  <a:pt x="1672" y="98"/>
                </a:lnTo>
                <a:lnTo>
                  <a:pt x="1732" y="80"/>
                </a:lnTo>
                <a:lnTo>
                  <a:pt x="1794" y="66"/>
                </a:lnTo>
                <a:lnTo>
                  <a:pt x="1858" y="52"/>
                </a:lnTo>
                <a:lnTo>
                  <a:pt x="1922" y="40"/>
                </a:lnTo>
                <a:lnTo>
                  <a:pt x="1984" y="30"/>
                </a:lnTo>
                <a:lnTo>
                  <a:pt x="2050" y="20"/>
                </a:lnTo>
                <a:lnTo>
                  <a:pt x="2114" y="12"/>
                </a:lnTo>
                <a:lnTo>
                  <a:pt x="2180" y="8"/>
                </a:lnTo>
                <a:lnTo>
                  <a:pt x="2246" y="2"/>
                </a:lnTo>
                <a:lnTo>
                  <a:pt x="2312" y="0"/>
                </a:lnTo>
                <a:lnTo>
                  <a:pt x="2378" y="0"/>
                </a:lnTo>
                <a:lnTo>
                  <a:pt x="2444" y="0"/>
                </a:lnTo>
                <a:lnTo>
                  <a:pt x="2510" y="2"/>
                </a:lnTo>
                <a:lnTo>
                  <a:pt x="2576" y="8"/>
                </a:lnTo>
                <a:lnTo>
                  <a:pt x="2642" y="12"/>
                </a:lnTo>
                <a:lnTo>
                  <a:pt x="2706" y="20"/>
                </a:lnTo>
                <a:lnTo>
                  <a:pt x="2772" y="30"/>
                </a:lnTo>
                <a:lnTo>
                  <a:pt x="2834" y="40"/>
                </a:lnTo>
                <a:lnTo>
                  <a:pt x="2898" y="52"/>
                </a:lnTo>
                <a:lnTo>
                  <a:pt x="2962" y="66"/>
                </a:lnTo>
                <a:lnTo>
                  <a:pt x="3024" y="80"/>
                </a:lnTo>
                <a:lnTo>
                  <a:pt x="3084" y="98"/>
                </a:lnTo>
                <a:lnTo>
                  <a:pt x="3146" y="116"/>
                </a:lnTo>
                <a:lnTo>
                  <a:pt x="3206" y="136"/>
                </a:lnTo>
                <a:lnTo>
                  <a:pt x="3266" y="156"/>
                </a:lnTo>
                <a:lnTo>
                  <a:pt x="3324" y="178"/>
                </a:lnTo>
                <a:lnTo>
                  <a:pt x="3382" y="202"/>
                </a:lnTo>
                <a:lnTo>
                  <a:pt x="3440" y="228"/>
                </a:lnTo>
                <a:lnTo>
                  <a:pt x="3498" y="254"/>
                </a:lnTo>
                <a:lnTo>
                  <a:pt x="3554" y="282"/>
                </a:lnTo>
                <a:lnTo>
                  <a:pt x="3608" y="312"/>
                </a:lnTo>
                <a:lnTo>
                  <a:pt x="3664" y="342"/>
                </a:lnTo>
                <a:lnTo>
                  <a:pt x="3716" y="374"/>
                </a:lnTo>
                <a:lnTo>
                  <a:pt x="3770" y="406"/>
                </a:lnTo>
                <a:lnTo>
                  <a:pt x="3822" y="440"/>
                </a:lnTo>
                <a:lnTo>
                  <a:pt x="3872" y="476"/>
                </a:lnTo>
                <a:lnTo>
                  <a:pt x="3922" y="512"/>
                </a:lnTo>
                <a:lnTo>
                  <a:pt x="3972" y="550"/>
                </a:lnTo>
                <a:lnTo>
                  <a:pt x="4020" y="590"/>
                </a:lnTo>
                <a:lnTo>
                  <a:pt x="4068" y="630"/>
                </a:lnTo>
                <a:lnTo>
                  <a:pt x="4114" y="670"/>
                </a:lnTo>
                <a:lnTo>
                  <a:pt x="4160" y="712"/>
                </a:lnTo>
                <a:lnTo>
                  <a:pt x="4204" y="756"/>
                </a:lnTo>
                <a:lnTo>
                  <a:pt x="4246" y="800"/>
                </a:lnTo>
                <a:lnTo>
                  <a:pt x="4288" y="846"/>
                </a:lnTo>
                <a:lnTo>
                  <a:pt x="4330" y="892"/>
                </a:lnTo>
                <a:lnTo>
                  <a:pt x="4370" y="940"/>
                </a:lnTo>
                <a:lnTo>
                  <a:pt x="4410" y="988"/>
                </a:lnTo>
                <a:lnTo>
                  <a:pt x="4446" y="1036"/>
                </a:lnTo>
                <a:lnTo>
                  <a:pt x="4484" y="1086"/>
                </a:lnTo>
                <a:lnTo>
                  <a:pt x="4518" y="1138"/>
                </a:lnTo>
                <a:lnTo>
                  <a:pt x="4552" y="1190"/>
                </a:lnTo>
                <a:lnTo>
                  <a:pt x="4586" y="1242"/>
                </a:lnTo>
                <a:lnTo>
                  <a:pt x="4618" y="1296"/>
                </a:lnTo>
                <a:lnTo>
                  <a:pt x="4648" y="1350"/>
                </a:lnTo>
                <a:lnTo>
                  <a:pt x="4678" y="1406"/>
                </a:lnTo>
                <a:lnTo>
                  <a:pt x="4706" y="1462"/>
                </a:lnTo>
                <a:lnTo>
                  <a:pt x="4732" y="1518"/>
                </a:lnTo>
                <a:lnTo>
                  <a:pt x="4756" y="1576"/>
                </a:lnTo>
                <a:lnTo>
                  <a:pt x="0" y="1576"/>
                </a:lnTo>
                <a:close/>
              </a:path>
            </a:pathLst>
          </a:custGeom>
          <a:gradFill rotWithShape="1">
            <a:gsLst>
              <a:gs pos="0">
                <a:srgbClr val="FFFFFF">
                  <a:alpha val="35001"/>
                </a:srgbClr>
              </a:gs>
              <a:gs pos="100000">
                <a:srgbClr val="767676">
                  <a:alpha val="0"/>
                </a:srgbClr>
              </a:gs>
            </a:gsLst>
            <a:lin ang="5400000" scaled="1"/>
          </a:gradFill>
          <a:ln>
            <a:noFill/>
          </a:ln>
          <a:ex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sysClr val="windowText" lastClr="000000"/>
              </a:solidFill>
              <a:latin typeface="+mn-lt"/>
              <a:ea typeface="+mn-ea"/>
            </a:endParaRPr>
          </a:p>
        </p:txBody>
      </p:sp>
      <p:sp>
        <p:nvSpPr>
          <p:cNvPr id="6" name="Oval 7"/>
          <p:cNvSpPr>
            <a:spLocks noChangeArrowheads="1"/>
          </p:cNvSpPr>
          <p:nvPr/>
        </p:nvSpPr>
        <p:spPr bwMode="auto">
          <a:xfrm>
            <a:off x="1187450" y="3074988"/>
            <a:ext cx="1387475" cy="574675"/>
          </a:xfrm>
          <a:prstGeom prst="ellipse">
            <a:avLst/>
          </a:prstGeom>
          <a:gradFill rotWithShape="1">
            <a:gsLst>
              <a:gs pos="0">
                <a:srgbClr val="000000">
                  <a:alpha val="50000"/>
                </a:srgbClr>
              </a:gs>
              <a:gs pos="100000">
                <a:srgbClr val="FFFFFF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x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sysClr val="windowText" lastClr="000000"/>
              </a:solidFill>
              <a:latin typeface="+mn-lt"/>
              <a:ea typeface="+mn-ea"/>
            </a:endParaRPr>
          </a:p>
        </p:txBody>
      </p:sp>
      <p:sp>
        <p:nvSpPr>
          <p:cNvPr id="7" name="Oval 8"/>
          <p:cNvSpPr>
            <a:spLocks noChangeArrowheads="1"/>
          </p:cNvSpPr>
          <p:nvPr/>
        </p:nvSpPr>
        <p:spPr bwMode="auto">
          <a:xfrm>
            <a:off x="1200150" y="2063750"/>
            <a:ext cx="1338263" cy="1331913"/>
          </a:xfrm>
          <a:prstGeom prst="ellipse">
            <a:avLst/>
          </a:prstGeom>
          <a:gradFill rotWithShape="1">
            <a:gsLst>
              <a:gs pos="0">
                <a:srgbClr val="FFC000"/>
              </a:gs>
              <a:gs pos="100000">
                <a:srgbClr val="E4A81B">
                  <a:lumMod val="50000"/>
                </a:srgbClr>
              </a:gs>
            </a:gsLst>
            <a:lin ang="5400000" scaled="1"/>
          </a:gradFill>
          <a:ln w="9525" algn="ctr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sysClr val="windowText" lastClr="000000"/>
              </a:solidFill>
              <a:latin typeface="+mn-lt"/>
              <a:ea typeface="+mn-ea"/>
            </a:endParaRPr>
          </a:p>
        </p:txBody>
      </p:sp>
      <p:sp>
        <p:nvSpPr>
          <p:cNvPr id="8" name="Oval 9"/>
          <p:cNvSpPr>
            <a:spLocks noChangeArrowheads="1"/>
          </p:cNvSpPr>
          <p:nvPr/>
        </p:nvSpPr>
        <p:spPr bwMode="auto">
          <a:xfrm>
            <a:off x="1465263" y="2230438"/>
            <a:ext cx="223837" cy="223837"/>
          </a:xfrm>
          <a:prstGeom prst="ellipse">
            <a:avLst/>
          </a:prstGeom>
          <a:gradFill rotWithShape="1">
            <a:gsLst>
              <a:gs pos="0">
                <a:srgbClr val="FFFFFF">
                  <a:alpha val="50000"/>
                </a:srgbClr>
              </a:gs>
              <a:gs pos="100000">
                <a:srgbClr val="FFFFFF">
                  <a:gamma/>
                  <a:shade val="46275"/>
                  <a:invGamma/>
                  <a:alpha val="0"/>
                </a:srgbClr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sysClr val="windowText" lastClr="000000"/>
              </a:solidFill>
              <a:latin typeface="+mn-lt"/>
              <a:ea typeface="+mn-ea"/>
            </a:endParaRPr>
          </a:p>
        </p:txBody>
      </p:sp>
      <p:sp>
        <p:nvSpPr>
          <p:cNvPr id="9" name="Freeform 10"/>
          <p:cNvSpPr>
            <a:spLocks/>
          </p:cNvSpPr>
          <p:nvPr/>
        </p:nvSpPr>
        <p:spPr bwMode="auto">
          <a:xfrm>
            <a:off x="1290638" y="2085975"/>
            <a:ext cx="1143000" cy="379413"/>
          </a:xfrm>
          <a:custGeom>
            <a:avLst/>
            <a:gdLst>
              <a:gd name="T0" fmla="*/ 0 w 4756"/>
              <a:gd name="T1" fmla="*/ 286 h 1576"/>
              <a:gd name="T2" fmla="*/ 9 w 4756"/>
              <a:gd name="T3" fmla="*/ 265 h 1576"/>
              <a:gd name="T4" fmla="*/ 20 w 4756"/>
              <a:gd name="T5" fmla="*/ 245 h 1576"/>
              <a:gd name="T6" fmla="*/ 31 w 4756"/>
              <a:gd name="T7" fmla="*/ 225 h 1576"/>
              <a:gd name="T8" fmla="*/ 43 w 4756"/>
              <a:gd name="T9" fmla="*/ 207 h 1576"/>
              <a:gd name="T10" fmla="*/ 56 w 4756"/>
              <a:gd name="T11" fmla="*/ 188 h 1576"/>
              <a:gd name="T12" fmla="*/ 70 w 4756"/>
              <a:gd name="T13" fmla="*/ 171 h 1576"/>
              <a:gd name="T14" fmla="*/ 85 w 4756"/>
              <a:gd name="T15" fmla="*/ 154 h 1576"/>
              <a:gd name="T16" fmla="*/ 100 w 4756"/>
              <a:gd name="T17" fmla="*/ 137 h 1576"/>
              <a:gd name="T18" fmla="*/ 108 w 4756"/>
              <a:gd name="T19" fmla="*/ 129 h 1576"/>
              <a:gd name="T20" fmla="*/ 125 w 4756"/>
              <a:gd name="T21" fmla="*/ 114 h 1576"/>
              <a:gd name="T22" fmla="*/ 142 w 4756"/>
              <a:gd name="T23" fmla="*/ 100 h 1576"/>
              <a:gd name="T24" fmla="*/ 160 w 4756"/>
              <a:gd name="T25" fmla="*/ 86 h 1576"/>
              <a:gd name="T26" fmla="*/ 179 w 4756"/>
              <a:gd name="T27" fmla="*/ 74 h 1576"/>
              <a:gd name="T28" fmla="*/ 198 w 4756"/>
              <a:gd name="T29" fmla="*/ 62 h 1576"/>
              <a:gd name="T30" fmla="*/ 218 w 4756"/>
              <a:gd name="T31" fmla="*/ 51 h 1576"/>
              <a:gd name="T32" fmla="*/ 238 w 4756"/>
              <a:gd name="T33" fmla="*/ 41 h 1576"/>
              <a:gd name="T34" fmla="*/ 249 w 4756"/>
              <a:gd name="T35" fmla="*/ 37 h 1576"/>
              <a:gd name="T36" fmla="*/ 270 w 4756"/>
              <a:gd name="T37" fmla="*/ 28 h 1576"/>
              <a:gd name="T38" fmla="*/ 291 w 4756"/>
              <a:gd name="T39" fmla="*/ 21 h 1576"/>
              <a:gd name="T40" fmla="*/ 314 w 4756"/>
              <a:gd name="T41" fmla="*/ 15 h 1576"/>
              <a:gd name="T42" fmla="*/ 336 w 4756"/>
              <a:gd name="T43" fmla="*/ 9 h 1576"/>
              <a:gd name="T44" fmla="*/ 359 w 4756"/>
              <a:gd name="T45" fmla="*/ 5 h 1576"/>
              <a:gd name="T46" fmla="*/ 383 w 4756"/>
              <a:gd name="T47" fmla="*/ 2 h 1576"/>
              <a:gd name="T48" fmla="*/ 407 w 4756"/>
              <a:gd name="T49" fmla="*/ 0 h 1576"/>
              <a:gd name="T50" fmla="*/ 431 w 4756"/>
              <a:gd name="T51" fmla="*/ 0 h 1576"/>
              <a:gd name="T52" fmla="*/ 442 w 4756"/>
              <a:gd name="T53" fmla="*/ 0 h 1576"/>
              <a:gd name="T54" fmla="*/ 466 w 4756"/>
              <a:gd name="T55" fmla="*/ 1 h 1576"/>
              <a:gd name="T56" fmla="*/ 490 w 4756"/>
              <a:gd name="T57" fmla="*/ 4 h 1576"/>
              <a:gd name="T58" fmla="*/ 513 w 4756"/>
              <a:gd name="T59" fmla="*/ 7 h 1576"/>
              <a:gd name="T60" fmla="*/ 536 w 4756"/>
              <a:gd name="T61" fmla="*/ 12 h 1576"/>
              <a:gd name="T62" fmla="*/ 558 w 4756"/>
              <a:gd name="T63" fmla="*/ 18 h 1576"/>
              <a:gd name="T64" fmla="*/ 580 w 4756"/>
              <a:gd name="T65" fmla="*/ 25 h 1576"/>
              <a:gd name="T66" fmla="*/ 602 w 4756"/>
              <a:gd name="T67" fmla="*/ 32 h 1576"/>
              <a:gd name="T68" fmla="*/ 612 w 4756"/>
              <a:gd name="T69" fmla="*/ 37 h 1576"/>
              <a:gd name="T70" fmla="*/ 633 w 4756"/>
              <a:gd name="T71" fmla="*/ 46 h 1576"/>
              <a:gd name="T72" fmla="*/ 653 w 4756"/>
              <a:gd name="T73" fmla="*/ 57 h 1576"/>
              <a:gd name="T74" fmla="*/ 673 w 4756"/>
              <a:gd name="T75" fmla="*/ 68 h 1576"/>
              <a:gd name="T76" fmla="*/ 692 w 4756"/>
              <a:gd name="T77" fmla="*/ 80 h 1576"/>
              <a:gd name="T78" fmla="*/ 710 w 4756"/>
              <a:gd name="T79" fmla="*/ 93 h 1576"/>
              <a:gd name="T80" fmla="*/ 728 w 4756"/>
              <a:gd name="T81" fmla="*/ 107 h 1576"/>
              <a:gd name="T82" fmla="*/ 745 w 4756"/>
              <a:gd name="T83" fmla="*/ 122 h 1576"/>
              <a:gd name="T84" fmla="*/ 761 w 4756"/>
              <a:gd name="T85" fmla="*/ 137 h 1576"/>
              <a:gd name="T86" fmla="*/ 769 w 4756"/>
              <a:gd name="T87" fmla="*/ 145 h 1576"/>
              <a:gd name="T88" fmla="*/ 784 w 4756"/>
              <a:gd name="T89" fmla="*/ 162 h 1576"/>
              <a:gd name="T90" fmla="*/ 798 w 4756"/>
              <a:gd name="T91" fmla="*/ 179 h 1576"/>
              <a:gd name="T92" fmla="*/ 812 w 4756"/>
              <a:gd name="T93" fmla="*/ 197 h 1576"/>
              <a:gd name="T94" fmla="*/ 824 w 4756"/>
              <a:gd name="T95" fmla="*/ 216 h 1576"/>
              <a:gd name="T96" fmla="*/ 836 w 4756"/>
              <a:gd name="T97" fmla="*/ 235 h 1576"/>
              <a:gd name="T98" fmla="*/ 847 w 4756"/>
              <a:gd name="T99" fmla="*/ 255 h 1576"/>
              <a:gd name="T100" fmla="*/ 857 w 4756"/>
              <a:gd name="T101" fmla="*/ 275 h 1576"/>
              <a:gd name="T102" fmla="*/ 0 w 4756"/>
              <a:gd name="T103" fmla="*/ 286 h 157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w 4756"/>
              <a:gd name="T157" fmla="*/ 0 h 1576"/>
              <a:gd name="T158" fmla="*/ 4756 w 4756"/>
              <a:gd name="T159" fmla="*/ 1576 h 1576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T156" t="T157" r="T158" b="T159"/>
            <a:pathLst>
              <a:path w="4756" h="1576">
                <a:moveTo>
                  <a:pt x="0" y="1576"/>
                </a:moveTo>
                <a:lnTo>
                  <a:pt x="0" y="1576"/>
                </a:lnTo>
                <a:lnTo>
                  <a:pt x="24" y="1518"/>
                </a:lnTo>
                <a:lnTo>
                  <a:pt x="50" y="1462"/>
                </a:lnTo>
                <a:lnTo>
                  <a:pt x="78" y="1406"/>
                </a:lnTo>
                <a:lnTo>
                  <a:pt x="108" y="1350"/>
                </a:lnTo>
                <a:lnTo>
                  <a:pt x="138" y="1296"/>
                </a:lnTo>
                <a:lnTo>
                  <a:pt x="170" y="1242"/>
                </a:lnTo>
                <a:lnTo>
                  <a:pt x="204" y="1190"/>
                </a:lnTo>
                <a:lnTo>
                  <a:pt x="238" y="1138"/>
                </a:lnTo>
                <a:lnTo>
                  <a:pt x="272" y="1086"/>
                </a:lnTo>
                <a:lnTo>
                  <a:pt x="310" y="1036"/>
                </a:lnTo>
                <a:lnTo>
                  <a:pt x="348" y="988"/>
                </a:lnTo>
                <a:lnTo>
                  <a:pt x="386" y="940"/>
                </a:lnTo>
                <a:lnTo>
                  <a:pt x="426" y="892"/>
                </a:lnTo>
                <a:lnTo>
                  <a:pt x="468" y="846"/>
                </a:lnTo>
                <a:lnTo>
                  <a:pt x="510" y="800"/>
                </a:lnTo>
                <a:lnTo>
                  <a:pt x="552" y="756"/>
                </a:lnTo>
                <a:lnTo>
                  <a:pt x="596" y="712"/>
                </a:lnTo>
                <a:lnTo>
                  <a:pt x="642" y="670"/>
                </a:lnTo>
                <a:lnTo>
                  <a:pt x="688" y="630"/>
                </a:lnTo>
                <a:lnTo>
                  <a:pt x="736" y="590"/>
                </a:lnTo>
                <a:lnTo>
                  <a:pt x="784" y="550"/>
                </a:lnTo>
                <a:lnTo>
                  <a:pt x="834" y="512"/>
                </a:lnTo>
                <a:lnTo>
                  <a:pt x="884" y="476"/>
                </a:lnTo>
                <a:lnTo>
                  <a:pt x="934" y="440"/>
                </a:lnTo>
                <a:lnTo>
                  <a:pt x="986" y="406"/>
                </a:lnTo>
                <a:lnTo>
                  <a:pt x="1040" y="374"/>
                </a:lnTo>
                <a:lnTo>
                  <a:pt x="1092" y="342"/>
                </a:lnTo>
                <a:lnTo>
                  <a:pt x="1148" y="312"/>
                </a:lnTo>
                <a:lnTo>
                  <a:pt x="1202" y="282"/>
                </a:lnTo>
                <a:lnTo>
                  <a:pt x="1258" y="254"/>
                </a:lnTo>
                <a:lnTo>
                  <a:pt x="1316" y="228"/>
                </a:lnTo>
                <a:lnTo>
                  <a:pt x="1374" y="202"/>
                </a:lnTo>
                <a:lnTo>
                  <a:pt x="1432" y="178"/>
                </a:lnTo>
                <a:lnTo>
                  <a:pt x="1490" y="156"/>
                </a:lnTo>
                <a:lnTo>
                  <a:pt x="1550" y="136"/>
                </a:lnTo>
                <a:lnTo>
                  <a:pt x="1610" y="116"/>
                </a:lnTo>
                <a:lnTo>
                  <a:pt x="1672" y="98"/>
                </a:lnTo>
                <a:lnTo>
                  <a:pt x="1732" y="80"/>
                </a:lnTo>
                <a:lnTo>
                  <a:pt x="1794" y="66"/>
                </a:lnTo>
                <a:lnTo>
                  <a:pt x="1858" y="52"/>
                </a:lnTo>
                <a:lnTo>
                  <a:pt x="1922" y="40"/>
                </a:lnTo>
                <a:lnTo>
                  <a:pt x="1984" y="30"/>
                </a:lnTo>
                <a:lnTo>
                  <a:pt x="2050" y="20"/>
                </a:lnTo>
                <a:lnTo>
                  <a:pt x="2114" y="12"/>
                </a:lnTo>
                <a:lnTo>
                  <a:pt x="2180" y="8"/>
                </a:lnTo>
                <a:lnTo>
                  <a:pt x="2246" y="2"/>
                </a:lnTo>
                <a:lnTo>
                  <a:pt x="2312" y="0"/>
                </a:lnTo>
                <a:lnTo>
                  <a:pt x="2378" y="0"/>
                </a:lnTo>
                <a:lnTo>
                  <a:pt x="2444" y="0"/>
                </a:lnTo>
                <a:lnTo>
                  <a:pt x="2510" y="2"/>
                </a:lnTo>
                <a:lnTo>
                  <a:pt x="2576" y="8"/>
                </a:lnTo>
                <a:lnTo>
                  <a:pt x="2642" y="12"/>
                </a:lnTo>
                <a:lnTo>
                  <a:pt x="2706" y="20"/>
                </a:lnTo>
                <a:lnTo>
                  <a:pt x="2772" y="30"/>
                </a:lnTo>
                <a:lnTo>
                  <a:pt x="2834" y="40"/>
                </a:lnTo>
                <a:lnTo>
                  <a:pt x="2898" y="52"/>
                </a:lnTo>
                <a:lnTo>
                  <a:pt x="2962" y="66"/>
                </a:lnTo>
                <a:lnTo>
                  <a:pt x="3024" y="80"/>
                </a:lnTo>
                <a:lnTo>
                  <a:pt x="3084" y="98"/>
                </a:lnTo>
                <a:lnTo>
                  <a:pt x="3146" y="116"/>
                </a:lnTo>
                <a:lnTo>
                  <a:pt x="3206" y="136"/>
                </a:lnTo>
                <a:lnTo>
                  <a:pt x="3266" y="156"/>
                </a:lnTo>
                <a:lnTo>
                  <a:pt x="3324" y="178"/>
                </a:lnTo>
                <a:lnTo>
                  <a:pt x="3382" y="202"/>
                </a:lnTo>
                <a:lnTo>
                  <a:pt x="3440" y="228"/>
                </a:lnTo>
                <a:lnTo>
                  <a:pt x="3498" y="254"/>
                </a:lnTo>
                <a:lnTo>
                  <a:pt x="3554" y="282"/>
                </a:lnTo>
                <a:lnTo>
                  <a:pt x="3608" y="312"/>
                </a:lnTo>
                <a:lnTo>
                  <a:pt x="3664" y="342"/>
                </a:lnTo>
                <a:lnTo>
                  <a:pt x="3716" y="374"/>
                </a:lnTo>
                <a:lnTo>
                  <a:pt x="3770" y="406"/>
                </a:lnTo>
                <a:lnTo>
                  <a:pt x="3822" y="440"/>
                </a:lnTo>
                <a:lnTo>
                  <a:pt x="3872" y="476"/>
                </a:lnTo>
                <a:lnTo>
                  <a:pt x="3922" y="512"/>
                </a:lnTo>
                <a:lnTo>
                  <a:pt x="3972" y="550"/>
                </a:lnTo>
                <a:lnTo>
                  <a:pt x="4020" y="590"/>
                </a:lnTo>
                <a:lnTo>
                  <a:pt x="4068" y="630"/>
                </a:lnTo>
                <a:lnTo>
                  <a:pt x="4114" y="670"/>
                </a:lnTo>
                <a:lnTo>
                  <a:pt x="4160" y="712"/>
                </a:lnTo>
                <a:lnTo>
                  <a:pt x="4204" y="756"/>
                </a:lnTo>
                <a:lnTo>
                  <a:pt x="4246" y="800"/>
                </a:lnTo>
                <a:lnTo>
                  <a:pt x="4288" y="846"/>
                </a:lnTo>
                <a:lnTo>
                  <a:pt x="4330" y="892"/>
                </a:lnTo>
                <a:lnTo>
                  <a:pt x="4370" y="940"/>
                </a:lnTo>
                <a:lnTo>
                  <a:pt x="4410" y="988"/>
                </a:lnTo>
                <a:lnTo>
                  <a:pt x="4446" y="1036"/>
                </a:lnTo>
                <a:lnTo>
                  <a:pt x="4484" y="1086"/>
                </a:lnTo>
                <a:lnTo>
                  <a:pt x="4518" y="1138"/>
                </a:lnTo>
                <a:lnTo>
                  <a:pt x="4552" y="1190"/>
                </a:lnTo>
                <a:lnTo>
                  <a:pt x="4586" y="1242"/>
                </a:lnTo>
                <a:lnTo>
                  <a:pt x="4618" y="1296"/>
                </a:lnTo>
                <a:lnTo>
                  <a:pt x="4648" y="1350"/>
                </a:lnTo>
                <a:lnTo>
                  <a:pt x="4678" y="1406"/>
                </a:lnTo>
                <a:lnTo>
                  <a:pt x="4706" y="1462"/>
                </a:lnTo>
                <a:lnTo>
                  <a:pt x="4732" y="1518"/>
                </a:lnTo>
                <a:lnTo>
                  <a:pt x="4756" y="1576"/>
                </a:lnTo>
                <a:lnTo>
                  <a:pt x="0" y="1576"/>
                </a:lnTo>
                <a:close/>
              </a:path>
            </a:pathLst>
          </a:custGeom>
          <a:gradFill rotWithShape="1">
            <a:gsLst>
              <a:gs pos="0">
                <a:srgbClr val="FFFFFF">
                  <a:alpha val="35001"/>
                </a:srgbClr>
              </a:gs>
              <a:gs pos="100000">
                <a:srgbClr val="767676">
                  <a:alpha val="0"/>
                </a:srgbClr>
              </a:gs>
            </a:gsLst>
            <a:lin ang="5400000" scaled="1"/>
          </a:gradFill>
          <a:ln>
            <a:noFill/>
          </a:ln>
          <a:ex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sysClr val="windowText" lastClr="000000"/>
              </a:solidFill>
              <a:latin typeface="+mn-lt"/>
              <a:ea typeface="+mn-ea"/>
            </a:endParaRPr>
          </a:p>
        </p:txBody>
      </p:sp>
      <p:sp>
        <p:nvSpPr>
          <p:cNvPr id="10" name="Oval 11"/>
          <p:cNvSpPr>
            <a:spLocks noChangeArrowheads="1"/>
          </p:cNvSpPr>
          <p:nvPr/>
        </p:nvSpPr>
        <p:spPr bwMode="auto">
          <a:xfrm>
            <a:off x="4048125" y="3074988"/>
            <a:ext cx="1387475" cy="574675"/>
          </a:xfrm>
          <a:prstGeom prst="ellipse">
            <a:avLst/>
          </a:prstGeom>
          <a:gradFill rotWithShape="1">
            <a:gsLst>
              <a:gs pos="0">
                <a:srgbClr val="000000">
                  <a:alpha val="50000"/>
                </a:srgbClr>
              </a:gs>
              <a:gs pos="100000">
                <a:srgbClr val="FFFFFF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x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sysClr val="windowText" lastClr="000000"/>
              </a:solidFill>
              <a:latin typeface="+mn-lt"/>
              <a:ea typeface="+mn-ea"/>
            </a:endParaRPr>
          </a:p>
        </p:txBody>
      </p:sp>
      <p:sp>
        <p:nvSpPr>
          <p:cNvPr id="11" name="Oval 12"/>
          <p:cNvSpPr>
            <a:spLocks noChangeArrowheads="1"/>
          </p:cNvSpPr>
          <p:nvPr/>
        </p:nvSpPr>
        <p:spPr bwMode="auto">
          <a:xfrm>
            <a:off x="4060825" y="2063750"/>
            <a:ext cx="1338263" cy="1331913"/>
          </a:xfrm>
          <a:prstGeom prst="ellipse">
            <a:avLst/>
          </a:prstGeom>
          <a:gradFill rotWithShape="1">
            <a:gsLst>
              <a:gs pos="0">
                <a:srgbClr val="FFC000"/>
              </a:gs>
              <a:gs pos="100000">
                <a:srgbClr val="E4A81B">
                  <a:lumMod val="50000"/>
                </a:srgbClr>
              </a:gs>
            </a:gsLst>
            <a:lin ang="5400000" scaled="1"/>
          </a:gradFill>
          <a:ln w="9525" algn="ctr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sysClr val="windowText" lastClr="000000"/>
              </a:solidFill>
              <a:latin typeface="+mn-lt"/>
              <a:ea typeface="+mn-ea"/>
            </a:endParaRPr>
          </a:p>
        </p:txBody>
      </p:sp>
      <p:sp>
        <p:nvSpPr>
          <p:cNvPr id="12" name="Oval 13"/>
          <p:cNvSpPr>
            <a:spLocks noChangeArrowheads="1"/>
          </p:cNvSpPr>
          <p:nvPr/>
        </p:nvSpPr>
        <p:spPr bwMode="auto">
          <a:xfrm>
            <a:off x="4325938" y="2230438"/>
            <a:ext cx="223837" cy="223837"/>
          </a:xfrm>
          <a:prstGeom prst="ellipse">
            <a:avLst/>
          </a:prstGeom>
          <a:gradFill rotWithShape="1">
            <a:gsLst>
              <a:gs pos="0">
                <a:srgbClr val="FFFFFF">
                  <a:alpha val="50000"/>
                </a:srgbClr>
              </a:gs>
              <a:gs pos="100000">
                <a:srgbClr val="FFFFFF">
                  <a:gamma/>
                  <a:shade val="46275"/>
                  <a:invGamma/>
                  <a:alpha val="0"/>
                </a:srgbClr>
              </a:gs>
            </a:gsLst>
            <a:path path="shape">
              <a:fillToRect l="50000" t="50000" r="50000" b="50000"/>
            </a:path>
          </a:gradFill>
          <a:ln w="9525" algn="ctr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sysClr val="windowText" lastClr="000000"/>
              </a:solidFill>
              <a:latin typeface="+mn-lt"/>
              <a:ea typeface="+mn-ea"/>
            </a:endParaRPr>
          </a:p>
        </p:txBody>
      </p:sp>
      <p:sp>
        <p:nvSpPr>
          <p:cNvPr id="13" name="Freeform 14"/>
          <p:cNvSpPr>
            <a:spLocks/>
          </p:cNvSpPr>
          <p:nvPr/>
        </p:nvSpPr>
        <p:spPr bwMode="auto">
          <a:xfrm>
            <a:off x="4151313" y="2085975"/>
            <a:ext cx="1143000" cy="379413"/>
          </a:xfrm>
          <a:custGeom>
            <a:avLst/>
            <a:gdLst>
              <a:gd name="T0" fmla="*/ 0 w 4756"/>
              <a:gd name="T1" fmla="*/ 286 h 1576"/>
              <a:gd name="T2" fmla="*/ 9 w 4756"/>
              <a:gd name="T3" fmla="*/ 265 h 1576"/>
              <a:gd name="T4" fmla="*/ 20 w 4756"/>
              <a:gd name="T5" fmla="*/ 245 h 1576"/>
              <a:gd name="T6" fmla="*/ 31 w 4756"/>
              <a:gd name="T7" fmla="*/ 225 h 1576"/>
              <a:gd name="T8" fmla="*/ 43 w 4756"/>
              <a:gd name="T9" fmla="*/ 207 h 1576"/>
              <a:gd name="T10" fmla="*/ 56 w 4756"/>
              <a:gd name="T11" fmla="*/ 188 h 1576"/>
              <a:gd name="T12" fmla="*/ 70 w 4756"/>
              <a:gd name="T13" fmla="*/ 171 h 1576"/>
              <a:gd name="T14" fmla="*/ 85 w 4756"/>
              <a:gd name="T15" fmla="*/ 154 h 1576"/>
              <a:gd name="T16" fmla="*/ 100 w 4756"/>
              <a:gd name="T17" fmla="*/ 137 h 1576"/>
              <a:gd name="T18" fmla="*/ 108 w 4756"/>
              <a:gd name="T19" fmla="*/ 129 h 1576"/>
              <a:gd name="T20" fmla="*/ 125 w 4756"/>
              <a:gd name="T21" fmla="*/ 114 h 1576"/>
              <a:gd name="T22" fmla="*/ 142 w 4756"/>
              <a:gd name="T23" fmla="*/ 100 h 1576"/>
              <a:gd name="T24" fmla="*/ 160 w 4756"/>
              <a:gd name="T25" fmla="*/ 86 h 1576"/>
              <a:gd name="T26" fmla="*/ 179 w 4756"/>
              <a:gd name="T27" fmla="*/ 74 h 1576"/>
              <a:gd name="T28" fmla="*/ 198 w 4756"/>
              <a:gd name="T29" fmla="*/ 62 h 1576"/>
              <a:gd name="T30" fmla="*/ 218 w 4756"/>
              <a:gd name="T31" fmla="*/ 51 h 1576"/>
              <a:gd name="T32" fmla="*/ 238 w 4756"/>
              <a:gd name="T33" fmla="*/ 41 h 1576"/>
              <a:gd name="T34" fmla="*/ 249 w 4756"/>
              <a:gd name="T35" fmla="*/ 37 h 1576"/>
              <a:gd name="T36" fmla="*/ 270 w 4756"/>
              <a:gd name="T37" fmla="*/ 28 h 1576"/>
              <a:gd name="T38" fmla="*/ 291 w 4756"/>
              <a:gd name="T39" fmla="*/ 21 h 1576"/>
              <a:gd name="T40" fmla="*/ 314 w 4756"/>
              <a:gd name="T41" fmla="*/ 15 h 1576"/>
              <a:gd name="T42" fmla="*/ 336 w 4756"/>
              <a:gd name="T43" fmla="*/ 9 h 1576"/>
              <a:gd name="T44" fmla="*/ 359 w 4756"/>
              <a:gd name="T45" fmla="*/ 5 h 1576"/>
              <a:gd name="T46" fmla="*/ 383 w 4756"/>
              <a:gd name="T47" fmla="*/ 2 h 1576"/>
              <a:gd name="T48" fmla="*/ 407 w 4756"/>
              <a:gd name="T49" fmla="*/ 0 h 1576"/>
              <a:gd name="T50" fmla="*/ 431 w 4756"/>
              <a:gd name="T51" fmla="*/ 0 h 1576"/>
              <a:gd name="T52" fmla="*/ 442 w 4756"/>
              <a:gd name="T53" fmla="*/ 0 h 1576"/>
              <a:gd name="T54" fmla="*/ 466 w 4756"/>
              <a:gd name="T55" fmla="*/ 1 h 1576"/>
              <a:gd name="T56" fmla="*/ 490 w 4756"/>
              <a:gd name="T57" fmla="*/ 4 h 1576"/>
              <a:gd name="T58" fmla="*/ 513 w 4756"/>
              <a:gd name="T59" fmla="*/ 7 h 1576"/>
              <a:gd name="T60" fmla="*/ 536 w 4756"/>
              <a:gd name="T61" fmla="*/ 12 h 1576"/>
              <a:gd name="T62" fmla="*/ 558 w 4756"/>
              <a:gd name="T63" fmla="*/ 18 h 1576"/>
              <a:gd name="T64" fmla="*/ 580 w 4756"/>
              <a:gd name="T65" fmla="*/ 25 h 1576"/>
              <a:gd name="T66" fmla="*/ 602 w 4756"/>
              <a:gd name="T67" fmla="*/ 32 h 1576"/>
              <a:gd name="T68" fmla="*/ 612 w 4756"/>
              <a:gd name="T69" fmla="*/ 37 h 1576"/>
              <a:gd name="T70" fmla="*/ 633 w 4756"/>
              <a:gd name="T71" fmla="*/ 46 h 1576"/>
              <a:gd name="T72" fmla="*/ 653 w 4756"/>
              <a:gd name="T73" fmla="*/ 57 h 1576"/>
              <a:gd name="T74" fmla="*/ 673 w 4756"/>
              <a:gd name="T75" fmla="*/ 68 h 1576"/>
              <a:gd name="T76" fmla="*/ 692 w 4756"/>
              <a:gd name="T77" fmla="*/ 80 h 1576"/>
              <a:gd name="T78" fmla="*/ 710 w 4756"/>
              <a:gd name="T79" fmla="*/ 93 h 1576"/>
              <a:gd name="T80" fmla="*/ 728 w 4756"/>
              <a:gd name="T81" fmla="*/ 107 h 1576"/>
              <a:gd name="T82" fmla="*/ 745 w 4756"/>
              <a:gd name="T83" fmla="*/ 122 h 1576"/>
              <a:gd name="T84" fmla="*/ 761 w 4756"/>
              <a:gd name="T85" fmla="*/ 137 h 1576"/>
              <a:gd name="T86" fmla="*/ 769 w 4756"/>
              <a:gd name="T87" fmla="*/ 145 h 1576"/>
              <a:gd name="T88" fmla="*/ 784 w 4756"/>
              <a:gd name="T89" fmla="*/ 162 h 1576"/>
              <a:gd name="T90" fmla="*/ 798 w 4756"/>
              <a:gd name="T91" fmla="*/ 179 h 1576"/>
              <a:gd name="T92" fmla="*/ 812 w 4756"/>
              <a:gd name="T93" fmla="*/ 197 h 1576"/>
              <a:gd name="T94" fmla="*/ 824 w 4756"/>
              <a:gd name="T95" fmla="*/ 216 h 1576"/>
              <a:gd name="T96" fmla="*/ 836 w 4756"/>
              <a:gd name="T97" fmla="*/ 235 h 1576"/>
              <a:gd name="T98" fmla="*/ 847 w 4756"/>
              <a:gd name="T99" fmla="*/ 255 h 1576"/>
              <a:gd name="T100" fmla="*/ 857 w 4756"/>
              <a:gd name="T101" fmla="*/ 275 h 1576"/>
              <a:gd name="T102" fmla="*/ 0 w 4756"/>
              <a:gd name="T103" fmla="*/ 286 h 157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w 4756"/>
              <a:gd name="T157" fmla="*/ 0 h 1576"/>
              <a:gd name="T158" fmla="*/ 4756 w 4756"/>
              <a:gd name="T159" fmla="*/ 1576 h 1576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T156" t="T157" r="T158" b="T159"/>
            <a:pathLst>
              <a:path w="4756" h="1576">
                <a:moveTo>
                  <a:pt x="0" y="1576"/>
                </a:moveTo>
                <a:lnTo>
                  <a:pt x="0" y="1576"/>
                </a:lnTo>
                <a:lnTo>
                  <a:pt x="24" y="1518"/>
                </a:lnTo>
                <a:lnTo>
                  <a:pt x="50" y="1462"/>
                </a:lnTo>
                <a:lnTo>
                  <a:pt x="78" y="1406"/>
                </a:lnTo>
                <a:lnTo>
                  <a:pt x="108" y="1350"/>
                </a:lnTo>
                <a:lnTo>
                  <a:pt x="138" y="1296"/>
                </a:lnTo>
                <a:lnTo>
                  <a:pt x="170" y="1242"/>
                </a:lnTo>
                <a:lnTo>
                  <a:pt x="204" y="1190"/>
                </a:lnTo>
                <a:lnTo>
                  <a:pt x="238" y="1138"/>
                </a:lnTo>
                <a:lnTo>
                  <a:pt x="272" y="1086"/>
                </a:lnTo>
                <a:lnTo>
                  <a:pt x="310" y="1036"/>
                </a:lnTo>
                <a:lnTo>
                  <a:pt x="348" y="988"/>
                </a:lnTo>
                <a:lnTo>
                  <a:pt x="386" y="940"/>
                </a:lnTo>
                <a:lnTo>
                  <a:pt x="426" y="892"/>
                </a:lnTo>
                <a:lnTo>
                  <a:pt x="468" y="846"/>
                </a:lnTo>
                <a:lnTo>
                  <a:pt x="510" y="800"/>
                </a:lnTo>
                <a:lnTo>
                  <a:pt x="552" y="756"/>
                </a:lnTo>
                <a:lnTo>
                  <a:pt x="596" y="712"/>
                </a:lnTo>
                <a:lnTo>
                  <a:pt x="642" y="670"/>
                </a:lnTo>
                <a:lnTo>
                  <a:pt x="688" y="630"/>
                </a:lnTo>
                <a:lnTo>
                  <a:pt x="736" y="590"/>
                </a:lnTo>
                <a:lnTo>
                  <a:pt x="784" y="550"/>
                </a:lnTo>
                <a:lnTo>
                  <a:pt x="834" y="512"/>
                </a:lnTo>
                <a:lnTo>
                  <a:pt x="884" y="476"/>
                </a:lnTo>
                <a:lnTo>
                  <a:pt x="934" y="440"/>
                </a:lnTo>
                <a:lnTo>
                  <a:pt x="986" y="406"/>
                </a:lnTo>
                <a:lnTo>
                  <a:pt x="1040" y="374"/>
                </a:lnTo>
                <a:lnTo>
                  <a:pt x="1092" y="342"/>
                </a:lnTo>
                <a:lnTo>
                  <a:pt x="1148" y="312"/>
                </a:lnTo>
                <a:lnTo>
                  <a:pt x="1202" y="282"/>
                </a:lnTo>
                <a:lnTo>
                  <a:pt x="1258" y="254"/>
                </a:lnTo>
                <a:lnTo>
                  <a:pt x="1316" y="228"/>
                </a:lnTo>
                <a:lnTo>
                  <a:pt x="1374" y="202"/>
                </a:lnTo>
                <a:lnTo>
                  <a:pt x="1432" y="178"/>
                </a:lnTo>
                <a:lnTo>
                  <a:pt x="1490" y="156"/>
                </a:lnTo>
                <a:lnTo>
                  <a:pt x="1550" y="136"/>
                </a:lnTo>
                <a:lnTo>
                  <a:pt x="1610" y="116"/>
                </a:lnTo>
                <a:lnTo>
                  <a:pt x="1672" y="98"/>
                </a:lnTo>
                <a:lnTo>
                  <a:pt x="1732" y="80"/>
                </a:lnTo>
                <a:lnTo>
                  <a:pt x="1794" y="66"/>
                </a:lnTo>
                <a:lnTo>
                  <a:pt x="1858" y="52"/>
                </a:lnTo>
                <a:lnTo>
                  <a:pt x="1922" y="40"/>
                </a:lnTo>
                <a:lnTo>
                  <a:pt x="1984" y="30"/>
                </a:lnTo>
                <a:lnTo>
                  <a:pt x="2050" y="20"/>
                </a:lnTo>
                <a:lnTo>
                  <a:pt x="2114" y="12"/>
                </a:lnTo>
                <a:lnTo>
                  <a:pt x="2180" y="8"/>
                </a:lnTo>
                <a:lnTo>
                  <a:pt x="2246" y="2"/>
                </a:lnTo>
                <a:lnTo>
                  <a:pt x="2312" y="0"/>
                </a:lnTo>
                <a:lnTo>
                  <a:pt x="2378" y="0"/>
                </a:lnTo>
                <a:lnTo>
                  <a:pt x="2444" y="0"/>
                </a:lnTo>
                <a:lnTo>
                  <a:pt x="2510" y="2"/>
                </a:lnTo>
                <a:lnTo>
                  <a:pt x="2576" y="8"/>
                </a:lnTo>
                <a:lnTo>
                  <a:pt x="2642" y="12"/>
                </a:lnTo>
                <a:lnTo>
                  <a:pt x="2706" y="20"/>
                </a:lnTo>
                <a:lnTo>
                  <a:pt x="2772" y="30"/>
                </a:lnTo>
                <a:lnTo>
                  <a:pt x="2834" y="40"/>
                </a:lnTo>
                <a:lnTo>
                  <a:pt x="2898" y="52"/>
                </a:lnTo>
                <a:lnTo>
                  <a:pt x="2962" y="66"/>
                </a:lnTo>
                <a:lnTo>
                  <a:pt x="3024" y="80"/>
                </a:lnTo>
                <a:lnTo>
                  <a:pt x="3084" y="98"/>
                </a:lnTo>
                <a:lnTo>
                  <a:pt x="3146" y="116"/>
                </a:lnTo>
                <a:lnTo>
                  <a:pt x="3206" y="136"/>
                </a:lnTo>
                <a:lnTo>
                  <a:pt x="3266" y="156"/>
                </a:lnTo>
                <a:lnTo>
                  <a:pt x="3324" y="178"/>
                </a:lnTo>
                <a:lnTo>
                  <a:pt x="3382" y="202"/>
                </a:lnTo>
                <a:lnTo>
                  <a:pt x="3440" y="228"/>
                </a:lnTo>
                <a:lnTo>
                  <a:pt x="3498" y="254"/>
                </a:lnTo>
                <a:lnTo>
                  <a:pt x="3554" y="282"/>
                </a:lnTo>
                <a:lnTo>
                  <a:pt x="3608" y="312"/>
                </a:lnTo>
                <a:lnTo>
                  <a:pt x="3664" y="342"/>
                </a:lnTo>
                <a:lnTo>
                  <a:pt x="3716" y="374"/>
                </a:lnTo>
                <a:lnTo>
                  <a:pt x="3770" y="406"/>
                </a:lnTo>
                <a:lnTo>
                  <a:pt x="3822" y="440"/>
                </a:lnTo>
                <a:lnTo>
                  <a:pt x="3872" y="476"/>
                </a:lnTo>
                <a:lnTo>
                  <a:pt x="3922" y="512"/>
                </a:lnTo>
                <a:lnTo>
                  <a:pt x="3972" y="550"/>
                </a:lnTo>
                <a:lnTo>
                  <a:pt x="4020" y="590"/>
                </a:lnTo>
                <a:lnTo>
                  <a:pt x="4068" y="630"/>
                </a:lnTo>
                <a:lnTo>
                  <a:pt x="4114" y="670"/>
                </a:lnTo>
                <a:lnTo>
                  <a:pt x="4160" y="712"/>
                </a:lnTo>
                <a:lnTo>
                  <a:pt x="4204" y="756"/>
                </a:lnTo>
                <a:lnTo>
                  <a:pt x="4246" y="800"/>
                </a:lnTo>
                <a:lnTo>
                  <a:pt x="4288" y="846"/>
                </a:lnTo>
                <a:lnTo>
                  <a:pt x="4330" y="892"/>
                </a:lnTo>
                <a:lnTo>
                  <a:pt x="4370" y="940"/>
                </a:lnTo>
                <a:lnTo>
                  <a:pt x="4410" y="988"/>
                </a:lnTo>
                <a:lnTo>
                  <a:pt x="4446" y="1036"/>
                </a:lnTo>
                <a:lnTo>
                  <a:pt x="4484" y="1086"/>
                </a:lnTo>
                <a:lnTo>
                  <a:pt x="4518" y="1138"/>
                </a:lnTo>
                <a:lnTo>
                  <a:pt x="4552" y="1190"/>
                </a:lnTo>
                <a:lnTo>
                  <a:pt x="4586" y="1242"/>
                </a:lnTo>
                <a:lnTo>
                  <a:pt x="4618" y="1296"/>
                </a:lnTo>
                <a:lnTo>
                  <a:pt x="4648" y="1350"/>
                </a:lnTo>
                <a:lnTo>
                  <a:pt x="4678" y="1406"/>
                </a:lnTo>
                <a:lnTo>
                  <a:pt x="4706" y="1462"/>
                </a:lnTo>
                <a:lnTo>
                  <a:pt x="4732" y="1518"/>
                </a:lnTo>
                <a:lnTo>
                  <a:pt x="4756" y="1576"/>
                </a:lnTo>
                <a:lnTo>
                  <a:pt x="0" y="1576"/>
                </a:lnTo>
                <a:close/>
              </a:path>
            </a:pathLst>
          </a:custGeom>
          <a:gradFill rotWithShape="1">
            <a:gsLst>
              <a:gs pos="0">
                <a:srgbClr val="FFFFFF">
                  <a:alpha val="35001"/>
                </a:srgbClr>
              </a:gs>
              <a:gs pos="100000">
                <a:srgbClr val="767676">
                  <a:alpha val="0"/>
                </a:srgbClr>
              </a:gs>
            </a:gsLst>
            <a:lin ang="5400000" scaled="1"/>
          </a:gradFill>
          <a:ln>
            <a:noFill/>
          </a:ln>
          <a:ex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sysClr val="windowText" lastClr="000000"/>
              </a:solidFill>
              <a:latin typeface="+mn-lt"/>
              <a:ea typeface="+mn-ea"/>
            </a:endParaRPr>
          </a:p>
        </p:txBody>
      </p:sp>
      <p:grpSp>
        <p:nvGrpSpPr>
          <p:cNvPr id="16397" name="Group 15"/>
          <p:cNvGrpSpPr>
            <a:grpSpLocks/>
          </p:cNvGrpSpPr>
          <p:nvPr/>
        </p:nvGrpSpPr>
        <p:grpSpPr bwMode="auto">
          <a:xfrm>
            <a:off x="3327400" y="2719388"/>
            <a:ext cx="1606550" cy="1839912"/>
            <a:chOff x="2449" y="2701"/>
            <a:chExt cx="1212" cy="1387"/>
          </a:xfrm>
        </p:grpSpPr>
        <p:sp>
          <p:nvSpPr>
            <p:cNvPr id="15" name="Oval 16"/>
            <p:cNvSpPr>
              <a:spLocks noChangeArrowheads="1"/>
            </p:cNvSpPr>
            <p:nvPr/>
          </p:nvSpPr>
          <p:spPr bwMode="auto">
            <a:xfrm>
              <a:off x="2449" y="3587"/>
              <a:ext cx="1212" cy="501"/>
            </a:xfrm>
            <a:prstGeom prst="ellipse">
              <a:avLst/>
            </a:prstGeom>
            <a:gradFill rotWithShape="1">
              <a:gsLst>
                <a:gs pos="0">
                  <a:srgbClr val="000000">
                    <a:alpha val="50000"/>
                  </a:srgbClr>
                </a:gs>
                <a:gs pos="100000">
                  <a:srgbClr val="FFFFFF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/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+mn-lt"/>
                <a:ea typeface="+mn-ea"/>
              </a:endParaRPr>
            </a:p>
          </p:txBody>
        </p:sp>
        <p:grpSp>
          <p:nvGrpSpPr>
            <p:cNvPr id="16444" name="Group 17"/>
            <p:cNvGrpSpPr>
              <a:grpSpLocks/>
            </p:cNvGrpSpPr>
            <p:nvPr/>
          </p:nvGrpSpPr>
          <p:grpSpPr bwMode="auto">
            <a:xfrm>
              <a:off x="2459" y="2701"/>
              <a:ext cx="1170" cy="1166"/>
              <a:chOff x="549" y="2205"/>
              <a:chExt cx="1406" cy="1402"/>
            </a:xfrm>
          </p:grpSpPr>
          <p:sp>
            <p:nvSpPr>
              <p:cNvPr id="18" name="Oval 18"/>
              <p:cNvSpPr>
                <a:spLocks noChangeArrowheads="1"/>
              </p:cNvSpPr>
              <p:nvPr/>
            </p:nvSpPr>
            <p:spPr bwMode="auto">
              <a:xfrm>
                <a:off x="547" y="2205"/>
                <a:ext cx="1406" cy="1402"/>
              </a:xfrm>
              <a:prstGeom prst="ellipse">
                <a:avLst/>
              </a:prstGeom>
              <a:gradFill rotWithShape="1">
                <a:gsLst>
                  <a:gs pos="0">
                    <a:srgbClr val="FFFFFF">
                      <a:lumMod val="95000"/>
                    </a:srgbClr>
                  </a:gs>
                  <a:gs pos="100000">
                    <a:srgbClr val="000000">
                      <a:lumMod val="65000"/>
                      <a:lumOff val="35000"/>
                    </a:srgbClr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>
                  <a:solidFill>
                    <a:sysClr val="windowText" lastClr="000000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9" name="Oval 19"/>
              <p:cNvSpPr>
                <a:spLocks noChangeArrowheads="1"/>
              </p:cNvSpPr>
              <p:nvPr/>
            </p:nvSpPr>
            <p:spPr bwMode="auto">
              <a:xfrm>
                <a:off x="826" y="2381"/>
                <a:ext cx="236" cy="236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67ABF5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/>
            </p:spPr>
            <p:txBody>
              <a:bodyPr wrap="none" anchor="ctr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>
                  <a:solidFill>
                    <a:sysClr val="windowText" lastClr="000000"/>
                  </a:solidFill>
                  <a:latin typeface="+mn-lt"/>
                  <a:ea typeface="+mn-ea"/>
                </a:endParaRPr>
              </a:p>
            </p:txBody>
          </p:sp>
        </p:grpSp>
        <p:sp>
          <p:nvSpPr>
            <p:cNvPr id="17" name="Freeform 20"/>
            <p:cNvSpPr>
              <a:spLocks/>
            </p:cNvSpPr>
            <p:nvPr/>
          </p:nvSpPr>
          <p:spPr bwMode="auto">
            <a:xfrm>
              <a:off x="2539" y="2721"/>
              <a:ext cx="998" cy="330"/>
            </a:xfrm>
            <a:custGeom>
              <a:avLst/>
              <a:gdLst>
                <a:gd name="T0" fmla="*/ 0 w 4756"/>
                <a:gd name="T1" fmla="*/ 331 h 1576"/>
                <a:gd name="T2" fmla="*/ 10 w 4756"/>
                <a:gd name="T3" fmla="*/ 307 h 1576"/>
                <a:gd name="T4" fmla="*/ 23 w 4756"/>
                <a:gd name="T5" fmla="*/ 284 h 1576"/>
                <a:gd name="T6" fmla="*/ 36 w 4756"/>
                <a:gd name="T7" fmla="*/ 261 h 1576"/>
                <a:gd name="T8" fmla="*/ 50 w 4756"/>
                <a:gd name="T9" fmla="*/ 239 h 1576"/>
                <a:gd name="T10" fmla="*/ 65 w 4756"/>
                <a:gd name="T11" fmla="*/ 218 h 1576"/>
                <a:gd name="T12" fmla="*/ 81 w 4756"/>
                <a:gd name="T13" fmla="*/ 197 h 1576"/>
                <a:gd name="T14" fmla="*/ 98 w 4756"/>
                <a:gd name="T15" fmla="*/ 178 h 1576"/>
                <a:gd name="T16" fmla="*/ 116 w 4756"/>
                <a:gd name="T17" fmla="*/ 159 h 1576"/>
                <a:gd name="T18" fmla="*/ 125 w 4756"/>
                <a:gd name="T19" fmla="*/ 150 h 1576"/>
                <a:gd name="T20" fmla="*/ 144 w 4756"/>
                <a:gd name="T21" fmla="*/ 132 h 1576"/>
                <a:gd name="T22" fmla="*/ 165 w 4756"/>
                <a:gd name="T23" fmla="*/ 116 h 1576"/>
                <a:gd name="T24" fmla="*/ 185 w 4756"/>
                <a:gd name="T25" fmla="*/ 100 h 1576"/>
                <a:gd name="T26" fmla="*/ 207 w 4756"/>
                <a:gd name="T27" fmla="*/ 85 h 1576"/>
                <a:gd name="T28" fmla="*/ 229 w 4756"/>
                <a:gd name="T29" fmla="*/ 72 h 1576"/>
                <a:gd name="T30" fmla="*/ 252 w 4756"/>
                <a:gd name="T31" fmla="*/ 59 h 1576"/>
                <a:gd name="T32" fmla="*/ 276 w 4756"/>
                <a:gd name="T33" fmla="*/ 48 h 1576"/>
                <a:gd name="T34" fmla="*/ 288 w 4756"/>
                <a:gd name="T35" fmla="*/ 42 h 1576"/>
                <a:gd name="T36" fmla="*/ 313 w 4756"/>
                <a:gd name="T37" fmla="*/ 33 h 1576"/>
                <a:gd name="T38" fmla="*/ 338 w 4756"/>
                <a:gd name="T39" fmla="*/ 24 h 1576"/>
                <a:gd name="T40" fmla="*/ 363 w 4756"/>
                <a:gd name="T41" fmla="*/ 17 h 1576"/>
                <a:gd name="T42" fmla="*/ 390 w 4756"/>
                <a:gd name="T43" fmla="*/ 11 h 1576"/>
                <a:gd name="T44" fmla="*/ 416 w 4756"/>
                <a:gd name="T45" fmla="*/ 6 h 1576"/>
                <a:gd name="T46" fmla="*/ 444 w 4756"/>
                <a:gd name="T47" fmla="*/ 3 h 1576"/>
                <a:gd name="T48" fmla="*/ 471 w 4756"/>
                <a:gd name="T49" fmla="*/ 0 h 1576"/>
                <a:gd name="T50" fmla="*/ 499 w 4756"/>
                <a:gd name="T51" fmla="*/ 0 h 1576"/>
                <a:gd name="T52" fmla="*/ 513 w 4756"/>
                <a:gd name="T53" fmla="*/ 0 h 1576"/>
                <a:gd name="T54" fmla="*/ 541 w 4756"/>
                <a:gd name="T55" fmla="*/ 2 h 1576"/>
                <a:gd name="T56" fmla="*/ 568 w 4756"/>
                <a:gd name="T57" fmla="*/ 4 h 1576"/>
                <a:gd name="T58" fmla="*/ 595 w 4756"/>
                <a:gd name="T59" fmla="*/ 8 h 1576"/>
                <a:gd name="T60" fmla="*/ 622 w 4756"/>
                <a:gd name="T61" fmla="*/ 14 h 1576"/>
                <a:gd name="T62" fmla="*/ 647 w 4756"/>
                <a:gd name="T63" fmla="*/ 21 h 1576"/>
                <a:gd name="T64" fmla="*/ 673 w 4756"/>
                <a:gd name="T65" fmla="*/ 29 h 1576"/>
                <a:gd name="T66" fmla="*/ 698 w 4756"/>
                <a:gd name="T67" fmla="*/ 37 h 1576"/>
                <a:gd name="T68" fmla="*/ 710 w 4756"/>
                <a:gd name="T69" fmla="*/ 42 h 1576"/>
                <a:gd name="T70" fmla="*/ 734 w 4756"/>
                <a:gd name="T71" fmla="*/ 53 h 1576"/>
                <a:gd name="T72" fmla="*/ 757 w 4756"/>
                <a:gd name="T73" fmla="*/ 66 h 1576"/>
                <a:gd name="T74" fmla="*/ 780 w 4756"/>
                <a:gd name="T75" fmla="*/ 79 h 1576"/>
                <a:gd name="T76" fmla="*/ 802 w 4756"/>
                <a:gd name="T77" fmla="*/ 92 h 1576"/>
                <a:gd name="T78" fmla="*/ 823 w 4756"/>
                <a:gd name="T79" fmla="*/ 108 h 1576"/>
                <a:gd name="T80" fmla="*/ 844 w 4756"/>
                <a:gd name="T81" fmla="*/ 124 h 1576"/>
                <a:gd name="T82" fmla="*/ 863 w 4756"/>
                <a:gd name="T83" fmla="*/ 141 h 1576"/>
                <a:gd name="T84" fmla="*/ 882 w 4756"/>
                <a:gd name="T85" fmla="*/ 159 h 1576"/>
                <a:gd name="T86" fmla="*/ 891 w 4756"/>
                <a:gd name="T87" fmla="*/ 168 h 1576"/>
                <a:gd name="T88" fmla="*/ 909 w 4756"/>
                <a:gd name="T89" fmla="*/ 187 h 1576"/>
                <a:gd name="T90" fmla="*/ 925 w 4756"/>
                <a:gd name="T91" fmla="*/ 208 h 1576"/>
                <a:gd name="T92" fmla="*/ 941 w 4756"/>
                <a:gd name="T93" fmla="*/ 228 h 1576"/>
                <a:gd name="T94" fmla="*/ 955 w 4756"/>
                <a:gd name="T95" fmla="*/ 250 h 1576"/>
                <a:gd name="T96" fmla="*/ 969 w 4756"/>
                <a:gd name="T97" fmla="*/ 272 h 1576"/>
                <a:gd name="T98" fmla="*/ 982 w 4756"/>
                <a:gd name="T99" fmla="*/ 295 h 1576"/>
                <a:gd name="T100" fmla="*/ 993 w 4756"/>
                <a:gd name="T101" fmla="*/ 319 h 1576"/>
                <a:gd name="T102" fmla="*/ 0 w 4756"/>
                <a:gd name="T103" fmla="*/ 331 h 157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4756"/>
                <a:gd name="T157" fmla="*/ 0 h 1576"/>
                <a:gd name="T158" fmla="*/ 4756 w 4756"/>
                <a:gd name="T159" fmla="*/ 1576 h 157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4756" h="1576">
                  <a:moveTo>
                    <a:pt x="0" y="1576"/>
                  </a:moveTo>
                  <a:lnTo>
                    <a:pt x="0" y="1576"/>
                  </a:lnTo>
                  <a:lnTo>
                    <a:pt x="24" y="1518"/>
                  </a:lnTo>
                  <a:lnTo>
                    <a:pt x="50" y="1462"/>
                  </a:lnTo>
                  <a:lnTo>
                    <a:pt x="78" y="1406"/>
                  </a:lnTo>
                  <a:lnTo>
                    <a:pt x="108" y="1350"/>
                  </a:lnTo>
                  <a:lnTo>
                    <a:pt x="138" y="1296"/>
                  </a:lnTo>
                  <a:lnTo>
                    <a:pt x="170" y="1242"/>
                  </a:lnTo>
                  <a:lnTo>
                    <a:pt x="204" y="1190"/>
                  </a:lnTo>
                  <a:lnTo>
                    <a:pt x="238" y="1138"/>
                  </a:lnTo>
                  <a:lnTo>
                    <a:pt x="272" y="1086"/>
                  </a:lnTo>
                  <a:lnTo>
                    <a:pt x="310" y="1036"/>
                  </a:lnTo>
                  <a:lnTo>
                    <a:pt x="348" y="988"/>
                  </a:lnTo>
                  <a:lnTo>
                    <a:pt x="386" y="940"/>
                  </a:lnTo>
                  <a:lnTo>
                    <a:pt x="426" y="892"/>
                  </a:lnTo>
                  <a:lnTo>
                    <a:pt x="468" y="846"/>
                  </a:lnTo>
                  <a:lnTo>
                    <a:pt x="510" y="800"/>
                  </a:lnTo>
                  <a:lnTo>
                    <a:pt x="552" y="756"/>
                  </a:lnTo>
                  <a:lnTo>
                    <a:pt x="596" y="712"/>
                  </a:lnTo>
                  <a:lnTo>
                    <a:pt x="642" y="670"/>
                  </a:lnTo>
                  <a:lnTo>
                    <a:pt x="688" y="630"/>
                  </a:lnTo>
                  <a:lnTo>
                    <a:pt x="736" y="590"/>
                  </a:lnTo>
                  <a:lnTo>
                    <a:pt x="784" y="550"/>
                  </a:lnTo>
                  <a:lnTo>
                    <a:pt x="834" y="512"/>
                  </a:lnTo>
                  <a:lnTo>
                    <a:pt x="884" y="476"/>
                  </a:lnTo>
                  <a:lnTo>
                    <a:pt x="934" y="440"/>
                  </a:lnTo>
                  <a:lnTo>
                    <a:pt x="986" y="406"/>
                  </a:lnTo>
                  <a:lnTo>
                    <a:pt x="1040" y="374"/>
                  </a:lnTo>
                  <a:lnTo>
                    <a:pt x="1092" y="342"/>
                  </a:lnTo>
                  <a:lnTo>
                    <a:pt x="1148" y="312"/>
                  </a:lnTo>
                  <a:lnTo>
                    <a:pt x="1202" y="282"/>
                  </a:lnTo>
                  <a:lnTo>
                    <a:pt x="1258" y="254"/>
                  </a:lnTo>
                  <a:lnTo>
                    <a:pt x="1316" y="228"/>
                  </a:lnTo>
                  <a:lnTo>
                    <a:pt x="1374" y="202"/>
                  </a:lnTo>
                  <a:lnTo>
                    <a:pt x="1432" y="178"/>
                  </a:lnTo>
                  <a:lnTo>
                    <a:pt x="1490" y="156"/>
                  </a:lnTo>
                  <a:lnTo>
                    <a:pt x="1550" y="136"/>
                  </a:lnTo>
                  <a:lnTo>
                    <a:pt x="1610" y="116"/>
                  </a:lnTo>
                  <a:lnTo>
                    <a:pt x="1672" y="98"/>
                  </a:lnTo>
                  <a:lnTo>
                    <a:pt x="1732" y="80"/>
                  </a:lnTo>
                  <a:lnTo>
                    <a:pt x="1794" y="66"/>
                  </a:lnTo>
                  <a:lnTo>
                    <a:pt x="1858" y="52"/>
                  </a:lnTo>
                  <a:lnTo>
                    <a:pt x="1922" y="40"/>
                  </a:lnTo>
                  <a:lnTo>
                    <a:pt x="1984" y="30"/>
                  </a:lnTo>
                  <a:lnTo>
                    <a:pt x="2050" y="20"/>
                  </a:lnTo>
                  <a:lnTo>
                    <a:pt x="2114" y="12"/>
                  </a:lnTo>
                  <a:lnTo>
                    <a:pt x="2180" y="8"/>
                  </a:lnTo>
                  <a:lnTo>
                    <a:pt x="2246" y="2"/>
                  </a:lnTo>
                  <a:lnTo>
                    <a:pt x="2312" y="0"/>
                  </a:lnTo>
                  <a:lnTo>
                    <a:pt x="2378" y="0"/>
                  </a:lnTo>
                  <a:lnTo>
                    <a:pt x="2444" y="0"/>
                  </a:lnTo>
                  <a:lnTo>
                    <a:pt x="2510" y="2"/>
                  </a:lnTo>
                  <a:lnTo>
                    <a:pt x="2576" y="8"/>
                  </a:lnTo>
                  <a:lnTo>
                    <a:pt x="2642" y="12"/>
                  </a:lnTo>
                  <a:lnTo>
                    <a:pt x="2706" y="20"/>
                  </a:lnTo>
                  <a:lnTo>
                    <a:pt x="2772" y="30"/>
                  </a:lnTo>
                  <a:lnTo>
                    <a:pt x="2834" y="40"/>
                  </a:lnTo>
                  <a:lnTo>
                    <a:pt x="2898" y="52"/>
                  </a:lnTo>
                  <a:lnTo>
                    <a:pt x="2962" y="66"/>
                  </a:lnTo>
                  <a:lnTo>
                    <a:pt x="3024" y="80"/>
                  </a:lnTo>
                  <a:lnTo>
                    <a:pt x="3084" y="98"/>
                  </a:lnTo>
                  <a:lnTo>
                    <a:pt x="3146" y="116"/>
                  </a:lnTo>
                  <a:lnTo>
                    <a:pt x="3206" y="136"/>
                  </a:lnTo>
                  <a:lnTo>
                    <a:pt x="3266" y="156"/>
                  </a:lnTo>
                  <a:lnTo>
                    <a:pt x="3324" y="178"/>
                  </a:lnTo>
                  <a:lnTo>
                    <a:pt x="3382" y="202"/>
                  </a:lnTo>
                  <a:lnTo>
                    <a:pt x="3440" y="228"/>
                  </a:lnTo>
                  <a:lnTo>
                    <a:pt x="3498" y="254"/>
                  </a:lnTo>
                  <a:lnTo>
                    <a:pt x="3554" y="282"/>
                  </a:lnTo>
                  <a:lnTo>
                    <a:pt x="3608" y="312"/>
                  </a:lnTo>
                  <a:lnTo>
                    <a:pt x="3664" y="342"/>
                  </a:lnTo>
                  <a:lnTo>
                    <a:pt x="3716" y="374"/>
                  </a:lnTo>
                  <a:lnTo>
                    <a:pt x="3770" y="406"/>
                  </a:lnTo>
                  <a:lnTo>
                    <a:pt x="3822" y="440"/>
                  </a:lnTo>
                  <a:lnTo>
                    <a:pt x="3872" y="476"/>
                  </a:lnTo>
                  <a:lnTo>
                    <a:pt x="3922" y="512"/>
                  </a:lnTo>
                  <a:lnTo>
                    <a:pt x="3972" y="550"/>
                  </a:lnTo>
                  <a:lnTo>
                    <a:pt x="4020" y="590"/>
                  </a:lnTo>
                  <a:lnTo>
                    <a:pt x="4068" y="630"/>
                  </a:lnTo>
                  <a:lnTo>
                    <a:pt x="4114" y="670"/>
                  </a:lnTo>
                  <a:lnTo>
                    <a:pt x="4160" y="712"/>
                  </a:lnTo>
                  <a:lnTo>
                    <a:pt x="4204" y="756"/>
                  </a:lnTo>
                  <a:lnTo>
                    <a:pt x="4246" y="800"/>
                  </a:lnTo>
                  <a:lnTo>
                    <a:pt x="4288" y="846"/>
                  </a:lnTo>
                  <a:lnTo>
                    <a:pt x="4330" y="892"/>
                  </a:lnTo>
                  <a:lnTo>
                    <a:pt x="4370" y="940"/>
                  </a:lnTo>
                  <a:lnTo>
                    <a:pt x="4410" y="988"/>
                  </a:lnTo>
                  <a:lnTo>
                    <a:pt x="4446" y="1036"/>
                  </a:lnTo>
                  <a:lnTo>
                    <a:pt x="4484" y="1086"/>
                  </a:lnTo>
                  <a:lnTo>
                    <a:pt x="4518" y="1138"/>
                  </a:lnTo>
                  <a:lnTo>
                    <a:pt x="4552" y="1190"/>
                  </a:lnTo>
                  <a:lnTo>
                    <a:pt x="4586" y="1242"/>
                  </a:lnTo>
                  <a:lnTo>
                    <a:pt x="4618" y="1296"/>
                  </a:lnTo>
                  <a:lnTo>
                    <a:pt x="4648" y="1350"/>
                  </a:lnTo>
                  <a:lnTo>
                    <a:pt x="4678" y="1406"/>
                  </a:lnTo>
                  <a:lnTo>
                    <a:pt x="4706" y="1462"/>
                  </a:lnTo>
                  <a:lnTo>
                    <a:pt x="4732" y="1518"/>
                  </a:lnTo>
                  <a:lnTo>
                    <a:pt x="4756" y="1576"/>
                  </a:lnTo>
                  <a:lnTo>
                    <a:pt x="0" y="1576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767676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+mn-lt"/>
                <a:ea typeface="+mn-ea"/>
              </a:endParaRPr>
            </a:p>
          </p:txBody>
        </p:sp>
      </p:grpSp>
      <p:grpSp>
        <p:nvGrpSpPr>
          <p:cNvPr id="16398" name="Group 21"/>
          <p:cNvGrpSpPr>
            <a:grpSpLocks/>
          </p:cNvGrpSpPr>
          <p:nvPr/>
        </p:nvGrpSpPr>
        <p:grpSpPr bwMode="auto">
          <a:xfrm>
            <a:off x="1671638" y="2719388"/>
            <a:ext cx="1608137" cy="1839912"/>
            <a:chOff x="2449" y="2701"/>
            <a:chExt cx="1212" cy="1387"/>
          </a:xfrm>
        </p:grpSpPr>
        <p:sp>
          <p:nvSpPr>
            <p:cNvPr id="21" name="Oval 22"/>
            <p:cNvSpPr>
              <a:spLocks noChangeArrowheads="1"/>
            </p:cNvSpPr>
            <p:nvPr/>
          </p:nvSpPr>
          <p:spPr bwMode="auto">
            <a:xfrm>
              <a:off x="2449" y="3587"/>
              <a:ext cx="1212" cy="501"/>
            </a:xfrm>
            <a:prstGeom prst="ellipse">
              <a:avLst/>
            </a:prstGeom>
            <a:gradFill rotWithShape="1">
              <a:gsLst>
                <a:gs pos="0">
                  <a:srgbClr val="000000">
                    <a:alpha val="50000"/>
                  </a:srgbClr>
                </a:gs>
                <a:gs pos="100000">
                  <a:srgbClr val="FFFFFF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/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+mn-lt"/>
                <a:ea typeface="+mn-ea"/>
              </a:endParaRPr>
            </a:p>
          </p:txBody>
        </p:sp>
        <p:grpSp>
          <p:nvGrpSpPr>
            <p:cNvPr id="16439" name="Group 23"/>
            <p:cNvGrpSpPr>
              <a:grpSpLocks/>
            </p:cNvGrpSpPr>
            <p:nvPr/>
          </p:nvGrpSpPr>
          <p:grpSpPr bwMode="auto">
            <a:xfrm>
              <a:off x="2459" y="2701"/>
              <a:ext cx="1170" cy="1166"/>
              <a:chOff x="549" y="2205"/>
              <a:chExt cx="1406" cy="1402"/>
            </a:xfrm>
          </p:grpSpPr>
          <p:sp>
            <p:nvSpPr>
              <p:cNvPr id="24" name="Oval 24"/>
              <p:cNvSpPr>
                <a:spLocks noChangeArrowheads="1"/>
              </p:cNvSpPr>
              <p:nvPr/>
            </p:nvSpPr>
            <p:spPr bwMode="auto">
              <a:xfrm>
                <a:off x="547" y="2205"/>
                <a:ext cx="1406" cy="1402"/>
              </a:xfrm>
              <a:prstGeom prst="ellipse">
                <a:avLst/>
              </a:prstGeom>
              <a:gradFill rotWithShape="1">
                <a:gsLst>
                  <a:gs pos="0">
                    <a:srgbClr val="FFFFFF">
                      <a:lumMod val="95000"/>
                    </a:srgbClr>
                  </a:gs>
                  <a:gs pos="100000">
                    <a:srgbClr val="000000">
                      <a:lumMod val="65000"/>
                      <a:lumOff val="35000"/>
                    </a:srgbClr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>
                  <a:solidFill>
                    <a:sysClr val="windowText" lastClr="000000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5" name="Oval 25"/>
              <p:cNvSpPr>
                <a:spLocks noChangeArrowheads="1"/>
              </p:cNvSpPr>
              <p:nvPr/>
            </p:nvSpPr>
            <p:spPr bwMode="auto">
              <a:xfrm>
                <a:off x="826" y="2381"/>
                <a:ext cx="237" cy="236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67ABF5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/>
            </p:spPr>
            <p:txBody>
              <a:bodyPr wrap="none" anchor="ctr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>
                  <a:solidFill>
                    <a:sysClr val="windowText" lastClr="000000"/>
                  </a:solidFill>
                  <a:latin typeface="+mn-lt"/>
                  <a:ea typeface="+mn-ea"/>
                </a:endParaRPr>
              </a:p>
            </p:txBody>
          </p:sp>
        </p:grpSp>
        <p:sp>
          <p:nvSpPr>
            <p:cNvPr id="23" name="Freeform 26"/>
            <p:cNvSpPr>
              <a:spLocks/>
            </p:cNvSpPr>
            <p:nvPr/>
          </p:nvSpPr>
          <p:spPr bwMode="auto">
            <a:xfrm>
              <a:off x="2539" y="2721"/>
              <a:ext cx="998" cy="330"/>
            </a:xfrm>
            <a:custGeom>
              <a:avLst/>
              <a:gdLst>
                <a:gd name="T0" fmla="*/ 0 w 4756"/>
                <a:gd name="T1" fmla="*/ 331 h 1576"/>
                <a:gd name="T2" fmla="*/ 10 w 4756"/>
                <a:gd name="T3" fmla="*/ 307 h 1576"/>
                <a:gd name="T4" fmla="*/ 23 w 4756"/>
                <a:gd name="T5" fmla="*/ 284 h 1576"/>
                <a:gd name="T6" fmla="*/ 36 w 4756"/>
                <a:gd name="T7" fmla="*/ 261 h 1576"/>
                <a:gd name="T8" fmla="*/ 50 w 4756"/>
                <a:gd name="T9" fmla="*/ 239 h 1576"/>
                <a:gd name="T10" fmla="*/ 65 w 4756"/>
                <a:gd name="T11" fmla="*/ 218 h 1576"/>
                <a:gd name="T12" fmla="*/ 81 w 4756"/>
                <a:gd name="T13" fmla="*/ 197 h 1576"/>
                <a:gd name="T14" fmla="*/ 98 w 4756"/>
                <a:gd name="T15" fmla="*/ 178 h 1576"/>
                <a:gd name="T16" fmla="*/ 116 w 4756"/>
                <a:gd name="T17" fmla="*/ 159 h 1576"/>
                <a:gd name="T18" fmla="*/ 125 w 4756"/>
                <a:gd name="T19" fmla="*/ 150 h 1576"/>
                <a:gd name="T20" fmla="*/ 144 w 4756"/>
                <a:gd name="T21" fmla="*/ 132 h 1576"/>
                <a:gd name="T22" fmla="*/ 165 w 4756"/>
                <a:gd name="T23" fmla="*/ 116 h 1576"/>
                <a:gd name="T24" fmla="*/ 185 w 4756"/>
                <a:gd name="T25" fmla="*/ 100 h 1576"/>
                <a:gd name="T26" fmla="*/ 207 w 4756"/>
                <a:gd name="T27" fmla="*/ 85 h 1576"/>
                <a:gd name="T28" fmla="*/ 229 w 4756"/>
                <a:gd name="T29" fmla="*/ 72 h 1576"/>
                <a:gd name="T30" fmla="*/ 252 w 4756"/>
                <a:gd name="T31" fmla="*/ 59 h 1576"/>
                <a:gd name="T32" fmla="*/ 276 w 4756"/>
                <a:gd name="T33" fmla="*/ 48 h 1576"/>
                <a:gd name="T34" fmla="*/ 288 w 4756"/>
                <a:gd name="T35" fmla="*/ 42 h 1576"/>
                <a:gd name="T36" fmla="*/ 313 w 4756"/>
                <a:gd name="T37" fmla="*/ 33 h 1576"/>
                <a:gd name="T38" fmla="*/ 338 w 4756"/>
                <a:gd name="T39" fmla="*/ 24 h 1576"/>
                <a:gd name="T40" fmla="*/ 363 w 4756"/>
                <a:gd name="T41" fmla="*/ 17 h 1576"/>
                <a:gd name="T42" fmla="*/ 390 w 4756"/>
                <a:gd name="T43" fmla="*/ 11 h 1576"/>
                <a:gd name="T44" fmla="*/ 416 w 4756"/>
                <a:gd name="T45" fmla="*/ 6 h 1576"/>
                <a:gd name="T46" fmla="*/ 444 w 4756"/>
                <a:gd name="T47" fmla="*/ 3 h 1576"/>
                <a:gd name="T48" fmla="*/ 471 w 4756"/>
                <a:gd name="T49" fmla="*/ 0 h 1576"/>
                <a:gd name="T50" fmla="*/ 499 w 4756"/>
                <a:gd name="T51" fmla="*/ 0 h 1576"/>
                <a:gd name="T52" fmla="*/ 513 w 4756"/>
                <a:gd name="T53" fmla="*/ 0 h 1576"/>
                <a:gd name="T54" fmla="*/ 541 w 4756"/>
                <a:gd name="T55" fmla="*/ 2 h 1576"/>
                <a:gd name="T56" fmla="*/ 568 w 4756"/>
                <a:gd name="T57" fmla="*/ 4 h 1576"/>
                <a:gd name="T58" fmla="*/ 595 w 4756"/>
                <a:gd name="T59" fmla="*/ 8 h 1576"/>
                <a:gd name="T60" fmla="*/ 622 w 4756"/>
                <a:gd name="T61" fmla="*/ 14 h 1576"/>
                <a:gd name="T62" fmla="*/ 647 w 4756"/>
                <a:gd name="T63" fmla="*/ 21 h 1576"/>
                <a:gd name="T64" fmla="*/ 673 w 4756"/>
                <a:gd name="T65" fmla="*/ 29 h 1576"/>
                <a:gd name="T66" fmla="*/ 698 w 4756"/>
                <a:gd name="T67" fmla="*/ 37 h 1576"/>
                <a:gd name="T68" fmla="*/ 710 w 4756"/>
                <a:gd name="T69" fmla="*/ 42 h 1576"/>
                <a:gd name="T70" fmla="*/ 734 w 4756"/>
                <a:gd name="T71" fmla="*/ 53 h 1576"/>
                <a:gd name="T72" fmla="*/ 757 w 4756"/>
                <a:gd name="T73" fmla="*/ 66 h 1576"/>
                <a:gd name="T74" fmla="*/ 780 w 4756"/>
                <a:gd name="T75" fmla="*/ 79 h 1576"/>
                <a:gd name="T76" fmla="*/ 802 w 4756"/>
                <a:gd name="T77" fmla="*/ 92 h 1576"/>
                <a:gd name="T78" fmla="*/ 823 w 4756"/>
                <a:gd name="T79" fmla="*/ 108 h 1576"/>
                <a:gd name="T80" fmla="*/ 844 w 4756"/>
                <a:gd name="T81" fmla="*/ 124 h 1576"/>
                <a:gd name="T82" fmla="*/ 863 w 4756"/>
                <a:gd name="T83" fmla="*/ 141 h 1576"/>
                <a:gd name="T84" fmla="*/ 882 w 4756"/>
                <a:gd name="T85" fmla="*/ 159 h 1576"/>
                <a:gd name="T86" fmla="*/ 891 w 4756"/>
                <a:gd name="T87" fmla="*/ 168 h 1576"/>
                <a:gd name="T88" fmla="*/ 909 w 4756"/>
                <a:gd name="T89" fmla="*/ 187 h 1576"/>
                <a:gd name="T90" fmla="*/ 925 w 4756"/>
                <a:gd name="T91" fmla="*/ 208 h 1576"/>
                <a:gd name="T92" fmla="*/ 941 w 4756"/>
                <a:gd name="T93" fmla="*/ 228 h 1576"/>
                <a:gd name="T94" fmla="*/ 955 w 4756"/>
                <a:gd name="T95" fmla="*/ 250 h 1576"/>
                <a:gd name="T96" fmla="*/ 969 w 4756"/>
                <a:gd name="T97" fmla="*/ 272 h 1576"/>
                <a:gd name="T98" fmla="*/ 982 w 4756"/>
                <a:gd name="T99" fmla="*/ 295 h 1576"/>
                <a:gd name="T100" fmla="*/ 993 w 4756"/>
                <a:gd name="T101" fmla="*/ 319 h 1576"/>
                <a:gd name="T102" fmla="*/ 0 w 4756"/>
                <a:gd name="T103" fmla="*/ 331 h 157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4756"/>
                <a:gd name="T157" fmla="*/ 0 h 1576"/>
                <a:gd name="T158" fmla="*/ 4756 w 4756"/>
                <a:gd name="T159" fmla="*/ 1576 h 157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4756" h="1576">
                  <a:moveTo>
                    <a:pt x="0" y="1576"/>
                  </a:moveTo>
                  <a:lnTo>
                    <a:pt x="0" y="1576"/>
                  </a:lnTo>
                  <a:lnTo>
                    <a:pt x="24" y="1518"/>
                  </a:lnTo>
                  <a:lnTo>
                    <a:pt x="50" y="1462"/>
                  </a:lnTo>
                  <a:lnTo>
                    <a:pt x="78" y="1406"/>
                  </a:lnTo>
                  <a:lnTo>
                    <a:pt x="108" y="1350"/>
                  </a:lnTo>
                  <a:lnTo>
                    <a:pt x="138" y="1296"/>
                  </a:lnTo>
                  <a:lnTo>
                    <a:pt x="170" y="1242"/>
                  </a:lnTo>
                  <a:lnTo>
                    <a:pt x="204" y="1190"/>
                  </a:lnTo>
                  <a:lnTo>
                    <a:pt x="238" y="1138"/>
                  </a:lnTo>
                  <a:lnTo>
                    <a:pt x="272" y="1086"/>
                  </a:lnTo>
                  <a:lnTo>
                    <a:pt x="310" y="1036"/>
                  </a:lnTo>
                  <a:lnTo>
                    <a:pt x="348" y="988"/>
                  </a:lnTo>
                  <a:lnTo>
                    <a:pt x="386" y="940"/>
                  </a:lnTo>
                  <a:lnTo>
                    <a:pt x="426" y="892"/>
                  </a:lnTo>
                  <a:lnTo>
                    <a:pt x="468" y="846"/>
                  </a:lnTo>
                  <a:lnTo>
                    <a:pt x="510" y="800"/>
                  </a:lnTo>
                  <a:lnTo>
                    <a:pt x="552" y="756"/>
                  </a:lnTo>
                  <a:lnTo>
                    <a:pt x="596" y="712"/>
                  </a:lnTo>
                  <a:lnTo>
                    <a:pt x="642" y="670"/>
                  </a:lnTo>
                  <a:lnTo>
                    <a:pt x="688" y="630"/>
                  </a:lnTo>
                  <a:lnTo>
                    <a:pt x="736" y="590"/>
                  </a:lnTo>
                  <a:lnTo>
                    <a:pt x="784" y="550"/>
                  </a:lnTo>
                  <a:lnTo>
                    <a:pt x="834" y="512"/>
                  </a:lnTo>
                  <a:lnTo>
                    <a:pt x="884" y="476"/>
                  </a:lnTo>
                  <a:lnTo>
                    <a:pt x="934" y="440"/>
                  </a:lnTo>
                  <a:lnTo>
                    <a:pt x="986" y="406"/>
                  </a:lnTo>
                  <a:lnTo>
                    <a:pt x="1040" y="374"/>
                  </a:lnTo>
                  <a:lnTo>
                    <a:pt x="1092" y="342"/>
                  </a:lnTo>
                  <a:lnTo>
                    <a:pt x="1148" y="312"/>
                  </a:lnTo>
                  <a:lnTo>
                    <a:pt x="1202" y="282"/>
                  </a:lnTo>
                  <a:lnTo>
                    <a:pt x="1258" y="254"/>
                  </a:lnTo>
                  <a:lnTo>
                    <a:pt x="1316" y="228"/>
                  </a:lnTo>
                  <a:lnTo>
                    <a:pt x="1374" y="202"/>
                  </a:lnTo>
                  <a:lnTo>
                    <a:pt x="1432" y="178"/>
                  </a:lnTo>
                  <a:lnTo>
                    <a:pt x="1490" y="156"/>
                  </a:lnTo>
                  <a:lnTo>
                    <a:pt x="1550" y="136"/>
                  </a:lnTo>
                  <a:lnTo>
                    <a:pt x="1610" y="116"/>
                  </a:lnTo>
                  <a:lnTo>
                    <a:pt x="1672" y="98"/>
                  </a:lnTo>
                  <a:lnTo>
                    <a:pt x="1732" y="80"/>
                  </a:lnTo>
                  <a:lnTo>
                    <a:pt x="1794" y="66"/>
                  </a:lnTo>
                  <a:lnTo>
                    <a:pt x="1858" y="52"/>
                  </a:lnTo>
                  <a:lnTo>
                    <a:pt x="1922" y="40"/>
                  </a:lnTo>
                  <a:lnTo>
                    <a:pt x="1984" y="30"/>
                  </a:lnTo>
                  <a:lnTo>
                    <a:pt x="2050" y="20"/>
                  </a:lnTo>
                  <a:lnTo>
                    <a:pt x="2114" y="12"/>
                  </a:lnTo>
                  <a:lnTo>
                    <a:pt x="2180" y="8"/>
                  </a:lnTo>
                  <a:lnTo>
                    <a:pt x="2246" y="2"/>
                  </a:lnTo>
                  <a:lnTo>
                    <a:pt x="2312" y="0"/>
                  </a:lnTo>
                  <a:lnTo>
                    <a:pt x="2378" y="0"/>
                  </a:lnTo>
                  <a:lnTo>
                    <a:pt x="2444" y="0"/>
                  </a:lnTo>
                  <a:lnTo>
                    <a:pt x="2510" y="2"/>
                  </a:lnTo>
                  <a:lnTo>
                    <a:pt x="2576" y="8"/>
                  </a:lnTo>
                  <a:lnTo>
                    <a:pt x="2642" y="12"/>
                  </a:lnTo>
                  <a:lnTo>
                    <a:pt x="2706" y="20"/>
                  </a:lnTo>
                  <a:lnTo>
                    <a:pt x="2772" y="30"/>
                  </a:lnTo>
                  <a:lnTo>
                    <a:pt x="2834" y="40"/>
                  </a:lnTo>
                  <a:lnTo>
                    <a:pt x="2898" y="52"/>
                  </a:lnTo>
                  <a:lnTo>
                    <a:pt x="2962" y="66"/>
                  </a:lnTo>
                  <a:lnTo>
                    <a:pt x="3024" y="80"/>
                  </a:lnTo>
                  <a:lnTo>
                    <a:pt x="3084" y="98"/>
                  </a:lnTo>
                  <a:lnTo>
                    <a:pt x="3146" y="116"/>
                  </a:lnTo>
                  <a:lnTo>
                    <a:pt x="3206" y="136"/>
                  </a:lnTo>
                  <a:lnTo>
                    <a:pt x="3266" y="156"/>
                  </a:lnTo>
                  <a:lnTo>
                    <a:pt x="3324" y="178"/>
                  </a:lnTo>
                  <a:lnTo>
                    <a:pt x="3382" y="202"/>
                  </a:lnTo>
                  <a:lnTo>
                    <a:pt x="3440" y="228"/>
                  </a:lnTo>
                  <a:lnTo>
                    <a:pt x="3498" y="254"/>
                  </a:lnTo>
                  <a:lnTo>
                    <a:pt x="3554" y="282"/>
                  </a:lnTo>
                  <a:lnTo>
                    <a:pt x="3608" y="312"/>
                  </a:lnTo>
                  <a:lnTo>
                    <a:pt x="3664" y="342"/>
                  </a:lnTo>
                  <a:lnTo>
                    <a:pt x="3716" y="374"/>
                  </a:lnTo>
                  <a:lnTo>
                    <a:pt x="3770" y="406"/>
                  </a:lnTo>
                  <a:lnTo>
                    <a:pt x="3822" y="440"/>
                  </a:lnTo>
                  <a:lnTo>
                    <a:pt x="3872" y="476"/>
                  </a:lnTo>
                  <a:lnTo>
                    <a:pt x="3922" y="512"/>
                  </a:lnTo>
                  <a:lnTo>
                    <a:pt x="3972" y="550"/>
                  </a:lnTo>
                  <a:lnTo>
                    <a:pt x="4020" y="590"/>
                  </a:lnTo>
                  <a:lnTo>
                    <a:pt x="4068" y="630"/>
                  </a:lnTo>
                  <a:lnTo>
                    <a:pt x="4114" y="670"/>
                  </a:lnTo>
                  <a:lnTo>
                    <a:pt x="4160" y="712"/>
                  </a:lnTo>
                  <a:lnTo>
                    <a:pt x="4204" y="756"/>
                  </a:lnTo>
                  <a:lnTo>
                    <a:pt x="4246" y="800"/>
                  </a:lnTo>
                  <a:lnTo>
                    <a:pt x="4288" y="846"/>
                  </a:lnTo>
                  <a:lnTo>
                    <a:pt x="4330" y="892"/>
                  </a:lnTo>
                  <a:lnTo>
                    <a:pt x="4370" y="940"/>
                  </a:lnTo>
                  <a:lnTo>
                    <a:pt x="4410" y="988"/>
                  </a:lnTo>
                  <a:lnTo>
                    <a:pt x="4446" y="1036"/>
                  </a:lnTo>
                  <a:lnTo>
                    <a:pt x="4484" y="1086"/>
                  </a:lnTo>
                  <a:lnTo>
                    <a:pt x="4518" y="1138"/>
                  </a:lnTo>
                  <a:lnTo>
                    <a:pt x="4552" y="1190"/>
                  </a:lnTo>
                  <a:lnTo>
                    <a:pt x="4586" y="1242"/>
                  </a:lnTo>
                  <a:lnTo>
                    <a:pt x="4618" y="1296"/>
                  </a:lnTo>
                  <a:lnTo>
                    <a:pt x="4648" y="1350"/>
                  </a:lnTo>
                  <a:lnTo>
                    <a:pt x="4678" y="1406"/>
                  </a:lnTo>
                  <a:lnTo>
                    <a:pt x="4706" y="1462"/>
                  </a:lnTo>
                  <a:lnTo>
                    <a:pt x="4732" y="1518"/>
                  </a:lnTo>
                  <a:lnTo>
                    <a:pt x="4756" y="1576"/>
                  </a:lnTo>
                  <a:lnTo>
                    <a:pt x="0" y="1576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767676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+mn-lt"/>
                <a:ea typeface="+mn-ea"/>
              </a:endParaRPr>
            </a:p>
          </p:txBody>
        </p:sp>
      </p:grpSp>
      <p:sp>
        <p:nvSpPr>
          <p:cNvPr id="26" name="Oval 27"/>
          <p:cNvSpPr>
            <a:spLocks noChangeArrowheads="1"/>
          </p:cNvSpPr>
          <p:nvPr/>
        </p:nvSpPr>
        <p:spPr bwMode="auto">
          <a:xfrm>
            <a:off x="2530475" y="4562475"/>
            <a:ext cx="1960563" cy="811213"/>
          </a:xfrm>
          <a:prstGeom prst="ellipse">
            <a:avLst/>
          </a:prstGeom>
          <a:gradFill rotWithShape="1">
            <a:gsLst>
              <a:gs pos="0">
                <a:srgbClr val="000000">
                  <a:alpha val="50000"/>
                </a:srgbClr>
              </a:gs>
              <a:gs pos="100000">
                <a:srgbClr val="FFFFFF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x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sysClr val="windowText" lastClr="000000"/>
              </a:solidFill>
              <a:latin typeface="+mn-lt"/>
              <a:ea typeface="+mn-ea"/>
            </a:endParaRPr>
          </a:p>
        </p:txBody>
      </p:sp>
      <p:grpSp>
        <p:nvGrpSpPr>
          <p:cNvPr id="16400" name="Group 28"/>
          <p:cNvGrpSpPr>
            <a:grpSpLocks/>
          </p:cNvGrpSpPr>
          <p:nvPr/>
        </p:nvGrpSpPr>
        <p:grpSpPr bwMode="auto">
          <a:xfrm>
            <a:off x="2319338" y="3348038"/>
            <a:ext cx="1892300" cy="1884362"/>
            <a:chOff x="3275" y="2470"/>
            <a:chExt cx="1192" cy="1187"/>
          </a:xfrm>
        </p:grpSpPr>
        <p:grpSp>
          <p:nvGrpSpPr>
            <p:cNvPr id="16433" name="Group 29"/>
            <p:cNvGrpSpPr>
              <a:grpSpLocks/>
            </p:cNvGrpSpPr>
            <p:nvPr/>
          </p:nvGrpSpPr>
          <p:grpSpPr bwMode="auto">
            <a:xfrm>
              <a:off x="3275" y="2470"/>
              <a:ext cx="1192" cy="1187"/>
              <a:chOff x="549" y="2205"/>
              <a:chExt cx="1406" cy="1402"/>
            </a:xfrm>
          </p:grpSpPr>
          <p:sp>
            <p:nvSpPr>
              <p:cNvPr id="31" name="Oval 30"/>
              <p:cNvSpPr>
                <a:spLocks noChangeArrowheads="1"/>
              </p:cNvSpPr>
              <p:nvPr/>
            </p:nvSpPr>
            <p:spPr bwMode="auto">
              <a:xfrm>
                <a:off x="549" y="2205"/>
                <a:ext cx="1406" cy="1402"/>
              </a:xfrm>
              <a:prstGeom prst="ellipse">
                <a:avLst/>
              </a:prstGeom>
              <a:gradFill rotWithShape="1">
                <a:gsLst>
                  <a:gs pos="0">
                    <a:srgbClr val="0070C0"/>
                  </a:gs>
                  <a:gs pos="100000">
                    <a:srgbClr val="002060"/>
                  </a:gs>
                </a:gsLst>
                <a:lin ang="2700000" scaled="1"/>
              </a:gradFill>
              <a:ln>
                <a:noFill/>
              </a:ln>
              <a:extLst/>
            </p:spPr>
            <p:txBody>
              <a:bodyPr wrap="none" anchor="ctr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>
                  <a:solidFill>
                    <a:sysClr val="windowText" lastClr="000000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32" name="Oval 31"/>
              <p:cNvSpPr>
                <a:spLocks noChangeArrowheads="1"/>
              </p:cNvSpPr>
              <p:nvPr/>
            </p:nvSpPr>
            <p:spPr bwMode="auto">
              <a:xfrm>
                <a:off x="827" y="2381"/>
                <a:ext cx="236" cy="235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67ABF5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/>
            </p:spPr>
            <p:txBody>
              <a:bodyPr wrap="none" anchor="ctr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>
                  <a:solidFill>
                    <a:sysClr val="windowText" lastClr="000000"/>
                  </a:solidFill>
                  <a:latin typeface="+mn-lt"/>
                  <a:ea typeface="+mn-ea"/>
                </a:endParaRPr>
              </a:p>
            </p:txBody>
          </p:sp>
        </p:grpSp>
        <p:sp>
          <p:nvSpPr>
            <p:cNvPr id="29" name="Text Box 32"/>
            <p:cNvSpPr txBox="1">
              <a:spLocks noChangeArrowheads="1"/>
            </p:cNvSpPr>
            <p:nvPr/>
          </p:nvSpPr>
          <p:spPr bwMode="auto">
            <a:xfrm>
              <a:off x="3491" y="2840"/>
              <a:ext cx="756" cy="442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none">
              <a:spAutoFit/>
            </a:bodyPr>
            <a:lstStyle>
              <a:lvl1pPr eaLnBrk="0" hangingPunct="0">
                <a:defRPr b="1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1" lang="zh-CN" altLang="en-US" sz="2000" kern="0">
                  <a:solidFill>
                    <a:srgbClr val="F8F8F8"/>
                  </a:solidFill>
                </a:rPr>
                <a:t>单击此处</a:t>
              </a:r>
            </a:p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1" lang="zh-CN" altLang="en-US" sz="2000" kern="0">
                  <a:solidFill>
                    <a:srgbClr val="F8F8F8"/>
                  </a:solidFill>
                </a:rPr>
                <a:t>添加文字</a:t>
              </a:r>
              <a:endParaRPr kumimoji="1" lang="en-US" altLang="ko-KR" sz="2000" kern="0">
                <a:solidFill>
                  <a:srgbClr val="F8F8F8"/>
                </a:solidFill>
              </a:endParaRPr>
            </a:p>
          </p:txBody>
        </p:sp>
        <p:sp>
          <p:nvSpPr>
            <p:cNvPr id="30" name="Freeform 33"/>
            <p:cNvSpPr>
              <a:spLocks/>
            </p:cNvSpPr>
            <p:nvPr/>
          </p:nvSpPr>
          <p:spPr bwMode="auto">
            <a:xfrm>
              <a:off x="3357" y="2490"/>
              <a:ext cx="1017" cy="337"/>
            </a:xfrm>
            <a:custGeom>
              <a:avLst/>
              <a:gdLst>
                <a:gd name="T0" fmla="*/ 0 w 4756"/>
                <a:gd name="T1" fmla="*/ 337 h 1576"/>
                <a:gd name="T2" fmla="*/ 11 w 4756"/>
                <a:gd name="T3" fmla="*/ 313 h 1576"/>
                <a:gd name="T4" fmla="*/ 23 w 4756"/>
                <a:gd name="T5" fmla="*/ 289 h 1576"/>
                <a:gd name="T6" fmla="*/ 36 w 4756"/>
                <a:gd name="T7" fmla="*/ 266 h 1576"/>
                <a:gd name="T8" fmla="*/ 51 w 4756"/>
                <a:gd name="T9" fmla="*/ 243 h 1576"/>
                <a:gd name="T10" fmla="*/ 66 w 4756"/>
                <a:gd name="T11" fmla="*/ 222 h 1576"/>
                <a:gd name="T12" fmla="*/ 83 w 4756"/>
                <a:gd name="T13" fmla="*/ 201 h 1576"/>
                <a:gd name="T14" fmla="*/ 100 w 4756"/>
                <a:gd name="T15" fmla="*/ 181 h 1576"/>
                <a:gd name="T16" fmla="*/ 118 w 4756"/>
                <a:gd name="T17" fmla="*/ 162 h 1576"/>
                <a:gd name="T18" fmla="*/ 127 w 4756"/>
                <a:gd name="T19" fmla="*/ 152 h 1576"/>
                <a:gd name="T20" fmla="*/ 147 w 4756"/>
                <a:gd name="T21" fmla="*/ 135 h 1576"/>
                <a:gd name="T22" fmla="*/ 168 w 4756"/>
                <a:gd name="T23" fmla="*/ 118 h 1576"/>
                <a:gd name="T24" fmla="*/ 189 w 4756"/>
                <a:gd name="T25" fmla="*/ 102 h 1576"/>
                <a:gd name="T26" fmla="*/ 211 w 4756"/>
                <a:gd name="T27" fmla="*/ 87 h 1576"/>
                <a:gd name="T28" fmla="*/ 234 w 4756"/>
                <a:gd name="T29" fmla="*/ 73 h 1576"/>
                <a:gd name="T30" fmla="*/ 257 w 4756"/>
                <a:gd name="T31" fmla="*/ 60 h 1576"/>
                <a:gd name="T32" fmla="*/ 281 w 4756"/>
                <a:gd name="T33" fmla="*/ 49 h 1576"/>
                <a:gd name="T34" fmla="*/ 294 w 4756"/>
                <a:gd name="T35" fmla="*/ 43 h 1576"/>
                <a:gd name="T36" fmla="*/ 319 w 4756"/>
                <a:gd name="T37" fmla="*/ 33 h 1576"/>
                <a:gd name="T38" fmla="*/ 344 w 4756"/>
                <a:gd name="T39" fmla="*/ 25 h 1576"/>
                <a:gd name="T40" fmla="*/ 370 w 4756"/>
                <a:gd name="T41" fmla="*/ 17 h 1576"/>
                <a:gd name="T42" fmla="*/ 397 w 4756"/>
                <a:gd name="T43" fmla="*/ 11 h 1576"/>
                <a:gd name="T44" fmla="*/ 424 w 4756"/>
                <a:gd name="T45" fmla="*/ 6 h 1576"/>
                <a:gd name="T46" fmla="*/ 452 w 4756"/>
                <a:gd name="T47" fmla="*/ 3 h 1576"/>
                <a:gd name="T48" fmla="*/ 480 w 4756"/>
                <a:gd name="T49" fmla="*/ 0 h 1576"/>
                <a:gd name="T50" fmla="*/ 508 w 4756"/>
                <a:gd name="T51" fmla="*/ 0 h 1576"/>
                <a:gd name="T52" fmla="*/ 523 w 4756"/>
                <a:gd name="T53" fmla="*/ 0 h 1576"/>
                <a:gd name="T54" fmla="*/ 551 w 4756"/>
                <a:gd name="T55" fmla="*/ 2 h 1576"/>
                <a:gd name="T56" fmla="*/ 579 w 4756"/>
                <a:gd name="T57" fmla="*/ 4 h 1576"/>
                <a:gd name="T58" fmla="*/ 606 w 4756"/>
                <a:gd name="T59" fmla="*/ 9 h 1576"/>
                <a:gd name="T60" fmla="*/ 633 w 4756"/>
                <a:gd name="T61" fmla="*/ 14 h 1576"/>
                <a:gd name="T62" fmla="*/ 659 w 4756"/>
                <a:gd name="T63" fmla="*/ 21 h 1576"/>
                <a:gd name="T64" fmla="*/ 686 w 4756"/>
                <a:gd name="T65" fmla="*/ 29 h 1576"/>
                <a:gd name="T66" fmla="*/ 711 w 4756"/>
                <a:gd name="T67" fmla="*/ 38 h 1576"/>
                <a:gd name="T68" fmla="*/ 723 w 4756"/>
                <a:gd name="T69" fmla="*/ 43 h 1576"/>
                <a:gd name="T70" fmla="*/ 748 w 4756"/>
                <a:gd name="T71" fmla="*/ 54 h 1576"/>
                <a:gd name="T72" fmla="*/ 772 w 4756"/>
                <a:gd name="T73" fmla="*/ 67 h 1576"/>
                <a:gd name="T74" fmla="*/ 795 w 4756"/>
                <a:gd name="T75" fmla="*/ 80 h 1576"/>
                <a:gd name="T76" fmla="*/ 817 w 4756"/>
                <a:gd name="T77" fmla="*/ 94 h 1576"/>
                <a:gd name="T78" fmla="*/ 839 w 4756"/>
                <a:gd name="T79" fmla="*/ 109 h 1576"/>
                <a:gd name="T80" fmla="*/ 860 w 4756"/>
                <a:gd name="T81" fmla="*/ 126 h 1576"/>
                <a:gd name="T82" fmla="*/ 880 w 4756"/>
                <a:gd name="T83" fmla="*/ 143 h 1576"/>
                <a:gd name="T84" fmla="*/ 899 w 4756"/>
                <a:gd name="T85" fmla="*/ 162 h 1576"/>
                <a:gd name="T86" fmla="*/ 908 w 4756"/>
                <a:gd name="T87" fmla="*/ 171 h 1576"/>
                <a:gd name="T88" fmla="*/ 926 w 4756"/>
                <a:gd name="T89" fmla="*/ 191 h 1576"/>
                <a:gd name="T90" fmla="*/ 943 w 4756"/>
                <a:gd name="T91" fmla="*/ 211 h 1576"/>
                <a:gd name="T92" fmla="*/ 959 w 4756"/>
                <a:gd name="T93" fmla="*/ 232 h 1576"/>
                <a:gd name="T94" fmla="*/ 973 w 4756"/>
                <a:gd name="T95" fmla="*/ 254 h 1576"/>
                <a:gd name="T96" fmla="*/ 987 w 4756"/>
                <a:gd name="T97" fmla="*/ 277 h 1576"/>
                <a:gd name="T98" fmla="*/ 1000 w 4756"/>
                <a:gd name="T99" fmla="*/ 301 h 1576"/>
                <a:gd name="T100" fmla="*/ 1012 w 4756"/>
                <a:gd name="T101" fmla="*/ 325 h 1576"/>
                <a:gd name="T102" fmla="*/ 0 w 4756"/>
                <a:gd name="T103" fmla="*/ 337 h 157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4756"/>
                <a:gd name="T157" fmla="*/ 0 h 1576"/>
                <a:gd name="T158" fmla="*/ 4756 w 4756"/>
                <a:gd name="T159" fmla="*/ 1576 h 157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4756" h="1576">
                  <a:moveTo>
                    <a:pt x="0" y="1576"/>
                  </a:moveTo>
                  <a:lnTo>
                    <a:pt x="0" y="1576"/>
                  </a:lnTo>
                  <a:lnTo>
                    <a:pt x="24" y="1518"/>
                  </a:lnTo>
                  <a:lnTo>
                    <a:pt x="50" y="1462"/>
                  </a:lnTo>
                  <a:lnTo>
                    <a:pt x="78" y="1406"/>
                  </a:lnTo>
                  <a:lnTo>
                    <a:pt x="108" y="1350"/>
                  </a:lnTo>
                  <a:lnTo>
                    <a:pt x="138" y="1296"/>
                  </a:lnTo>
                  <a:lnTo>
                    <a:pt x="170" y="1242"/>
                  </a:lnTo>
                  <a:lnTo>
                    <a:pt x="204" y="1190"/>
                  </a:lnTo>
                  <a:lnTo>
                    <a:pt x="238" y="1138"/>
                  </a:lnTo>
                  <a:lnTo>
                    <a:pt x="272" y="1086"/>
                  </a:lnTo>
                  <a:lnTo>
                    <a:pt x="310" y="1036"/>
                  </a:lnTo>
                  <a:lnTo>
                    <a:pt x="348" y="988"/>
                  </a:lnTo>
                  <a:lnTo>
                    <a:pt x="386" y="940"/>
                  </a:lnTo>
                  <a:lnTo>
                    <a:pt x="426" y="892"/>
                  </a:lnTo>
                  <a:lnTo>
                    <a:pt x="468" y="846"/>
                  </a:lnTo>
                  <a:lnTo>
                    <a:pt x="510" y="800"/>
                  </a:lnTo>
                  <a:lnTo>
                    <a:pt x="552" y="756"/>
                  </a:lnTo>
                  <a:lnTo>
                    <a:pt x="596" y="712"/>
                  </a:lnTo>
                  <a:lnTo>
                    <a:pt x="642" y="670"/>
                  </a:lnTo>
                  <a:lnTo>
                    <a:pt x="688" y="630"/>
                  </a:lnTo>
                  <a:lnTo>
                    <a:pt x="736" y="590"/>
                  </a:lnTo>
                  <a:lnTo>
                    <a:pt x="784" y="550"/>
                  </a:lnTo>
                  <a:lnTo>
                    <a:pt x="834" y="512"/>
                  </a:lnTo>
                  <a:lnTo>
                    <a:pt x="884" y="476"/>
                  </a:lnTo>
                  <a:lnTo>
                    <a:pt x="934" y="440"/>
                  </a:lnTo>
                  <a:lnTo>
                    <a:pt x="986" y="406"/>
                  </a:lnTo>
                  <a:lnTo>
                    <a:pt x="1040" y="374"/>
                  </a:lnTo>
                  <a:lnTo>
                    <a:pt x="1092" y="342"/>
                  </a:lnTo>
                  <a:lnTo>
                    <a:pt x="1148" y="312"/>
                  </a:lnTo>
                  <a:lnTo>
                    <a:pt x="1202" y="282"/>
                  </a:lnTo>
                  <a:lnTo>
                    <a:pt x="1258" y="254"/>
                  </a:lnTo>
                  <a:lnTo>
                    <a:pt x="1316" y="228"/>
                  </a:lnTo>
                  <a:lnTo>
                    <a:pt x="1374" y="202"/>
                  </a:lnTo>
                  <a:lnTo>
                    <a:pt x="1432" y="178"/>
                  </a:lnTo>
                  <a:lnTo>
                    <a:pt x="1490" y="156"/>
                  </a:lnTo>
                  <a:lnTo>
                    <a:pt x="1550" y="136"/>
                  </a:lnTo>
                  <a:lnTo>
                    <a:pt x="1610" y="116"/>
                  </a:lnTo>
                  <a:lnTo>
                    <a:pt x="1672" y="98"/>
                  </a:lnTo>
                  <a:lnTo>
                    <a:pt x="1732" y="80"/>
                  </a:lnTo>
                  <a:lnTo>
                    <a:pt x="1794" y="66"/>
                  </a:lnTo>
                  <a:lnTo>
                    <a:pt x="1858" y="52"/>
                  </a:lnTo>
                  <a:lnTo>
                    <a:pt x="1922" y="40"/>
                  </a:lnTo>
                  <a:lnTo>
                    <a:pt x="1984" y="30"/>
                  </a:lnTo>
                  <a:lnTo>
                    <a:pt x="2050" y="20"/>
                  </a:lnTo>
                  <a:lnTo>
                    <a:pt x="2114" y="12"/>
                  </a:lnTo>
                  <a:lnTo>
                    <a:pt x="2180" y="8"/>
                  </a:lnTo>
                  <a:lnTo>
                    <a:pt x="2246" y="2"/>
                  </a:lnTo>
                  <a:lnTo>
                    <a:pt x="2312" y="0"/>
                  </a:lnTo>
                  <a:lnTo>
                    <a:pt x="2378" y="0"/>
                  </a:lnTo>
                  <a:lnTo>
                    <a:pt x="2444" y="0"/>
                  </a:lnTo>
                  <a:lnTo>
                    <a:pt x="2510" y="2"/>
                  </a:lnTo>
                  <a:lnTo>
                    <a:pt x="2576" y="8"/>
                  </a:lnTo>
                  <a:lnTo>
                    <a:pt x="2642" y="12"/>
                  </a:lnTo>
                  <a:lnTo>
                    <a:pt x="2706" y="20"/>
                  </a:lnTo>
                  <a:lnTo>
                    <a:pt x="2772" y="30"/>
                  </a:lnTo>
                  <a:lnTo>
                    <a:pt x="2834" y="40"/>
                  </a:lnTo>
                  <a:lnTo>
                    <a:pt x="2898" y="52"/>
                  </a:lnTo>
                  <a:lnTo>
                    <a:pt x="2962" y="66"/>
                  </a:lnTo>
                  <a:lnTo>
                    <a:pt x="3024" y="80"/>
                  </a:lnTo>
                  <a:lnTo>
                    <a:pt x="3084" y="98"/>
                  </a:lnTo>
                  <a:lnTo>
                    <a:pt x="3146" y="116"/>
                  </a:lnTo>
                  <a:lnTo>
                    <a:pt x="3206" y="136"/>
                  </a:lnTo>
                  <a:lnTo>
                    <a:pt x="3266" y="156"/>
                  </a:lnTo>
                  <a:lnTo>
                    <a:pt x="3324" y="178"/>
                  </a:lnTo>
                  <a:lnTo>
                    <a:pt x="3382" y="202"/>
                  </a:lnTo>
                  <a:lnTo>
                    <a:pt x="3440" y="228"/>
                  </a:lnTo>
                  <a:lnTo>
                    <a:pt x="3498" y="254"/>
                  </a:lnTo>
                  <a:lnTo>
                    <a:pt x="3554" y="282"/>
                  </a:lnTo>
                  <a:lnTo>
                    <a:pt x="3608" y="312"/>
                  </a:lnTo>
                  <a:lnTo>
                    <a:pt x="3664" y="342"/>
                  </a:lnTo>
                  <a:lnTo>
                    <a:pt x="3716" y="374"/>
                  </a:lnTo>
                  <a:lnTo>
                    <a:pt x="3770" y="406"/>
                  </a:lnTo>
                  <a:lnTo>
                    <a:pt x="3822" y="440"/>
                  </a:lnTo>
                  <a:lnTo>
                    <a:pt x="3872" y="476"/>
                  </a:lnTo>
                  <a:lnTo>
                    <a:pt x="3922" y="512"/>
                  </a:lnTo>
                  <a:lnTo>
                    <a:pt x="3972" y="550"/>
                  </a:lnTo>
                  <a:lnTo>
                    <a:pt x="4020" y="590"/>
                  </a:lnTo>
                  <a:lnTo>
                    <a:pt x="4068" y="630"/>
                  </a:lnTo>
                  <a:lnTo>
                    <a:pt x="4114" y="670"/>
                  </a:lnTo>
                  <a:lnTo>
                    <a:pt x="4160" y="712"/>
                  </a:lnTo>
                  <a:lnTo>
                    <a:pt x="4204" y="756"/>
                  </a:lnTo>
                  <a:lnTo>
                    <a:pt x="4246" y="800"/>
                  </a:lnTo>
                  <a:lnTo>
                    <a:pt x="4288" y="846"/>
                  </a:lnTo>
                  <a:lnTo>
                    <a:pt x="4330" y="892"/>
                  </a:lnTo>
                  <a:lnTo>
                    <a:pt x="4370" y="940"/>
                  </a:lnTo>
                  <a:lnTo>
                    <a:pt x="4410" y="988"/>
                  </a:lnTo>
                  <a:lnTo>
                    <a:pt x="4446" y="1036"/>
                  </a:lnTo>
                  <a:lnTo>
                    <a:pt x="4484" y="1086"/>
                  </a:lnTo>
                  <a:lnTo>
                    <a:pt x="4518" y="1138"/>
                  </a:lnTo>
                  <a:lnTo>
                    <a:pt x="4552" y="1190"/>
                  </a:lnTo>
                  <a:lnTo>
                    <a:pt x="4586" y="1242"/>
                  </a:lnTo>
                  <a:lnTo>
                    <a:pt x="4618" y="1296"/>
                  </a:lnTo>
                  <a:lnTo>
                    <a:pt x="4648" y="1350"/>
                  </a:lnTo>
                  <a:lnTo>
                    <a:pt x="4678" y="1406"/>
                  </a:lnTo>
                  <a:lnTo>
                    <a:pt x="4706" y="1462"/>
                  </a:lnTo>
                  <a:lnTo>
                    <a:pt x="4732" y="1518"/>
                  </a:lnTo>
                  <a:lnTo>
                    <a:pt x="4756" y="1576"/>
                  </a:lnTo>
                  <a:lnTo>
                    <a:pt x="0" y="1576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767676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+mn-lt"/>
                <a:ea typeface="+mn-ea"/>
              </a:endParaRPr>
            </a:p>
          </p:txBody>
        </p:sp>
      </p:grpSp>
      <p:sp>
        <p:nvSpPr>
          <p:cNvPr id="33" name="Text Box 34"/>
          <p:cNvSpPr txBox="1">
            <a:spLocks noChangeArrowheads="1"/>
          </p:cNvSpPr>
          <p:nvPr/>
        </p:nvSpPr>
        <p:spPr bwMode="auto">
          <a:xfrm>
            <a:off x="1798638" y="3060700"/>
            <a:ext cx="1296987" cy="274638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zh-CN" altLang="en-US" sz="1200" kern="0">
                <a:solidFill>
                  <a:srgbClr val="000000"/>
                </a:solidFill>
              </a:rPr>
              <a:t>单击添加文字</a:t>
            </a:r>
            <a:endParaRPr kumimoji="1" lang="en-US" altLang="ko-KR" sz="1200" kern="0">
              <a:solidFill>
                <a:srgbClr val="000000"/>
              </a:solidFill>
            </a:endParaRPr>
          </a:p>
        </p:txBody>
      </p:sp>
      <p:sp>
        <p:nvSpPr>
          <p:cNvPr id="34" name="Text Box 35"/>
          <p:cNvSpPr txBox="1">
            <a:spLocks noChangeArrowheads="1"/>
          </p:cNvSpPr>
          <p:nvPr/>
        </p:nvSpPr>
        <p:spPr bwMode="auto">
          <a:xfrm>
            <a:off x="3381375" y="3060700"/>
            <a:ext cx="1441450" cy="274638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9pPr>
          </a:lstStyle>
          <a:p>
            <a:pPr algn="ctr" eaLnBrk="1" fontAlgn="auto" latin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zh-CN" altLang="en-US" sz="1200" kern="0">
                <a:solidFill>
                  <a:srgbClr val="000000"/>
                </a:solidFill>
              </a:rPr>
              <a:t>单击添加文字</a:t>
            </a:r>
            <a:endParaRPr kumimoji="1" lang="en-US" altLang="ko-KR" sz="1200" kern="0">
              <a:solidFill>
                <a:srgbClr val="000000"/>
              </a:solidFill>
            </a:endParaRPr>
          </a:p>
        </p:txBody>
      </p:sp>
      <p:sp>
        <p:nvSpPr>
          <p:cNvPr id="35" name="Text Box 36"/>
          <p:cNvSpPr txBox="1">
            <a:spLocks noChangeArrowheads="1"/>
          </p:cNvSpPr>
          <p:nvPr/>
        </p:nvSpPr>
        <p:spPr bwMode="auto">
          <a:xfrm>
            <a:off x="1258888" y="2419350"/>
            <a:ext cx="1223962" cy="274638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zh-CN" altLang="en-US" sz="1200" kern="0" dirty="0">
                <a:solidFill>
                  <a:srgbClr val="000000"/>
                </a:solidFill>
              </a:rPr>
              <a:t>单击添加文字</a:t>
            </a:r>
            <a:endParaRPr kumimoji="1" lang="en-US" altLang="ko-KR" sz="1000" b="0" kern="0" dirty="0">
              <a:solidFill>
                <a:srgbClr val="000000"/>
              </a:solidFill>
            </a:endParaRPr>
          </a:p>
        </p:txBody>
      </p:sp>
      <p:sp>
        <p:nvSpPr>
          <p:cNvPr id="36" name="Text Box 37"/>
          <p:cNvSpPr txBox="1">
            <a:spLocks noChangeArrowheads="1"/>
          </p:cNvSpPr>
          <p:nvPr/>
        </p:nvSpPr>
        <p:spPr bwMode="auto">
          <a:xfrm>
            <a:off x="2698750" y="2419350"/>
            <a:ext cx="1223963" cy="274638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zh-CN" altLang="en-US" sz="1200" kern="0" dirty="0">
                <a:solidFill>
                  <a:srgbClr val="000000"/>
                </a:solidFill>
              </a:rPr>
              <a:t>单击添加文字</a:t>
            </a:r>
            <a:endParaRPr kumimoji="1" lang="en-US" altLang="ko-KR" sz="1200" kern="0" dirty="0">
              <a:solidFill>
                <a:srgbClr val="000000"/>
              </a:solidFill>
            </a:endParaRPr>
          </a:p>
        </p:txBody>
      </p:sp>
      <p:sp>
        <p:nvSpPr>
          <p:cNvPr id="37" name="Text Box 38"/>
          <p:cNvSpPr txBox="1">
            <a:spLocks noChangeArrowheads="1"/>
          </p:cNvSpPr>
          <p:nvPr/>
        </p:nvSpPr>
        <p:spPr bwMode="auto">
          <a:xfrm>
            <a:off x="4103688" y="2419350"/>
            <a:ext cx="1223962" cy="274638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zh-CN" altLang="en-US" sz="1200" kern="0" dirty="0">
                <a:solidFill>
                  <a:srgbClr val="000000"/>
                </a:solidFill>
              </a:rPr>
              <a:t>单击添加文字</a:t>
            </a:r>
            <a:endParaRPr kumimoji="1" lang="en-US" altLang="ko-KR" sz="1000" b="0" kern="0" dirty="0">
              <a:solidFill>
                <a:srgbClr val="000000"/>
              </a:solidFill>
            </a:endParaRPr>
          </a:p>
        </p:txBody>
      </p:sp>
      <p:grpSp>
        <p:nvGrpSpPr>
          <p:cNvPr id="16406" name="Group 51"/>
          <p:cNvGrpSpPr>
            <a:grpSpLocks/>
          </p:cNvGrpSpPr>
          <p:nvPr/>
        </p:nvGrpSpPr>
        <p:grpSpPr bwMode="auto">
          <a:xfrm>
            <a:off x="6432550" y="4191000"/>
            <a:ext cx="407988" cy="466725"/>
            <a:chOff x="2744" y="-584"/>
            <a:chExt cx="614" cy="702"/>
          </a:xfrm>
        </p:grpSpPr>
        <p:sp>
          <p:nvSpPr>
            <p:cNvPr id="39" name="Oval 52"/>
            <p:cNvSpPr>
              <a:spLocks noChangeArrowheads="1"/>
            </p:cNvSpPr>
            <p:nvPr/>
          </p:nvSpPr>
          <p:spPr bwMode="auto">
            <a:xfrm>
              <a:off x="2744" y="-85"/>
              <a:ext cx="590" cy="203"/>
            </a:xfrm>
            <a:prstGeom prst="ellipse">
              <a:avLst/>
            </a:prstGeom>
            <a:gradFill rotWithShape="1">
              <a:gsLst>
                <a:gs pos="0">
                  <a:srgbClr val="000000">
                    <a:alpha val="50000"/>
                  </a:srgbClr>
                </a:gs>
                <a:gs pos="100000">
                  <a:srgbClr val="000000">
                    <a:gamma/>
                    <a:shade val="46275"/>
                    <a:invGamma/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31750" cap="rnd" algn="ctr">
              <a:noFill/>
              <a:prstDash val="sysDot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+mn-lt"/>
                <a:ea typeface="+mn-ea"/>
              </a:endParaRPr>
            </a:p>
          </p:txBody>
        </p:sp>
        <p:grpSp>
          <p:nvGrpSpPr>
            <p:cNvPr id="16428" name="Group 53"/>
            <p:cNvGrpSpPr>
              <a:grpSpLocks/>
            </p:cNvGrpSpPr>
            <p:nvPr/>
          </p:nvGrpSpPr>
          <p:grpSpPr bwMode="auto">
            <a:xfrm>
              <a:off x="2745" y="-584"/>
              <a:ext cx="613" cy="613"/>
              <a:chOff x="2335" y="1139"/>
              <a:chExt cx="1089" cy="1089"/>
            </a:xfrm>
          </p:grpSpPr>
          <p:sp>
            <p:nvSpPr>
              <p:cNvPr id="41" name="Oval 54"/>
              <p:cNvSpPr>
                <a:spLocks noChangeArrowheads="1"/>
              </p:cNvSpPr>
              <p:nvPr/>
            </p:nvSpPr>
            <p:spPr bwMode="auto">
              <a:xfrm>
                <a:off x="2333" y="1139"/>
                <a:ext cx="1091" cy="1090"/>
              </a:xfrm>
              <a:prstGeom prst="ellipse">
                <a:avLst/>
              </a:prstGeom>
              <a:gradFill rotWithShape="1">
                <a:gsLst>
                  <a:gs pos="0">
                    <a:srgbClr val="0070C0"/>
                  </a:gs>
                  <a:gs pos="100000">
                    <a:srgbClr val="002060"/>
                  </a:gs>
                </a:gsLst>
                <a:lin ang="5400000" scaled="1"/>
              </a:gradFill>
              <a:ln>
                <a:noFill/>
              </a:ln>
              <a:extLst/>
            </p:spPr>
            <p:txBody>
              <a:bodyPr wrap="none" anchor="ctr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>
                  <a:solidFill>
                    <a:sysClr val="windowText" lastClr="000000"/>
                  </a:solidFill>
                  <a:latin typeface="+mn-lt"/>
                  <a:ea typeface="+mn-ea"/>
                </a:endParaRPr>
              </a:p>
            </p:txBody>
          </p:sp>
          <p:grpSp>
            <p:nvGrpSpPr>
              <p:cNvPr id="16430" name="Group 55"/>
              <p:cNvGrpSpPr>
                <a:grpSpLocks/>
              </p:cNvGrpSpPr>
              <p:nvPr/>
            </p:nvGrpSpPr>
            <p:grpSpPr bwMode="auto">
              <a:xfrm>
                <a:off x="2426" y="1169"/>
                <a:ext cx="908" cy="296"/>
                <a:chOff x="1431" y="1843"/>
                <a:chExt cx="907" cy="295"/>
              </a:xfrm>
            </p:grpSpPr>
            <p:sp>
              <p:nvSpPr>
                <p:cNvPr id="43" name="Freeform 56"/>
                <p:cNvSpPr>
                  <a:spLocks/>
                </p:cNvSpPr>
                <p:nvPr/>
              </p:nvSpPr>
              <p:spPr bwMode="auto">
                <a:xfrm>
                  <a:off x="1419" y="1843"/>
                  <a:ext cx="920" cy="296"/>
                </a:xfrm>
                <a:custGeom>
                  <a:avLst/>
                  <a:gdLst/>
                  <a:ahLst/>
                  <a:cxnLst>
                    <a:cxn ang="0">
                      <a:pos x="0" y="1576"/>
                    </a:cxn>
                    <a:cxn ang="0">
                      <a:pos x="50" y="1462"/>
                    </a:cxn>
                    <a:cxn ang="0">
                      <a:pos x="108" y="1350"/>
                    </a:cxn>
                    <a:cxn ang="0">
                      <a:pos x="170" y="1242"/>
                    </a:cxn>
                    <a:cxn ang="0">
                      <a:pos x="238" y="1138"/>
                    </a:cxn>
                    <a:cxn ang="0">
                      <a:pos x="310" y="1036"/>
                    </a:cxn>
                    <a:cxn ang="0">
                      <a:pos x="386" y="940"/>
                    </a:cxn>
                    <a:cxn ang="0">
                      <a:pos x="468" y="846"/>
                    </a:cxn>
                    <a:cxn ang="0">
                      <a:pos x="552" y="756"/>
                    </a:cxn>
                    <a:cxn ang="0">
                      <a:pos x="596" y="712"/>
                    </a:cxn>
                    <a:cxn ang="0">
                      <a:pos x="688" y="630"/>
                    </a:cxn>
                    <a:cxn ang="0">
                      <a:pos x="784" y="550"/>
                    </a:cxn>
                    <a:cxn ang="0">
                      <a:pos x="884" y="476"/>
                    </a:cxn>
                    <a:cxn ang="0">
                      <a:pos x="986" y="406"/>
                    </a:cxn>
                    <a:cxn ang="0">
                      <a:pos x="1092" y="342"/>
                    </a:cxn>
                    <a:cxn ang="0">
                      <a:pos x="1202" y="282"/>
                    </a:cxn>
                    <a:cxn ang="0">
                      <a:pos x="1316" y="228"/>
                    </a:cxn>
                    <a:cxn ang="0">
                      <a:pos x="1374" y="202"/>
                    </a:cxn>
                    <a:cxn ang="0">
                      <a:pos x="1490" y="156"/>
                    </a:cxn>
                    <a:cxn ang="0">
                      <a:pos x="1610" y="116"/>
                    </a:cxn>
                    <a:cxn ang="0">
                      <a:pos x="1732" y="80"/>
                    </a:cxn>
                    <a:cxn ang="0">
                      <a:pos x="1858" y="52"/>
                    </a:cxn>
                    <a:cxn ang="0">
                      <a:pos x="1984" y="30"/>
                    </a:cxn>
                    <a:cxn ang="0">
                      <a:pos x="2114" y="12"/>
                    </a:cxn>
                    <a:cxn ang="0">
                      <a:pos x="2246" y="2"/>
                    </a:cxn>
                    <a:cxn ang="0">
                      <a:pos x="2378" y="0"/>
                    </a:cxn>
                    <a:cxn ang="0">
                      <a:pos x="2444" y="0"/>
                    </a:cxn>
                    <a:cxn ang="0">
                      <a:pos x="2576" y="8"/>
                    </a:cxn>
                    <a:cxn ang="0">
                      <a:pos x="2706" y="20"/>
                    </a:cxn>
                    <a:cxn ang="0">
                      <a:pos x="2834" y="40"/>
                    </a:cxn>
                    <a:cxn ang="0">
                      <a:pos x="2962" y="66"/>
                    </a:cxn>
                    <a:cxn ang="0">
                      <a:pos x="3084" y="98"/>
                    </a:cxn>
                    <a:cxn ang="0">
                      <a:pos x="3206" y="136"/>
                    </a:cxn>
                    <a:cxn ang="0">
                      <a:pos x="3324" y="178"/>
                    </a:cxn>
                    <a:cxn ang="0">
                      <a:pos x="3382" y="202"/>
                    </a:cxn>
                    <a:cxn ang="0">
                      <a:pos x="3498" y="254"/>
                    </a:cxn>
                    <a:cxn ang="0">
                      <a:pos x="3608" y="312"/>
                    </a:cxn>
                    <a:cxn ang="0">
                      <a:pos x="3716" y="374"/>
                    </a:cxn>
                    <a:cxn ang="0">
                      <a:pos x="3822" y="440"/>
                    </a:cxn>
                    <a:cxn ang="0">
                      <a:pos x="3922" y="512"/>
                    </a:cxn>
                    <a:cxn ang="0">
                      <a:pos x="4020" y="590"/>
                    </a:cxn>
                    <a:cxn ang="0">
                      <a:pos x="4114" y="670"/>
                    </a:cxn>
                    <a:cxn ang="0">
                      <a:pos x="4204" y="756"/>
                    </a:cxn>
                    <a:cxn ang="0">
                      <a:pos x="4246" y="800"/>
                    </a:cxn>
                    <a:cxn ang="0">
                      <a:pos x="4330" y="892"/>
                    </a:cxn>
                    <a:cxn ang="0">
                      <a:pos x="4410" y="988"/>
                    </a:cxn>
                    <a:cxn ang="0">
                      <a:pos x="4484" y="1086"/>
                    </a:cxn>
                    <a:cxn ang="0">
                      <a:pos x="4552" y="1190"/>
                    </a:cxn>
                    <a:cxn ang="0">
                      <a:pos x="4618" y="1296"/>
                    </a:cxn>
                    <a:cxn ang="0">
                      <a:pos x="4678" y="1406"/>
                    </a:cxn>
                    <a:cxn ang="0">
                      <a:pos x="4732" y="1518"/>
                    </a:cxn>
                    <a:cxn ang="0">
                      <a:pos x="0" y="1576"/>
                    </a:cxn>
                  </a:cxnLst>
                  <a:rect l="0" t="0" r="r" b="b"/>
                  <a:pathLst>
                    <a:path w="4756" h="1576">
                      <a:moveTo>
                        <a:pt x="0" y="1576"/>
                      </a:moveTo>
                      <a:lnTo>
                        <a:pt x="0" y="1576"/>
                      </a:lnTo>
                      <a:lnTo>
                        <a:pt x="24" y="1518"/>
                      </a:lnTo>
                      <a:lnTo>
                        <a:pt x="50" y="1462"/>
                      </a:lnTo>
                      <a:lnTo>
                        <a:pt x="78" y="1406"/>
                      </a:lnTo>
                      <a:lnTo>
                        <a:pt x="108" y="1350"/>
                      </a:lnTo>
                      <a:lnTo>
                        <a:pt x="138" y="1296"/>
                      </a:lnTo>
                      <a:lnTo>
                        <a:pt x="170" y="1242"/>
                      </a:lnTo>
                      <a:lnTo>
                        <a:pt x="204" y="1190"/>
                      </a:lnTo>
                      <a:lnTo>
                        <a:pt x="238" y="1138"/>
                      </a:lnTo>
                      <a:lnTo>
                        <a:pt x="272" y="1086"/>
                      </a:lnTo>
                      <a:lnTo>
                        <a:pt x="310" y="1036"/>
                      </a:lnTo>
                      <a:lnTo>
                        <a:pt x="348" y="988"/>
                      </a:lnTo>
                      <a:lnTo>
                        <a:pt x="386" y="940"/>
                      </a:lnTo>
                      <a:lnTo>
                        <a:pt x="426" y="892"/>
                      </a:lnTo>
                      <a:lnTo>
                        <a:pt x="468" y="846"/>
                      </a:lnTo>
                      <a:lnTo>
                        <a:pt x="510" y="800"/>
                      </a:lnTo>
                      <a:lnTo>
                        <a:pt x="552" y="756"/>
                      </a:lnTo>
                      <a:lnTo>
                        <a:pt x="552" y="756"/>
                      </a:lnTo>
                      <a:lnTo>
                        <a:pt x="596" y="712"/>
                      </a:lnTo>
                      <a:lnTo>
                        <a:pt x="642" y="670"/>
                      </a:lnTo>
                      <a:lnTo>
                        <a:pt x="688" y="630"/>
                      </a:lnTo>
                      <a:lnTo>
                        <a:pt x="736" y="590"/>
                      </a:lnTo>
                      <a:lnTo>
                        <a:pt x="784" y="550"/>
                      </a:lnTo>
                      <a:lnTo>
                        <a:pt x="834" y="512"/>
                      </a:lnTo>
                      <a:lnTo>
                        <a:pt x="884" y="476"/>
                      </a:lnTo>
                      <a:lnTo>
                        <a:pt x="934" y="440"/>
                      </a:lnTo>
                      <a:lnTo>
                        <a:pt x="986" y="406"/>
                      </a:lnTo>
                      <a:lnTo>
                        <a:pt x="1040" y="374"/>
                      </a:lnTo>
                      <a:lnTo>
                        <a:pt x="1092" y="342"/>
                      </a:lnTo>
                      <a:lnTo>
                        <a:pt x="1148" y="312"/>
                      </a:lnTo>
                      <a:lnTo>
                        <a:pt x="1202" y="282"/>
                      </a:lnTo>
                      <a:lnTo>
                        <a:pt x="1258" y="254"/>
                      </a:lnTo>
                      <a:lnTo>
                        <a:pt x="1316" y="228"/>
                      </a:lnTo>
                      <a:lnTo>
                        <a:pt x="1374" y="202"/>
                      </a:lnTo>
                      <a:lnTo>
                        <a:pt x="1374" y="202"/>
                      </a:lnTo>
                      <a:lnTo>
                        <a:pt x="1432" y="178"/>
                      </a:lnTo>
                      <a:lnTo>
                        <a:pt x="1490" y="156"/>
                      </a:lnTo>
                      <a:lnTo>
                        <a:pt x="1550" y="136"/>
                      </a:lnTo>
                      <a:lnTo>
                        <a:pt x="1610" y="116"/>
                      </a:lnTo>
                      <a:lnTo>
                        <a:pt x="1672" y="98"/>
                      </a:lnTo>
                      <a:lnTo>
                        <a:pt x="1732" y="80"/>
                      </a:lnTo>
                      <a:lnTo>
                        <a:pt x="1794" y="66"/>
                      </a:lnTo>
                      <a:lnTo>
                        <a:pt x="1858" y="52"/>
                      </a:lnTo>
                      <a:lnTo>
                        <a:pt x="1922" y="40"/>
                      </a:lnTo>
                      <a:lnTo>
                        <a:pt x="1984" y="30"/>
                      </a:lnTo>
                      <a:lnTo>
                        <a:pt x="2050" y="20"/>
                      </a:lnTo>
                      <a:lnTo>
                        <a:pt x="2114" y="12"/>
                      </a:lnTo>
                      <a:lnTo>
                        <a:pt x="2180" y="8"/>
                      </a:lnTo>
                      <a:lnTo>
                        <a:pt x="2246" y="2"/>
                      </a:lnTo>
                      <a:lnTo>
                        <a:pt x="2312" y="0"/>
                      </a:lnTo>
                      <a:lnTo>
                        <a:pt x="2378" y="0"/>
                      </a:lnTo>
                      <a:lnTo>
                        <a:pt x="2378" y="0"/>
                      </a:lnTo>
                      <a:lnTo>
                        <a:pt x="2444" y="0"/>
                      </a:lnTo>
                      <a:lnTo>
                        <a:pt x="2510" y="2"/>
                      </a:lnTo>
                      <a:lnTo>
                        <a:pt x="2576" y="8"/>
                      </a:lnTo>
                      <a:lnTo>
                        <a:pt x="2642" y="12"/>
                      </a:lnTo>
                      <a:lnTo>
                        <a:pt x="2706" y="20"/>
                      </a:lnTo>
                      <a:lnTo>
                        <a:pt x="2772" y="30"/>
                      </a:lnTo>
                      <a:lnTo>
                        <a:pt x="2834" y="40"/>
                      </a:lnTo>
                      <a:lnTo>
                        <a:pt x="2898" y="52"/>
                      </a:lnTo>
                      <a:lnTo>
                        <a:pt x="2962" y="66"/>
                      </a:lnTo>
                      <a:lnTo>
                        <a:pt x="3024" y="80"/>
                      </a:lnTo>
                      <a:lnTo>
                        <a:pt x="3084" y="98"/>
                      </a:lnTo>
                      <a:lnTo>
                        <a:pt x="3146" y="116"/>
                      </a:lnTo>
                      <a:lnTo>
                        <a:pt x="3206" y="136"/>
                      </a:lnTo>
                      <a:lnTo>
                        <a:pt x="3266" y="156"/>
                      </a:lnTo>
                      <a:lnTo>
                        <a:pt x="3324" y="178"/>
                      </a:lnTo>
                      <a:lnTo>
                        <a:pt x="3382" y="202"/>
                      </a:lnTo>
                      <a:lnTo>
                        <a:pt x="3382" y="202"/>
                      </a:lnTo>
                      <a:lnTo>
                        <a:pt x="3440" y="228"/>
                      </a:lnTo>
                      <a:lnTo>
                        <a:pt x="3498" y="254"/>
                      </a:lnTo>
                      <a:lnTo>
                        <a:pt x="3554" y="282"/>
                      </a:lnTo>
                      <a:lnTo>
                        <a:pt x="3608" y="312"/>
                      </a:lnTo>
                      <a:lnTo>
                        <a:pt x="3664" y="342"/>
                      </a:lnTo>
                      <a:lnTo>
                        <a:pt x="3716" y="374"/>
                      </a:lnTo>
                      <a:lnTo>
                        <a:pt x="3770" y="406"/>
                      </a:lnTo>
                      <a:lnTo>
                        <a:pt x="3822" y="440"/>
                      </a:lnTo>
                      <a:lnTo>
                        <a:pt x="3872" y="476"/>
                      </a:lnTo>
                      <a:lnTo>
                        <a:pt x="3922" y="512"/>
                      </a:lnTo>
                      <a:lnTo>
                        <a:pt x="3972" y="550"/>
                      </a:lnTo>
                      <a:lnTo>
                        <a:pt x="4020" y="590"/>
                      </a:lnTo>
                      <a:lnTo>
                        <a:pt x="4068" y="630"/>
                      </a:lnTo>
                      <a:lnTo>
                        <a:pt x="4114" y="670"/>
                      </a:lnTo>
                      <a:lnTo>
                        <a:pt x="4160" y="712"/>
                      </a:lnTo>
                      <a:lnTo>
                        <a:pt x="4204" y="756"/>
                      </a:lnTo>
                      <a:lnTo>
                        <a:pt x="4204" y="756"/>
                      </a:lnTo>
                      <a:lnTo>
                        <a:pt x="4246" y="800"/>
                      </a:lnTo>
                      <a:lnTo>
                        <a:pt x="4288" y="846"/>
                      </a:lnTo>
                      <a:lnTo>
                        <a:pt x="4330" y="892"/>
                      </a:lnTo>
                      <a:lnTo>
                        <a:pt x="4370" y="940"/>
                      </a:lnTo>
                      <a:lnTo>
                        <a:pt x="4410" y="988"/>
                      </a:lnTo>
                      <a:lnTo>
                        <a:pt x="4446" y="1036"/>
                      </a:lnTo>
                      <a:lnTo>
                        <a:pt x="4484" y="1086"/>
                      </a:lnTo>
                      <a:lnTo>
                        <a:pt x="4518" y="1138"/>
                      </a:lnTo>
                      <a:lnTo>
                        <a:pt x="4552" y="1190"/>
                      </a:lnTo>
                      <a:lnTo>
                        <a:pt x="4586" y="1242"/>
                      </a:lnTo>
                      <a:lnTo>
                        <a:pt x="4618" y="1296"/>
                      </a:lnTo>
                      <a:lnTo>
                        <a:pt x="4648" y="1350"/>
                      </a:lnTo>
                      <a:lnTo>
                        <a:pt x="4678" y="1406"/>
                      </a:lnTo>
                      <a:lnTo>
                        <a:pt x="4706" y="1462"/>
                      </a:lnTo>
                      <a:lnTo>
                        <a:pt x="4732" y="1518"/>
                      </a:lnTo>
                      <a:lnTo>
                        <a:pt x="4756" y="1576"/>
                      </a:lnTo>
                      <a:lnTo>
                        <a:pt x="0" y="1576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FFFFFF">
                        <a:alpha val="75000"/>
                      </a:srgbClr>
                    </a:gs>
                    <a:gs pos="100000">
                      <a:srgbClr val="FFFFFF">
                        <a:gamma/>
                        <a:tint val="0"/>
                        <a:invGamma/>
                        <a:alpha val="0"/>
                      </a:srgbClr>
                    </a:gs>
                  </a:gsLst>
                  <a:lin ang="5400000" scaled="1"/>
                </a:gradFill>
                <a:ln w="9525" cap="flat" cmpd="sng">
                  <a:noFill/>
                  <a:prstDash val="solid"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>
                    <a:solidFill>
                      <a:sysClr val="windowText" lastClr="000000"/>
                    </a:solidFill>
                    <a:latin typeface="+mn-lt"/>
                    <a:ea typeface="+mn-ea"/>
                  </a:endParaRPr>
                </a:p>
              </p:txBody>
            </p:sp>
            <p:sp>
              <p:nvSpPr>
                <p:cNvPr id="44" name="Oval 57"/>
                <p:cNvSpPr>
                  <a:spLocks noChangeArrowheads="1"/>
                </p:cNvSpPr>
                <p:nvPr/>
              </p:nvSpPr>
              <p:spPr bwMode="auto">
                <a:xfrm>
                  <a:off x="1771" y="1843"/>
                  <a:ext cx="225" cy="203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100000">
                      <a:srgbClr val="67ABF5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/>
              </p:spPr>
              <p:txBody>
                <a:bodyPr wrap="none"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>
                    <a:solidFill>
                      <a:sysClr val="windowText" lastClr="000000"/>
                    </a:solidFill>
                    <a:latin typeface="+mn-lt"/>
                    <a:ea typeface="+mn-ea"/>
                  </a:endParaRPr>
                </a:p>
              </p:txBody>
            </p:sp>
          </p:grpSp>
        </p:grpSp>
      </p:grpSp>
      <p:grpSp>
        <p:nvGrpSpPr>
          <p:cNvPr id="16407" name="Group 58"/>
          <p:cNvGrpSpPr>
            <a:grpSpLocks/>
          </p:cNvGrpSpPr>
          <p:nvPr/>
        </p:nvGrpSpPr>
        <p:grpSpPr bwMode="auto">
          <a:xfrm>
            <a:off x="6415088" y="3044825"/>
            <a:ext cx="407987" cy="466725"/>
            <a:chOff x="3061" y="-879"/>
            <a:chExt cx="614" cy="702"/>
          </a:xfrm>
        </p:grpSpPr>
        <p:sp>
          <p:nvSpPr>
            <p:cNvPr id="46" name="Oval 59"/>
            <p:cNvSpPr>
              <a:spLocks noChangeArrowheads="1"/>
            </p:cNvSpPr>
            <p:nvPr/>
          </p:nvSpPr>
          <p:spPr bwMode="auto">
            <a:xfrm>
              <a:off x="3061" y="-380"/>
              <a:ext cx="590" cy="203"/>
            </a:xfrm>
            <a:prstGeom prst="ellipse">
              <a:avLst/>
            </a:prstGeom>
            <a:gradFill rotWithShape="1">
              <a:gsLst>
                <a:gs pos="0">
                  <a:srgbClr val="000000">
                    <a:alpha val="50000"/>
                  </a:srgbClr>
                </a:gs>
                <a:gs pos="100000">
                  <a:srgbClr val="000000">
                    <a:gamma/>
                    <a:shade val="46275"/>
                    <a:invGamma/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31750" cap="rnd" algn="ctr">
              <a:noFill/>
              <a:prstDash val="sysDot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+mn-lt"/>
                <a:ea typeface="+mn-ea"/>
              </a:endParaRPr>
            </a:p>
          </p:txBody>
        </p:sp>
        <p:grpSp>
          <p:nvGrpSpPr>
            <p:cNvPr id="16422" name="Group 60"/>
            <p:cNvGrpSpPr>
              <a:grpSpLocks/>
            </p:cNvGrpSpPr>
            <p:nvPr/>
          </p:nvGrpSpPr>
          <p:grpSpPr bwMode="auto">
            <a:xfrm>
              <a:off x="3062" y="-879"/>
              <a:ext cx="613" cy="613"/>
              <a:chOff x="2335" y="1139"/>
              <a:chExt cx="1089" cy="1089"/>
            </a:xfrm>
          </p:grpSpPr>
          <p:sp>
            <p:nvSpPr>
              <p:cNvPr id="48" name="Oval 61"/>
              <p:cNvSpPr>
                <a:spLocks noChangeArrowheads="1"/>
              </p:cNvSpPr>
              <p:nvPr/>
            </p:nvSpPr>
            <p:spPr bwMode="auto">
              <a:xfrm>
                <a:off x="2333" y="1139"/>
                <a:ext cx="1091" cy="1090"/>
              </a:xfrm>
              <a:prstGeom prst="ellipse">
                <a:avLst/>
              </a:prstGeom>
              <a:solidFill>
                <a:srgbClr val="9E9E9E"/>
              </a:solidFill>
              <a:ln>
                <a:noFill/>
              </a:ln>
              <a:extLst/>
            </p:spPr>
            <p:txBody>
              <a:bodyPr wrap="none" anchor="ctr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>
                  <a:solidFill>
                    <a:sysClr val="windowText" lastClr="000000"/>
                  </a:solidFill>
                  <a:latin typeface="+mn-lt"/>
                  <a:ea typeface="+mn-ea"/>
                </a:endParaRPr>
              </a:p>
            </p:txBody>
          </p:sp>
          <p:grpSp>
            <p:nvGrpSpPr>
              <p:cNvPr id="16424" name="Group 62"/>
              <p:cNvGrpSpPr>
                <a:grpSpLocks/>
              </p:cNvGrpSpPr>
              <p:nvPr/>
            </p:nvGrpSpPr>
            <p:grpSpPr bwMode="auto">
              <a:xfrm>
                <a:off x="2426" y="1169"/>
                <a:ext cx="908" cy="296"/>
                <a:chOff x="1431" y="1843"/>
                <a:chExt cx="907" cy="295"/>
              </a:xfrm>
            </p:grpSpPr>
            <p:sp>
              <p:nvSpPr>
                <p:cNvPr id="50" name="Freeform 63"/>
                <p:cNvSpPr>
                  <a:spLocks/>
                </p:cNvSpPr>
                <p:nvPr/>
              </p:nvSpPr>
              <p:spPr bwMode="auto">
                <a:xfrm>
                  <a:off x="1419" y="1843"/>
                  <a:ext cx="920" cy="296"/>
                </a:xfrm>
                <a:custGeom>
                  <a:avLst/>
                  <a:gdLst/>
                  <a:ahLst/>
                  <a:cxnLst>
                    <a:cxn ang="0">
                      <a:pos x="0" y="1576"/>
                    </a:cxn>
                    <a:cxn ang="0">
                      <a:pos x="50" y="1462"/>
                    </a:cxn>
                    <a:cxn ang="0">
                      <a:pos x="108" y="1350"/>
                    </a:cxn>
                    <a:cxn ang="0">
                      <a:pos x="170" y="1242"/>
                    </a:cxn>
                    <a:cxn ang="0">
                      <a:pos x="238" y="1138"/>
                    </a:cxn>
                    <a:cxn ang="0">
                      <a:pos x="310" y="1036"/>
                    </a:cxn>
                    <a:cxn ang="0">
                      <a:pos x="386" y="940"/>
                    </a:cxn>
                    <a:cxn ang="0">
                      <a:pos x="468" y="846"/>
                    </a:cxn>
                    <a:cxn ang="0">
                      <a:pos x="552" y="756"/>
                    </a:cxn>
                    <a:cxn ang="0">
                      <a:pos x="596" y="712"/>
                    </a:cxn>
                    <a:cxn ang="0">
                      <a:pos x="688" y="630"/>
                    </a:cxn>
                    <a:cxn ang="0">
                      <a:pos x="784" y="550"/>
                    </a:cxn>
                    <a:cxn ang="0">
                      <a:pos x="884" y="476"/>
                    </a:cxn>
                    <a:cxn ang="0">
                      <a:pos x="986" y="406"/>
                    </a:cxn>
                    <a:cxn ang="0">
                      <a:pos x="1092" y="342"/>
                    </a:cxn>
                    <a:cxn ang="0">
                      <a:pos x="1202" y="282"/>
                    </a:cxn>
                    <a:cxn ang="0">
                      <a:pos x="1316" y="228"/>
                    </a:cxn>
                    <a:cxn ang="0">
                      <a:pos x="1374" y="202"/>
                    </a:cxn>
                    <a:cxn ang="0">
                      <a:pos x="1490" y="156"/>
                    </a:cxn>
                    <a:cxn ang="0">
                      <a:pos x="1610" y="116"/>
                    </a:cxn>
                    <a:cxn ang="0">
                      <a:pos x="1732" y="80"/>
                    </a:cxn>
                    <a:cxn ang="0">
                      <a:pos x="1858" y="52"/>
                    </a:cxn>
                    <a:cxn ang="0">
                      <a:pos x="1984" y="30"/>
                    </a:cxn>
                    <a:cxn ang="0">
                      <a:pos x="2114" y="12"/>
                    </a:cxn>
                    <a:cxn ang="0">
                      <a:pos x="2246" y="2"/>
                    </a:cxn>
                    <a:cxn ang="0">
                      <a:pos x="2378" y="0"/>
                    </a:cxn>
                    <a:cxn ang="0">
                      <a:pos x="2444" y="0"/>
                    </a:cxn>
                    <a:cxn ang="0">
                      <a:pos x="2576" y="8"/>
                    </a:cxn>
                    <a:cxn ang="0">
                      <a:pos x="2706" y="20"/>
                    </a:cxn>
                    <a:cxn ang="0">
                      <a:pos x="2834" y="40"/>
                    </a:cxn>
                    <a:cxn ang="0">
                      <a:pos x="2962" y="66"/>
                    </a:cxn>
                    <a:cxn ang="0">
                      <a:pos x="3084" y="98"/>
                    </a:cxn>
                    <a:cxn ang="0">
                      <a:pos x="3206" y="136"/>
                    </a:cxn>
                    <a:cxn ang="0">
                      <a:pos x="3324" y="178"/>
                    </a:cxn>
                    <a:cxn ang="0">
                      <a:pos x="3382" y="202"/>
                    </a:cxn>
                    <a:cxn ang="0">
                      <a:pos x="3498" y="254"/>
                    </a:cxn>
                    <a:cxn ang="0">
                      <a:pos x="3608" y="312"/>
                    </a:cxn>
                    <a:cxn ang="0">
                      <a:pos x="3716" y="374"/>
                    </a:cxn>
                    <a:cxn ang="0">
                      <a:pos x="3822" y="440"/>
                    </a:cxn>
                    <a:cxn ang="0">
                      <a:pos x="3922" y="512"/>
                    </a:cxn>
                    <a:cxn ang="0">
                      <a:pos x="4020" y="590"/>
                    </a:cxn>
                    <a:cxn ang="0">
                      <a:pos x="4114" y="670"/>
                    </a:cxn>
                    <a:cxn ang="0">
                      <a:pos x="4204" y="756"/>
                    </a:cxn>
                    <a:cxn ang="0">
                      <a:pos x="4246" y="800"/>
                    </a:cxn>
                    <a:cxn ang="0">
                      <a:pos x="4330" y="892"/>
                    </a:cxn>
                    <a:cxn ang="0">
                      <a:pos x="4410" y="988"/>
                    </a:cxn>
                    <a:cxn ang="0">
                      <a:pos x="4484" y="1086"/>
                    </a:cxn>
                    <a:cxn ang="0">
                      <a:pos x="4552" y="1190"/>
                    </a:cxn>
                    <a:cxn ang="0">
                      <a:pos x="4618" y="1296"/>
                    </a:cxn>
                    <a:cxn ang="0">
                      <a:pos x="4678" y="1406"/>
                    </a:cxn>
                    <a:cxn ang="0">
                      <a:pos x="4732" y="1518"/>
                    </a:cxn>
                    <a:cxn ang="0">
                      <a:pos x="0" y="1576"/>
                    </a:cxn>
                  </a:cxnLst>
                  <a:rect l="0" t="0" r="r" b="b"/>
                  <a:pathLst>
                    <a:path w="4756" h="1576">
                      <a:moveTo>
                        <a:pt x="0" y="1576"/>
                      </a:moveTo>
                      <a:lnTo>
                        <a:pt x="0" y="1576"/>
                      </a:lnTo>
                      <a:lnTo>
                        <a:pt x="24" y="1518"/>
                      </a:lnTo>
                      <a:lnTo>
                        <a:pt x="50" y="1462"/>
                      </a:lnTo>
                      <a:lnTo>
                        <a:pt x="78" y="1406"/>
                      </a:lnTo>
                      <a:lnTo>
                        <a:pt x="108" y="1350"/>
                      </a:lnTo>
                      <a:lnTo>
                        <a:pt x="138" y="1296"/>
                      </a:lnTo>
                      <a:lnTo>
                        <a:pt x="170" y="1242"/>
                      </a:lnTo>
                      <a:lnTo>
                        <a:pt x="204" y="1190"/>
                      </a:lnTo>
                      <a:lnTo>
                        <a:pt x="238" y="1138"/>
                      </a:lnTo>
                      <a:lnTo>
                        <a:pt x="272" y="1086"/>
                      </a:lnTo>
                      <a:lnTo>
                        <a:pt x="310" y="1036"/>
                      </a:lnTo>
                      <a:lnTo>
                        <a:pt x="348" y="988"/>
                      </a:lnTo>
                      <a:lnTo>
                        <a:pt x="386" y="940"/>
                      </a:lnTo>
                      <a:lnTo>
                        <a:pt x="426" y="892"/>
                      </a:lnTo>
                      <a:lnTo>
                        <a:pt x="468" y="846"/>
                      </a:lnTo>
                      <a:lnTo>
                        <a:pt x="510" y="800"/>
                      </a:lnTo>
                      <a:lnTo>
                        <a:pt x="552" y="756"/>
                      </a:lnTo>
                      <a:lnTo>
                        <a:pt x="552" y="756"/>
                      </a:lnTo>
                      <a:lnTo>
                        <a:pt x="596" y="712"/>
                      </a:lnTo>
                      <a:lnTo>
                        <a:pt x="642" y="670"/>
                      </a:lnTo>
                      <a:lnTo>
                        <a:pt x="688" y="630"/>
                      </a:lnTo>
                      <a:lnTo>
                        <a:pt x="736" y="590"/>
                      </a:lnTo>
                      <a:lnTo>
                        <a:pt x="784" y="550"/>
                      </a:lnTo>
                      <a:lnTo>
                        <a:pt x="834" y="512"/>
                      </a:lnTo>
                      <a:lnTo>
                        <a:pt x="884" y="476"/>
                      </a:lnTo>
                      <a:lnTo>
                        <a:pt x="934" y="440"/>
                      </a:lnTo>
                      <a:lnTo>
                        <a:pt x="986" y="406"/>
                      </a:lnTo>
                      <a:lnTo>
                        <a:pt x="1040" y="374"/>
                      </a:lnTo>
                      <a:lnTo>
                        <a:pt x="1092" y="342"/>
                      </a:lnTo>
                      <a:lnTo>
                        <a:pt x="1148" y="312"/>
                      </a:lnTo>
                      <a:lnTo>
                        <a:pt x="1202" y="282"/>
                      </a:lnTo>
                      <a:lnTo>
                        <a:pt x="1258" y="254"/>
                      </a:lnTo>
                      <a:lnTo>
                        <a:pt x="1316" y="228"/>
                      </a:lnTo>
                      <a:lnTo>
                        <a:pt x="1374" y="202"/>
                      </a:lnTo>
                      <a:lnTo>
                        <a:pt x="1374" y="202"/>
                      </a:lnTo>
                      <a:lnTo>
                        <a:pt x="1432" y="178"/>
                      </a:lnTo>
                      <a:lnTo>
                        <a:pt x="1490" y="156"/>
                      </a:lnTo>
                      <a:lnTo>
                        <a:pt x="1550" y="136"/>
                      </a:lnTo>
                      <a:lnTo>
                        <a:pt x="1610" y="116"/>
                      </a:lnTo>
                      <a:lnTo>
                        <a:pt x="1672" y="98"/>
                      </a:lnTo>
                      <a:lnTo>
                        <a:pt x="1732" y="80"/>
                      </a:lnTo>
                      <a:lnTo>
                        <a:pt x="1794" y="66"/>
                      </a:lnTo>
                      <a:lnTo>
                        <a:pt x="1858" y="52"/>
                      </a:lnTo>
                      <a:lnTo>
                        <a:pt x="1922" y="40"/>
                      </a:lnTo>
                      <a:lnTo>
                        <a:pt x="1984" y="30"/>
                      </a:lnTo>
                      <a:lnTo>
                        <a:pt x="2050" y="20"/>
                      </a:lnTo>
                      <a:lnTo>
                        <a:pt x="2114" y="12"/>
                      </a:lnTo>
                      <a:lnTo>
                        <a:pt x="2180" y="8"/>
                      </a:lnTo>
                      <a:lnTo>
                        <a:pt x="2246" y="2"/>
                      </a:lnTo>
                      <a:lnTo>
                        <a:pt x="2312" y="0"/>
                      </a:lnTo>
                      <a:lnTo>
                        <a:pt x="2378" y="0"/>
                      </a:lnTo>
                      <a:lnTo>
                        <a:pt x="2378" y="0"/>
                      </a:lnTo>
                      <a:lnTo>
                        <a:pt x="2444" y="0"/>
                      </a:lnTo>
                      <a:lnTo>
                        <a:pt x="2510" y="2"/>
                      </a:lnTo>
                      <a:lnTo>
                        <a:pt x="2576" y="8"/>
                      </a:lnTo>
                      <a:lnTo>
                        <a:pt x="2642" y="12"/>
                      </a:lnTo>
                      <a:lnTo>
                        <a:pt x="2706" y="20"/>
                      </a:lnTo>
                      <a:lnTo>
                        <a:pt x="2772" y="30"/>
                      </a:lnTo>
                      <a:lnTo>
                        <a:pt x="2834" y="40"/>
                      </a:lnTo>
                      <a:lnTo>
                        <a:pt x="2898" y="52"/>
                      </a:lnTo>
                      <a:lnTo>
                        <a:pt x="2962" y="66"/>
                      </a:lnTo>
                      <a:lnTo>
                        <a:pt x="3024" y="80"/>
                      </a:lnTo>
                      <a:lnTo>
                        <a:pt x="3084" y="98"/>
                      </a:lnTo>
                      <a:lnTo>
                        <a:pt x="3146" y="116"/>
                      </a:lnTo>
                      <a:lnTo>
                        <a:pt x="3206" y="136"/>
                      </a:lnTo>
                      <a:lnTo>
                        <a:pt x="3266" y="156"/>
                      </a:lnTo>
                      <a:lnTo>
                        <a:pt x="3324" y="178"/>
                      </a:lnTo>
                      <a:lnTo>
                        <a:pt x="3382" y="202"/>
                      </a:lnTo>
                      <a:lnTo>
                        <a:pt x="3382" y="202"/>
                      </a:lnTo>
                      <a:lnTo>
                        <a:pt x="3440" y="228"/>
                      </a:lnTo>
                      <a:lnTo>
                        <a:pt x="3498" y="254"/>
                      </a:lnTo>
                      <a:lnTo>
                        <a:pt x="3554" y="282"/>
                      </a:lnTo>
                      <a:lnTo>
                        <a:pt x="3608" y="312"/>
                      </a:lnTo>
                      <a:lnTo>
                        <a:pt x="3664" y="342"/>
                      </a:lnTo>
                      <a:lnTo>
                        <a:pt x="3716" y="374"/>
                      </a:lnTo>
                      <a:lnTo>
                        <a:pt x="3770" y="406"/>
                      </a:lnTo>
                      <a:lnTo>
                        <a:pt x="3822" y="440"/>
                      </a:lnTo>
                      <a:lnTo>
                        <a:pt x="3872" y="476"/>
                      </a:lnTo>
                      <a:lnTo>
                        <a:pt x="3922" y="512"/>
                      </a:lnTo>
                      <a:lnTo>
                        <a:pt x="3972" y="550"/>
                      </a:lnTo>
                      <a:lnTo>
                        <a:pt x="4020" y="590"/>
                      </a:lnTo>
                      <a:lnTo>
                        <a:pt x="4068" y="630"/>
                      </a:lnTo>
                      <a:lnTo>
                        <a:pt x="4114" y="670"/>
                      </a:lnTo>
                      <a:lnTo>
                        <a:pt x="4160" y="712"/>
                      </a:lnTo>
                      <a:lnTo>
                        <a:pt x="4204" y="756"/>
                      </a:lnTo>
                      <a:lnTo>
                        <a:pt x="4204" y="756"/>
                      </a:lnTo>
                      <a:lnTo>
                        <a:pt x="4246" y="800"/>
                      </a:lnTo>
                      <a:lnTo>
                        <a:pt x="4288" y="846"/>
                      </a:lnTo>
                      <a:lnTo>
                        <a:pt x="4330" y="892"/>
                      </a:lnTo>
                      <a:lnTo>
                        <a:pt x="4370" y="940"/>
                      </a:lnTo>
                      <a:lnTo>
                        <a:pt x="4410" y="988"/>
                      </a:lnTo>
                      <a:lnTo>
                        <a:pt x="4446" y="1036"/>
                      </a:lnTo>
                      <a:lnTo>
                        <a:pt x="4484" y="1086"/>
                      </a:lnTo>
                      <a:lnTo>
                        <a:pt x="4518" y="1138"/>
                      </a:lnTo>
                      <a:lnTo>
                        <a:pt x="4552" y="1190"/>
                      </a:lnTo>
                      <a:lnTo>
                        <a:pt x="4586" y="1242"/>
                      </a:lnTo>
                      <a:lnTo>
                        <a:pt x="4618" y="1296"/>
                      </a:lnTo>
                      <a:lnTo>
                        <a:pt x="4648" y="1350"/>
                      </a:lnTo>
                      <a:lnTo>
                        <a:pt x="4678" y="1406"/>
                      </a:lnTo>
                      <a:lnTo>
                        <a:pt x="4706" y="1462"/>
                      </a:lnTo>
                      <a:lnTo>
                        <a:pt x="4732" y="1518"/>
                      </a:lnTo>
                      <a:lnTo>
                        <a:pt x="4756" y="1576"/>
                      </a:lnTo>
                      <a:lnTo>
                        <a:pt x="0" y="1576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FFFFFF">
                        <a:alpha val="75000"/>
                      </a:srgbClr>
                    </a:gs>
                    <a:gs pos="100000">
                      <a:srgbClr val="FFFFFF">
                        <a:gamma/>
                        <a:tint val="0"/>
                        <a:invGamma/>
                        <a:alpha val="0"/>
                      </a:srgbClr>
                    </a:gs>
                  </a:gsLst>
                  <a:lin ang="5400000" scaled="1"/>
                </a:gradFill>
                <a:ln w="9525" cap="flat" cmpd="sng">
                  <a:noFill/>
                  <a:prstDash val="solid"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>
                    <a:solidFill>
                      <a:sysClr val="windowText" lastClr="000000"/>
                    </a:solidFill>
                    <a:latin typeface="+mn-lt"/>
                    <a:ea typeface="+mn-ea"/>
                  </a:endParaRPr>
                </a:p>
              </p:txBody>
            </p:sp>
            <p:sp>
              <p:nvSpPr>
                <p:cNvPr id="51" name="Oval 64"/>
                <p:cNvSpPr>
                  <a:spLocks noChangeArrowheads="1"/>
                </p:cNvSpPr>
                <p:nvPr/>
              </p:nvSpPr>
              <p:spPr bwMode="auto">
                <a:xfrm>
                  <a:off x="1771" y="1843"/>
                  <a:ext cx="225" cy="203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100000">
                      <a:srgbClr val="67ABF5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/>
              </p:spPr>
              <p:txBody>
                <a:bodyPr wrap="none"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>
                    <a:solidFill>
                      <a:sysClr val="windowText" lastClr="000000"/>
                    </a:solidFill>
                    <a:latin typeface="+mn-lt"/>
                    <a:ea typeface="+mn-ea"/>
                  </a:endParaRPr>
                </a:p>
              </p:txBody>
            </p:sp>
          </p:grpSp>
        </p:grpSp>
      </p:grpSp>
      <p:grpSp>
        <p:nvGrpSpPr>
          <p:cNvPr id="16408" name="Group 65"/>
          <p:cNvGrpSpPr>
            <a:grpSpLocks/>
          </p:cNvGrpSpPr>
          <p:nvPr/>
        </p:nvGrpSpPr>
        <p:grpSpPr bwMode="auto">
          <a:xfrm>
            <a:off x="6378575" y="1916113"/>
            <a:ext cx="407988" cy="466725"/>
            <a:chOff x="4195" y="-811"/>
            <a:chExt cx="614" cy="702"/>
          </a:xfrm>
        </p:grpSpPr>
        <p:sp>
          <p:nvSpPr>
            <p:cNvPr id="53" name="Oval 66"/>
            <p:cNvSpPr>
              <a:spLocks noChangeArrowheads="1"/>
            </p:cNvSpPr>
            <p:nvPr/>
          </p:nvSpPr>
          <p:spPr bwMode="auto">
            <a:xfrm>
              <a:off x="4195" y="-312"/>
              <a:ext cx="590" cy="203"/>
            </a:xfrm>
            <a:prstGeom prst="ellipse">
              <a:avLst/>
            </a:prstGeom>
            <a:gradFill rotWithShape="1">
              <a:gsLst>
                <a:gs pos="0">
                  <a:srgbClr val="000000">
                    <a:alpha val="50000"/>
                  </a:srgbClr>
                </a:gs>
                <a:gs pos="100000">
                  <a:srgbClr val="000000">
                    <a:gamma/>
                    <a:shade val="46275"/>
                    <a:invGamma/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31750" cap="rnd" algn="ctr">
              <a:noFill/>
              <a:prstDash val="sysDot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+mn-lt"/>
                <a:ea typeface="+mn-ea"/>
              </a:endParaRPr>
            </a:p>
          </p:txBody>
        </p:sp>
        <p:grpSp>
          <p:nvGrpSpPr>
            <p:cNvPr id="16416" name="Group 67"/>
            <p:cNvGrpSpPr>
              <a:grpSpLocks/>
            </p:cNvGrpSpPr>
            <p:nvPr/>
          </p:nvGrpSpPr>
          <p:grpSpPr bwMode="auto">
            <a:xfrm>
              <a:off x="4196" y="-811"/>
              <a:ext cx="613" cy="613"/>
              <a:chOff x="2335" y="1139"/>
              <a:chExt cx="1089" cy="1089"/>
            </a:xfrm>
          </p:grpSpPr>
          <p:sp>
            <p:nvSpPr>
              <p:cNvPr id="55" name="Oval 68"/>
              <p:cNvSpPr>
                <a:spLocks noChangeArrowheads="1"/>
              </p:cNvSpPr>
              <p:nvPr/>
            </p:nvSpPr>
            <p:spPr bwMode="auto">
              <a:xfrm>
                <a:off x="2333" y="1139"/>
                <a:ext cx="1091" cy="1090"/>
              </a:xfrm>
              <a:prstGeom prst="ellipse">
                <a:avLst/>
              </a:prstGeom>
              <a:gradFill rotWithShape="1">
                <a:gsLst>
                  <a:gs pos="0">
                    <a:srgbClr val="FFC000"/>
                  </a:gs>
                  <a:gs pos="100000">
                    <a:srgbClr val="E4A81B">
                      <a:lumMod val="50000"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/>
            </p:spPr>
            <p:txBody>
              <a:bodyPr wrap="none" anchor="ctr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>
                  <a:solidFill>
                    <a:sysClr val="windowText" lastClr="000000"/>
                  </a:solidFill>
                  <a:latin typeface="+mn-lt"/>
                  <a:ea typeface="+mn-ea"/>
                </a:endParaRPr>
              </a:p>
            </p:txBody>
          </p:sp>
          <p:grpSp>
            <p:nvGrpSpPr>
              <p:cNvPr id="16418" name="Group 69"/>
              <p:cNvGrpSpPr>
                <a:grpSpLocks/>
              </p:cNvGrpSpPr>
              <p:nvPr/>
            </p:nvGrpSpPr>
            <p:grpSpPr bwMode="auto">
              <a:xfrm>
                <a:off x="2426" y="1169"/>
                <a:ext cx="908" cy="296"/>
                <a:chOff x="1431" y="1843"/>
                <a:chExt cx="907" cy="295"/>
              </a:xfrm>
            </p:grpSpPr>
            <p:sp>
              <p:nvSpPr>
                <p:cNvPr id="57" name="Freeform 70"/>
                <p:cNvSpPr>
                  <a:spLocks/>
                </p:cNvSpPr>
                <p:nvPr/>
              </p:nvSpPr>
              <p:spPr bwMode="auto">
                <a:xfrm>
                  <a:off x="1419" y="1843"/>
                  <a:ext cx="920" cy="296"/>
                </a:xfrm>
                <a:custGeom>
                  <a:avLst/>
                  <a:gdLst/>
                  <a:ahLst/>
                  <a:cxnLst>
                    <a:cxn ang="0">
                      <a:pos x="0" y="1576"/>
                    </a:cxn>
                    <a:cxn ang="0">
                      <a:pos x="50" y="1462"/>
                    </a:cxn>
                    <a:cxn ang="0">
                      <a:pos x="108" y="1350"/>
                    </a:cxn>
                    <a:cxn ang="0">
                      <a:pos x="170" y="1242"/>
                    </a:cxn>
                    <a:cxn ang="0">
                      <a:pos x="238" y="1138"/>
                    </a:cxn>
                    <a:cxn ang="0">
                      <a:pos x="310" y="1036"/>
                    </a:cxn>
                    <a:cxn ang="0">
                      <a:pos x="386" y="940"/>
                    </a:cxn>
                    <a:cxn ang="0">
                      <a:pos x="468" y="846"/>
                    </a:cxn>
                    <a:cxn ang="0">
                      <a:pos x="552" y="756"/>
                    </a:cxn>
                    <a:cxn ang="0">
                      <a:pos x="596" y="712"/>
                    </a:cxn>
                    <a:cxn ang="0">
                      <a:pos x="688" y="630"/>
                    </a:cxn>
                    <a:cxn ang="0">
                      <a:pos x="784" y="550"/>
                    </a:cxn>
                    <a:cxn ang="0">
                      <a:pos x="884" y="476"/>
                    </a:cxn>
                    <a:cxn ang="0">
                      <a:pos x="986" y="406"/>
                    </a:cxn>
                    <a:cxn ang="0">
                      <a:pos x="1092" y="342"/>
                    </a:cxn>
                    <a:cxn ang="0">
                      <a:pos x="1202" y="282"/>
                    </a:cxn>
                    <a:cxn ang="0">
                      <a:pos x="1316" y="228"/>
                    </a:cxn>
                    <a:cxn ang="0">
                      <a:pos x="1374" y="202"/>
                    </a:cxn>
                    <a:cxn ang="0">
                      <a:pos x="1490" y="156"/>
                    </a:cxn>
                    <a:cxn ang="0">
                      <a:pos x="1610" y="116"/>
                    </a:cxn>
                    <a:cxn ang="0">
                      <a:pos x="1732" y="80"/>
                    </a:cxn>
                    <a:cxn ang="0">
                      <a:pos x="1858" y="52"/>
                    </a:cxn>
                    <a:cxn ang="0">
                      <a:pos x="1984" y="30"/>
                    </a:cxn>
                    <a:cxn ang="0">
                      <a:pos x="2114" y="12"/>
                    </a:cxn>
                    <a:cxn ang="0">
                      <a:pos x="2246" y="2"/>
                    </a:cxn>
                    <a:cxn ang="0">
                      <a:pos x="2378" y="0"/>
                    </a:cxn>
                    <a:cxn ang="0">
                      <a:pos x="2444" y="0"/>
                    </a:cxn>
                    <a:cxn ang="0">
                      <a:pos x="2576" y="8"/>
                    </a:cxn>
                    <a:cxn ang="0">
                      <a:pos x="2706" y="20"/>
                    </a:cxn>
                    <a:cxn ang="0">
                      <a:pos x="2834" y="40"/>
                    </a:cxn>
                    <a:cxn ang="0">
                      <a:pos x="2962" y="66"/>
                    </a:cxn>
                    <a:cxn ang="0">
                      <a:pos x="3084" y="98"/>
                    </a:cxn>
                    <a:cxn ang="0">
                      <a:pos x="3206" y="136"/>
                    </a:cxn>
                    <a:cxn ang="0">
                      <a:pos x="3324" y="178"/>
                    </a:cxn>
                    <a:cxn ang="0">
                      <a:pos x="3382" y="202"/>
                    </a:cxn>
                    <a:cxn ang="0">
                      <a:pos x="3498" y="254"/>
                    </a:cxn>
                    <a:cxn ang="0">
                      <a:pos x="3608" y="312"/>
                    </a:cxn>
                    <a:cxn ang="0">
                      <a:pos x="3716" y="374"/>
                    </a:cxn>
                    <a:cxn ang="0">
                      <a:pos x="3822" y="440"/>
                    </a:cxn>
                    <a:cxn ang="0">
                      <a:pos x="3922" y="512"/>
                    </a:cxn>
                    <a:cxn ang="0">
                      <a:pos x="4020" y="590"/>
                    </a:cxn>
                    <a:cxn ang="0">
                      <a:pos x="4114" y="670"/>
                    </a:cxn>
                    <a:cxn ang="0">
                      <a:pos x="4204" y="756"/>
                    </a:cxn>
                    <a:cxn ang="0">
                      <a:pos x="4246" y="800"/>
                    </a:cxn>
                    <a:cxn ang="0">
                      <a:pos x="4330" y="892"/>
                    </a:cxn>
                    <a:cxn ang="0">
                      <a:pos x="4410" y="988"/>
                    </a:cxn>
                    <a:cxn ang="0">
                      <a:pos x="4484" y="1086"/>
                    </a:cxn>
                    <a:cxn ang="0">
                      <a:pos x="4552" y="1190"/>
                    </a:cxn>
                    <a:cxn ang="0">
                      <a:pos x="4618" y="1296"/>
                    </a:cxn>
                    <a:cxn ang="0">
                      <a:pos x="4678" y="1406"/>
                    </a:cxn>
                    <a:cxn ang="0">
                      <a:pos x="4732" y="1518"/>
                    </a:cxn>
                    <a:cxn ang="0">
                      <a:pos x="0" y="1576"/>
                    </a:cxn>
                  </a:cxnLst>
                  <a:rect l="0" t="0" r="r" b="b"/>
                  <a:pathLst>
                    <a:path w="4756" h="1576">
                      <a:moveTo>
                        <a:pt x="0" y="1576"/>
                      </a:moveTo>
                      <a:lnTo>
                        <a:pt x="0" y="1576"/>
                      </a:lnTo>
                      <a:lnTo>
                        <a:pt x="24" y="1518"/>
                      </a:lnTo>
                      <a:lnTo>
                        <a:pt x="50" y="1462"/>
                      </a:lnTo>
                      <a:lnTo>
                        <a:pt x="78" y="1406"/>
                      </a:lnTo>
                      <a:lnTo>
                        <a:pt x="108" y="1350"/>
                      </a:lnTo>
                      <a:lnTo>
                        <a:pt x="138" y="1296"/>
                      </a:lnTo>
                      <a:lnTo>
                        <a:pt x="170" y="1242"/>
                      </a:lnTo>
                      <a:lnTo>
                        <a:pt x="204" y="1190"/>
                      </a:lnTo>
                      <a:lnTo>
                        <a:pt x="238" y="1138"/>
                      </a:lnTo>
                      <a:lnTo>
                        <a:pt x="272" y="1086"/>
                      </a:lnTo>
                      <a:lnTo>
                        <a:pt x="310" y="1036"/>
                      </a:lnTo>
                      <a:lnTo>
                        <a:pt x="348" y="988"/>
                      </a:lnTo>
                      <a:lnTo>
                        <a:pt x="386" y="940"/>
                      </a:lnTo>
                      <a:lnTo>
                        <a:pt x="426" y="892"/>
                      </a:lnTo>
                      <a:lnTo>
                        <a:pt x="468" y="846"/>
                      </a:lnTo>
                      <a:lnTo>
                        <a:pt x="510" y="800"/>
                      </a:lnTo>
                      <a:lnTo>
                        <a:pt x="552" y="756"/>
                      </a:lnTo>
                      <a:lnTo>
                        <a:pt x="552" y="756"/>
                      </a:lnTo>
                      <a:lnTo>
                        <a:pt x="596" y="712"/>
                      </a:lnTo>
                      <a:lnTo>
                        <a:pt x="642" y="670"/>
                      </a:lnTo>
                      <a:lnTo>
                        <a:pt x="688" y="630"/>
                      </a:lnTo>
                      <a:lnTo>
                        <a:pt x="736" y="590"/>
                      </a:lnTo>
                      <a:lnTo>
                        <a:pt x="784" y="550"/>
                      </a:lnTo>
                      <a:lnTo>
                        <a:pt x="834" y="512"/>
                      </a:lnTo>
                      <a:lnTo>
                        <a:pt x="884" y="476"/>
                      </a:lnTo>
                      <a:lnTo>
                        <a:pt x="934" y="440"/>
                      </a:lnTo>
                      <a:lnTo>
                        <a:pt x="986" y="406"/>
                      </a:lnTo>
                      <a:lnTo>
                        <a:pt x="1040" y="374"/>
                      </a:lnTo>
                      <a:lnTo>
                        <a:pt x="1092" y="342"/>
                      </a:lnTo>
                      <a:lnTo>
                        <a:pt x="1148" y="312"/>
                      </a:lnTo>
                      <a:lnTo>
                        <a:pt x="1202" y="282"/>
                      </a:lnTo>
                      <a:lnTo>
                        <a:pt x="1258" y="254"/>
                      </a:lnTo>
                      <a:lnTo>
                        <a:pt x="1316" y="228"/>
                      </a:lnTo>
                      <a:lnTo>
                        <a:pt x="1374" y="202"/>
                      </a:lnTo>
                      <a:lnTo>
                        <a:pt x="1374" y="202"/>
                      </a:lnTo>
                      <a:lnTo>
                        <a:pt x="1432" y="178"/>
                      </a:lnTo>
                      <a:lnTo>
                        <a:pt x="1490" y="156"/>
                      </a:lnTo>
                      <a:lnTo>
                        <a:pt x="1550" y="136"/>
                      </a:lnTo>
                      <a:lnTo>
                        <a:pt x="1610" y="116"/>
                      </a:lnTo>
                      <a:lnTo>
                        <a:pt x="1672" y="98"/>
                      </a:lnTo>
                      <a:lnTo>
                        <a:pt x="1732" y="80"/>
                      </a:lnTo>
                      <a:lnTo>
                        <a:pt x="1794" y="66"/>
                      </a:lnTo>
                      <a:lnTo>
                        <a:pt x="1858" y="52"/>
                      </a:lnTo>
                      <a:lnTo>
                        <a:pt x="1922" y="40"/>
                      </a:lnTo>
                      <a:lnTo>
                        <a:pt x="1984" y="30"/>
                      </a:lnTo>
                      <a:lnTo>
                        <a:pt x="2050" y="20"/>
                      </a:lnTo>
                      <a:lnTo>
                        <a:pt x="2114" y="12"/>
                      </a:lnTo>
                      <a:lnTo>
                        <a:pt x="2180" y="8"/>
                      </a:lnTo>
                      <a:lnTo>
                        <a:pt x="2246" y="2"/>
                      </a:lnTo>
                      <a:lnTo>
                        <a:pt x="2312" y="0"/>
                      </a:lnTo>
                      <a:lnTo>
                        <a:pt x="2378" y="0"/>
                      </a:lnTo>
                      <a:lnTo>
                        <a:pt x="2378" y="0"/>
                      </a:lnTo>
                      <a:lnTo>
                        <a:pt x="2444" y="0"/>
                      </a:lnTo>
                      <a:lnTo>
                        <a:pt x="2510" y="2"/>
                      </a:lnTo>
                      <a:lnTo>
                        <a:pt x="2576" y="8"/>
                      </a:lnTo>
                      <a:lnTo>
                        <a:pt x="2642" y="12"/>
                      </a:lnTo>
                      <a:lnTo>
                        <a:pt x="2706" y="20"/>
                      </a:lnTo>
                      <a:lnTo>
                        <a:pt x="2772" y="30"/>
                      </a:lnTo>
                      <a:lnTo>
                        <a:pt x="2834" y="40"/>
                      </a:lnTo>
                      <a:lnTo>
                        <a:pt x="2898" y="52"/>
                      </a:lnTo>
                      <a:lnTo>
                        <a:pt x="2962" y="66"/>
                      </a:lnTo>
                      <a:lnTo>
                        <a:pt x="3024" y="80"/>
                      </a:lnTo>
                      <a:lnTo>
                        <a:pt x="3084" y="98"/>
                      </a:lnTo>
                      <a:lnTo>
                        <a:pt x="3146" y="116"/>
                      </a:lnTo>
                      <a:lnTo>
                        <a:pt x="3206" y="136"/>
                      </a:lnTo>
                      <a:lnTo>
                        <a:pt x="3266" y="156"/>
                      </a:lnTo>
                      <a:lnTo>
                        <a:pt x="3324" y="178"/>
                      </a:lnTo>
                      <a:lnTo>
                        <a:pt x="3382" y="202"/>
                      </a:lnTo>
                      <a:lnTo>
                        <a:pt x="3382" y="202"/>
                      </a:lnTo>
                      <a:lnTo>
                        <a:pt x="3440" y="228"/>
                      </a:lnTo>
                      <a:lnTo>
                        <a:pt x="3498" y="254"/>
                      </a:lnTo>
                      <a:lnTo>
                        <a:pt x="3554" y="282"/>
                      </a:lnTo>
                      <a:lnTo>
                        <a:pt x="3608" y="312"/>
                      </a:lnTo>
                      <a:lnTo>
                        <a:pt x="3664" y="342"/>
                      </a:lnTo>
                      <a:lnTo>
                        <a:pt x="3716" y="374"/>
                      </a:lnTo>
                      <a:lnTo>
                        <a:pt x="3770" y="406"/>
                      </a:lnTo>
                      <a:lnTo>
                        <a:pt x="3822" y="440"/>
                      </a:lnTo>
                      <a:lnTo>
                        <a:pt x="3872" y="476"/>
                      </a:lnTo>
                      <a:lnTo>
                        <a:pt x="3922" y="512"/>
                      </a:lnTo>
                      <a:lnTo>
                        <a:pt x="3972" y="550"/>
                      </a:lnTo>
                      <a:lnTo>
                        <a:pt x="4020" y="590"/>
                      </a:lnTo>
                      <a:lnTo>
                        <a:pt x="4068" y="630"/>
                      </a:lnTo>
                      <a:lnTo>
                        <a:pt x="4114" y="670"/>
                      </a:lnTo>
                      <a:lnTo>
                        <a:pt x="4160" y="712"/>
                      </a:lnTo>
                      <a:lnTo>
                        <a:pt x="4204" y="756"/>
                      </a:lnTo>
                      <a:lnTo>
                        <a:pt x="4204" y="756"/>
                      </a:lnTo>
                      <a:lnTo>
                        <a:pt x="4246" y="800"/>
                      </a:lnTo>
                      <a:lnTo>
                        <a:pt x="4288" y="846"/>
                      </a:lnTo>
                      <a:lnTo>
                        <a:pt x="4330" y="892"/>
                      </a:lnTo>
                      <a:lnTo>
                        <a:pt x="4370" y="940"/>
                      </a:lnTo>
                      <a:lnTo>
                        <a:pt x="4410" y="988"/>
                      </a:lnTo>
                      <a:lnTo>
                        <a:pt x="4446" y="1036"/>
                      </a:lnTo>
                      <a:lnTo>
                        <a:pt x="4484" y="1086"/>
                      </a:lnTo>
                      <a:lnTo>
                        <a:pt x="4518" y="1138"/>
                      </a:lnTo>
                      <a:lnTo>
                        <a:pt x="4552" y="1190"/>
                      </a:lnTo>
                      <a:lnTo>
                        <a:pt x="4586" y="1242"/>
                      </a:lnTo>
                      <a:lnTo>
                        <a:pt x="4618" y="1296"/>
                      </a:lnTo>
                      <a:lnTo>
                        <a:pt x="4648" y="1350"/>
                      </a:lnTo>
                      <a:lnTo>
                        <a:pt x="4678" y="1406"/>
                      </a:lnTo>
                      <a:lnTo>
                        <a:pt x="4706" y="1462"/>
                      </a:lnTo>
                      <a:lnTo>
                        <a:pt x="4732" y="1518"/>
                      </a:lnTo>
                      <a:lnTo>
                        <a:pt x="4756" y="1576"/>
                      </a:lnTo>
                      <a:lnTo>
                        <a:pt x="0" y="1576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FFFFFF">
                        <a:alpha val="75000"/>
                      </a:srgbClr>
                    </a:gs>
                    <a:gs pos="100000">
                      <a:srgbClr val="FFFFFF">
                        <a:gamma/>
                        <a:tint val="0"/>
                        <a:invGamma/>
                        <a:alpha val="0"/>
                      </a:srgbClr>
                    </a:gs>
                  </a:gsLst>
                  <a:lin ang="5400000" scaled="1"/>
                </a:gradFill>
                <a:ln w="9525" cap="flat" cmpd="sng">
                  <a:noFill/>
                  <a:prstDash val="solid"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>
                    <a:solidFill>
                      <a:sysClr val="windowText" lastClr="000000"/>
                    </a:solidFill>
                    <a:latin typeface="+mn-lt"/>
                    <a:ea typeface="+mn-ea"/>
                  </a:endParaRPr>
                </a:p>
              </p:txBody>
            </p:sp>
            <p:sp>
              <p:nvSpPr>
                <p:cNvPr id="58" name="Oval 71"/>
                <p:cNvSpPr>
                  <a:spLocks noChangeArrowheads="1"/>
                </p:cNvSpPr>
                <p:nvPr/>
              </p:nvSpPr>
              <p:spPr bwMode="auto">
                <a:xfrm>
                  <a:off x="1771" y="1843"/>
                  <a:ext cx="225" cy="203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100000">
                      <a:srgbClr val="67ABF5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/>
              </p:spPr>
              <p:txBody>
                <a:bodyPr wrap="none"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>
                    <a:solidFill>
                      <a:sysClr val="windowText" lastClr="000000"/>
                    </a:solidFill>
                    <a:latin typeface="+mn-lt"/>
                    <a:ea typeface="+mn-ea"/>
                  </a:endParaRPr>
                </a:p>
              </p:txBody>
            </p:sp>
          </p:grpSp>
        </p:grpSp>
      </p:grpSp>
      <p:sp>
        <p:nvSpPr>
          <p:cNvPr id="16409" name="Rectangle 72"/>
          <p:cNvSpPr>
            <a:spLocks noChangeArrowheads="1"/>
          </p:cNvSpPr>
          <p:nvPr/>
        </p:nvSpPr>
        <p:spPr bwMode="auto">
          <a:xfrm>
            <a:off x="6288088" y="2286000"/>
            <a:ext cx="2028825" cy="719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latinLnBrk="1">
              <a:lnSpc>
                <a:spcPct val="120000"/>
              </a:lnSpc>
            </a:pPr>
            <a:r>
              <a:rPr kumimoji="1" lang="en-US" altLang="zh-CN" sz="1400" b="1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【</a:t>
            </a:r>
            <a:r>
              <a:rPr kumimoji="1" lang="zh-CN" altLang="en-US" sz="1400" b="1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单击此处添加文字</a:t>
            </a:r>
            <a:r>
              <a:rPr kumimoji="1" lang="en-US" altLang="zh-CN" sz="1400" b="1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】</a:t>
            </a:r>
            <a:endParaRPr kumimoji="1" lang="zh-CN" altLang="en-US" sz="1400" b="1">
              <a:solidFill>
                <a:srgbClr val="FFC000"/>
              </a:solidFill>
              <a:latin typeface="微软雅黑" pitchFamily="34" charset="-122"/>
              <a:ea typeface="微软雅黑" pitchFamily="34" charset="-122"/>
            </a:endParaRPr>
          </a:p>
          <a:p>
            <a:pPr latinLnBrk="1">
              <a:lnSpc>
                <a:spcPct val="120000"/>
              </a:lnSpc>
            </a:pPr>
            <a:r>
              <a:rPr kumimoji="1" lang="zh-CN" altLang="en-US" sz="1000">
                <a:latin typeface="微软雅黑" pitchFamily="34" charset="-122"/>
                <a:ea typeface="微软雅黑" pitchFamily="34" charset="-122"/>
              </a:rPr>
              <a:t>单击此处添加文字内容</a:t>
            </a:r>
          </a:p>
          <a:p>
            <a:pPr latinLnBrk="1">
              <a:lnSpc>
                <a:spcPct val="120000"/>
              </a:lnSpc>
            </a:pPr>
            <a:r>
              <a:rPr kumimoji="1" lang="zh-CN" altLang="en-US" sz="1000">
                <a:latin typeface="微软雅黑" pitchFamily="34" charset="-122"/>
                <a:ea typeface="微软雅黑" pitchFamily="34" charset="-122"/>
              </a:rPr>
              <a:t>单击此处添加文字内容</a:t>
            </a:r>
          </a:p>
        </p:txBody>
      </p:sp>
      <p:sp>
        <p:nvSpPr>
          <p:cNvPr id="16410" name="Rectangle 73"/>
          <p:cNvSpPr>
            <a:spLocks noChangeArrowheads="1"/>
          </p:cNvSpPr>
          <p:nvPr/>
        </p:nvSpPr>
        <p:spPr bwMode="auto">
          <a:xfrm>
            <a:off x="6288088" y="3429000"/>
            <a:ext cx="2028825" cy="72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latinLnBrk="1">
              <a:lnSpc>
                <a:spcPct val="120000"/>
              </a:lnSpc>
            </a:pPr>
            <a:r>
              <a:rPr kumimoji="1" lang="en-US" altLang="zh-CN" sz="1400" b="1">
                <a:latin typeface="微软雅黑" pitchFamily="34" charset="-122"/>
                <a:ea typeface="微软雅黑" pitchFamily="34" charset="-122"/>
              </a:rPr>
              <a:t>【</a:t>
            </a:r>
            <a:r>
              <a:rPr kumimoji="1" lang="zh-CN" altLang="en-US" sz="1400" b="1">
                <a:latin typeface="微软雅黑" pitchFamily="34" charset="-122"/>
                <a:ea typeface="微软雅黑" pitchFamily="34" charset="-122"/>
              </a:rPr>
              <a:t>单击此处添加文字</a:t>
            </a:r>
            <a:r>
              <a:rPr kumimoji="1" lang="en-US" altLang="zh-CN" sz="1400" b="1">
                <a:latin typeface="微软雅黑" pitchFamily="34" charset="-122"/>
                <a:ea typeface="微软雅黑" pitchFamily="34" charset="-122"/>
              </a:rPr>
              <a:t>】</a:t>
            </a:r>
            <a:endParaRPr kumimoji="1" lang="zh-CN" altLang="en-US" sz="1400" b="1">
              <a:latin typeface="微软雅黑" pitchFamily="34" charset="-122"/>
              <a:ea typeface="微软雅黑" pitchFamily="34" charset="-122"/>
            </a:endParaRPr>
          </a:p>
          <a:p>
            <a:pPr latinLnBrk="1">
              <a:lnSpc>
                <a:spcPct val="120000"/>
              </a:lnSpc>
            </a:pPr>
            <a:r>
              <a:rPr kumimoji="1" lang="zh-CN" altLang="en-US" sz="1000">
                <a:latin typeface="微软雅黑" pitchFamily="34" charset="-122"/>
                <a:ea typeface="微软雅黑" pitchFamily="34" charset="-122"/>
              </a:rPr>
              <a:t>单击此处添加文字内容</a:t>
            </a:r>
          </a:p>
          <a:p>
            <a:pPr latinLnBrk="1">
              <a:lnSpc>
                <a:spcPct val="120000"/>
              </a:lnSpc>
            </a:pPr>
            <a:r>
              <a:rPr kumimoji="1" lang="zh-CN" altLang="en-US" sz="1000">
                <a:latin typeface="微软雅黑" pitchFamily="34" charset="-122"/>
                <a:ea typeface="微软雅黑" pitchFamily="34" charset="-122"/>
              </a:rPr>
              <a:t>单击此处添加文字内容</a:t>
            </a:r>
          </a:p>
        </p:txBody>
      </p:sp>
      <p:sp>
        <p:nvSpPr>
          <p:cNvPr id="16411" name="Rectangle 74"/>
          <p:cNvSpPr>
            <a:spLocks noChangeArrowheads="1"/>
          </p:cNvSpPr>
          <p:nvPr/>
        </p:nvSpPr>
        <p:spPr bwMode="auto">
          <a:xfrm>
            <a:off x="6272213" y="4581525"/>
            <a:ext cx="1971675" cy="719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latinLnBrk="1">
              <a:lnSpc>
                <a:spcPct val="120000"/>
              </a:lnSpc>
            </a:pPr>
            <a:r>
              <a:rPr kumimoji="1" lang="en-US" altLang="zh-CN" sz="1400" b="1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【</a:t>
            </a:r>
            <a:r>
              <a:rPr kumimoji="1" lang="zh-CN" altLang="en-US" sz="1400" b="1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单击此处添加文字</a:t>
            </a:r>
            <a:r>
              <a:rPr kumimoji="1" lang="en-US" altLang="zh-CN" sz="1400" b="1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】</a:t>
            </a:r>
            <a:endParaRPr kumimoji="1" lang="zh-CN" altLang="en-US" sz="1400" b="1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  <a:p>
            <a:pPr latinLnBrk="1">
              <a:lnSpc>
                <a:spcPct val="120000"/>
              </a:lnSpc>
            </a:pPr>
            <a:r>
              <a:rPr kumimoji="1" lang="zh-CN" altLang="en-US" sz="1000">
                <a:latin typeface="微软雅黑" pitchFamily="34" charset="-122"/>
                <a:ea typeface="微软雅黑" pitchFamily="34" charset="-122"/>
              </a:rPr>
              <a:t>单击此处添加文字内容</a:t>
            </a:r>
          </a:p>
          <a:p>
            <a:pPr latinLnBrk="1">
              <a:lnSpc>
                <a:spcPct val="120000"/>
              </a:lnSpc>
            </a:pPr>
            <a:r>
              <a:rPr kumimoji="1" lang="zh-CN" altLang="en-US" sz="1000">
                <a:latin typeface="微软雅黑" pitchFamily="34" charset="-122"/>
                <a:ea typeface="微软雅黑" pitchFamily="34" charset="-122"/>
              </a:rPr>
              <a:t>单击此处添加文字内容</a:t>
            </a:r>
          </a:p>
        </p:txBody>
      </p:sp>
      <p:cxnSp>
        <p:nvCxnSpPr>
          <p:cNvPr id="16412" name="直接连接符 61"/>
          <p:cNvCxnSpPr>
            <a:cxnSpLocks noChangeShapeType="1"/>
          </p:cNvCxnSpPr>
          <p:nvPr/>
        </p:nvCxnSpPr>
        <p:spPr bwMode="auto">
          <a:xfrm>
            <a:off x="6072188" y="2060575"/>
            <a:ext cx="0" cy="3216275"/>
          </a:xfrm>
          <a:prstGeom prst="line">
            <a:avLst/>
          </a:prstGeom>
          <a:noFill/>
          <a:ln w="9525" algn="ctr">
            <a:solidFill>
              <a:srgbClr val="052C58"/>
            </a:solidFill>
            <a:round/>
            <a:headEnd/>
            <a:tailEnd/>
          </a:ln>
        </p:spPr>
      </p:cxnSp>
      <p:sp>
        <p:nvSpPr>
          <p:cNvPr id="66" name="矩形 65"/>
          <p:cNvSpPr/>
          <p:nvPr/>
        </p:nvSpPr>
        <p:spPr>
          <a:xfrm>
            <a:off x="107098" y="116632"/>
            <a:ext cx="3416320" cy="7017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>
              <a:lnSpc>
                <a:spcPct val="110000"/>
              </a:lnSpc>
            </a:pPr>
            <a:r>
              <a:rPr lang="zh-CN" altLang="en-US" sz="3600" kern="0" dirty="0" smtClean="0">
                <a:solidFill>
                  <a:schemeClr val="bg1">
                    <a:lumMod val="50000"/>
                  </a:schemeClr>
                </a:solidFill>
                <a:latin typeface="汉仪中宋简" panose="02010609000101010101" pitchFamily="49" charset="-122"/>
                <a:ea typeface="汉仪中宋简" panose="02010609000101010101" pitchFamily="49" charset="-122"/>
              </a:rPr>
              <a:t>幻灯片目录文字</a:t>
            </a:r>
            <a:endParaRPr lang="en-US" altLang="zh-CN" sz="3600" kern="0" dirty="0">
              <a:solidFill>
                <a:schemeClr val="bg1">
                  <a:lumMod val="50000"/>
                </a:schemeClr>
              </a:solidFill>
              <a:latin typeface="汉仪中宋简" panose="02010609000101010101" pitchFamily="49" charset="-122"/>
              <a:ea typeface="汉仪中宋简" panose="02010609000101010101" pitchFamily="49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Line 2"/>
          <p:cNvSpPr>
            <a:spLocks noChangeShapeType="1"/>
          </p:cNvSpPr>
          <p:nvPr/>
        </p:nvSpPr>
        <p:spPr bwMode="auto">
          <a:xfrm flipH="1">
            <a:off x="4570413" y="3502025"/>
            <a:ext cx="3175" cy="488950"/>
          </a:xfrm>
          <a:prstGeom prst="line">
            <a:avLst/>
          </a:prstGeom>
          <a:noFill/>
          <a:ln w="19050" cap="rnd">
            <a:solidFill>
              <a:schemeClr val="bg2">
                <a:lumMod val="25000"/>
              </a:schemeClr>
            </a:solidFill>
            <a:prstDash val="sysDot"/>
            <a:round/>
            <a:headEnd type="oval" w="med" len="med"/>
            <a:tailEnd type="triangle" w="med" len="med"/>
          </a:ln>
          <a:ex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+mn-lt"/>
              <a:ea typeface="+mn-ea"/>
            </a:endParaRPr>
          </a:p>
        </p:txBody>
      </p:sp>
      <p:sp>
        <p:nvSpPr>
          <p:cNvPr id="17412" name="WordArt 3"/>
          <p:cNvSpPr>
            <a:spLocks noChangeArrowheads="1" noChangeShapeType="1" noTextEdit="1"/>
          </p:cNvSpPr>
          <p:nvPr/>
        </p:nvSpPr>
        <p:spPr bwMode="auto">
          <a:xfrm>
            <a:off x="3743325" y="1323975"/>
            <a:ext cx="1660525" cy="2317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2400" kern="10">
                <a:ln w="952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chemeClr val="bg1"/>
                </a:solidFill>
                <a:latin typeface="黑体"/>
                <a:ea typeface="黑体"/>
              </a:rPr>
              <a:t>双击添加标题文字</a:t>
            </a:r>
          </a:p>
        </p:txBody>
      </p:sp>
      <p:sp>
        <p:nvSpPr>
          <p:cNvPr id="17413" name="AutoShape 5"/>
          <p:cNvSpPr>
            <a:spLocks noChangeArrowheads="1"/>
          </p:cNvSpPr>
          <p:nvPr/>
        </p:nvSpPr>
        <p:spPr bwMode="auto">
          <a:xfrm rot="10800000">
            <a:off x="3509963" y="4027488"/>
            <a:ext cx="2128837" cy="893762"/>
          </a:xfrm>
          <a:prstGeom prst="roundRect">
            <a:avLst>
              <a:gd name="adj" fmla="val 6171"/>
            </a:avLst>
          </a:prstGeom>
          <a:gradFill rotWithShape="1">
            <a:gsLst>
              <a:gs pos="0">
                <a:srgbClr val="DDDDDD"/>
              </a:gs>
              <a:gs pos="100000">
                <a:schemeClr val="bg1"/>
              </a:gs>
            </a:gsLst>
            <a:lin ang="5400000" scaled="1"/>
          </a:gradFill>
          <a:ln w="9525" algn="ctr">
            <a:solidFill>
              <a:srgbClr val="C0C0C0"/>
            </a:solidFill>
            <a:round/>
            <a:headEnd/>
            <a:tailEnd/>
          </a:ln>
        </p:spPr>
        <p:txBody>
          <a:bodyPr rot="10800000" wrap="none" anchor="ctr"/>
          <a:lstStyle/>
          <a:p>
            <a:pPr algn="ctr">
              <a:lnSpc>
                <a:spcPct val="120000"/>
              </a:lnSpc>
            </a:pPr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单击此处添加段落文字内容</a:t>
            </a:r>
          </a:p>
          <a:p>
            <a:pPr algn="ctr">
              <a:lnSpc>
                <a:spcPct val="120000"/>
              </a:lnSpc>
            </a:pPr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单击此处添加段落文字内容</a:t>
            </a:r>
          </a:p>
        </p:txBody>
      </p:sp>
      <p:grpSp>
        <p:nvGrpSpPr>
          <p:cNvPr id="17414" name="Group 28"/>
          <p:cNvGrpSpPr>
            <a:grpSpLocks/>
          </p:cNvGrpSpPr>
          <p:nvPr/>
        </p:nvGrpSpPr>
        <p:grpSpPr bwMode="auto">
          <a:xfrm>
            <a:off x="801688" y="4027488"/>
            <a:ext cx="7467600" cy="893762"/>
            <a:chOff x="412" y="2911"/>
            <a:chExt cx="4890" cy="610"/>
          </a:xfrm>
        </p:grpSpPr>
        <p:sp>
          <p:nvSpPr>
            <p:cNvPr id="17434" name="AutoShape 4"/>
            <p:cNvSpPr>
              <a:spLocks noChangeArrowheads="1"/>
            </p:cNvSpPr>
            <p:nvPr/>
          </p:nvSpPr>
          <p:spPr bwMode="auto">
            <a:xfrm rot="10800000">
              <a:off x="412" y="2911"/>
              <a:ext cx="1394" cy="610"/>
            </a:xfrm>
            <a:prstGeom prst="roundRect">
              <a:avLst>
                <a:gd name="adj" fmla="val 6171"/>
              </a:avLst>
            </a:prstGeom>
            <a:gradFill rotWithShape="1">
              <a:gsLst>
                <a:gs pos="0">
                  <a:srgbClr val="DDDDDD"/>
                </a:gs>
                <a:gs pos="100000">
                  <a:schemeClr val="bg1"/>
                </a:gs>
              </a:gsLst>
              <a:lin ang="5400000" scaled="1"/>
            </a:gradFill>
            <a:ln w="9525" algn="ctr">
              <a:solidFill>
                <a:srgbClr val="C0C0C0"/>
              </a:solidFill>
              <a:round/>
              <a:headEnd/>
              <a:tailEnd/>
            </a:ln>
          </p:spPr>
          <p:txBody>
            <a:bodyPr rot="10800000" wrap="none" anchor="ctr"/>
            <a:lstStyle/>
            <a:p>
              <a:pPr algn="ctr">
                <a:lnSpc>
                  <a:spcPct val="120000"/>
                </a:lnSpc>
              </a:pPr>
              <a:r>
                <a:rPr lang="zh-CN" altLang="en-US" sz="1200">
                  <a:latin typeface="微软雅黑" pitchFamily="34" charset="-122"/>
                  <a:ea typeface="微软雅黑" pitchFamily="34" charset="-122"/>
                </a:rPr>
                <a:t>单击此处添加段落文字内容</a:t>
              </a:r>
            </a:p>
            <a:p>
              <a:pPr algn="ctr">
                <a:lnSpc>
                  <a:spcPct val="120000"/>
                </a:lnSpc>
              </a:pPr>
              <a:r>
                <a:rPr lang="zh-CN" altLang="en-US" sz="1200">
                  <a:latin typeface="微软雅黑" pitchFamily="34" charset="-122"/>
                  <a:ea typeface="微软雅黑" pitchFamily="34" charset="-122"/>
                </a:rPr>
                <a:t>单击此处添加段落文字内容</a:t>
              </a:r>
            </a:p>
          </p:txBody>
        </p:sp>
        <p:sp>
          <p:nvSpPr>
            <p:cNvPr id="17435" name="AutoShape 6"/>
            <p:cNvSpPr>
              <a:spLocks noChangeArrowheads="1"/>
            </p:cNvSpPr>
            <p:nvPr/>
          </p:nvSpPr>
          <p:spPr bwMode="auto">
            <a:xfrm rot="10800000">
              <a:off x="3908" y="2911"/>
              <a:ext cx="1394" cy="610"/>
            </a:xfrm>
            <a:prstGeom prst="roundRect">
              <a:avLst>
                <a:gd name="adj" fmla="val 6171"/>
              </a:avLst>
            </a:prstGeom>
            <a:gradFill rotWithShape="1">
              <a:gsLst>
                <a:gs pos="0">
                  <a:srgbClr val="DDDDDD"/>
                </a:gs>
                <a:gs pos="100000">
                  <a:schemeClr val="bg1"/>
                </a:gs>
              </a:gsLst>
              <a:lin ang="5400000" scaled="1"/>
            </a:gradFill>
            <a:ln w="9525" algn="ctr">
              <a:solidFill>
                <a:srgbClr val="C0C0C0"/>
              </a:solidFill>
              <a:round/>
              <a:headEnd/>
              <a:tailEnd/>
            </a:ln>
          </p:spPr>
          <p:txBody>
            <a:bodyPr rot="10800000" wrap="none" anchor="ctr"/>
            <a:lstStyle/>
            <a:p>
              <a:pPr algn="ctr">
                <a:lnSpc>
                  <a:spcPct val="120000"/>
                </a:lnSpc>
              </a:pPr>
              <a:r>
                <a:rPr lang="zh-CN" altLang="en-US" sz="1200">
                  <a:latin typeface="微软雅黑" pitchFamily="34" charset="-122"/>
                  <a:ea typeface="微软雅黑" pitchFamily="34" charset="-122"/>
                </a:rPr>
                <a:t>单击此处添加段落文字内容</a:t>
              </a:r>
            </a:p>
            <a:p>
              <a:pPr algn="ctr">
                <a:lnSpc>
                  <a:spcPct val="120000"/>
                </a:lnSpc>
              </a:pPr>
              <a:r>
                <a:rPr lang="zh-CN" altLang="en-US" sz="1200">
                  <a:latin typeface="微软雅黑" pitchFamily="34" charset="-122"/>
                  <a:ea typeface="微软雅黑" pitchFamily="34" charset="-122"/>
                </a:rPr>
                <a:t>单击此处添加段落文字内容</a:t>
              </a:r>
            </a:p>
          </p:txBody>
        </p:sp>
      </p:grpSp>
      <p:sp>
        <p:nvSpPr>
          <p:cNvPr id="17415" name="Rectangle 7"/>
          <p:cNvSpPr>
            <a:spLocks noChangeArrowheads="1"/>
          </p:cNvSpPr>
          <p:nvPr/>
        </p:nvSpPr>
        <p:spPr bwMode="auto">
          <a:xfrm>
            <a:off x="2963863" y="1622425"/>
            <a:ext cx="3217862" cy="366713"/>
          </a:xfrm>
          <a:prstGeom prst="rect">
            <a:avLst/>
          </a:prstGeom>
          <a:gradFill rotWithShape="1">
            <a:gsLst>
              <a:gs pos="0">
                <a:schemeClr val="tx1">
                  <a:alpha val="85001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 sz="16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416" name="AutoShape 8"/>
          <p:cNvSpPr>
            <a:spLocks noChangeArrowheads="1"/>
          </p:cNvSpPr>
          <p:nvPr/>
        </p:nvSpPr>
        <p:spPr bwMode="auto">
          <a:xfrm>
            <a:off x="2930525" y="1125538"/>
            <a:ext cx="3284538" cy="714375"/>
          </a:xfrm>
          <a:prstGeom prst="roundRect">
            <a:avLst>
              <a:gd name="adj" fmla="val 24375"/>
            </a:avLst>
          </a:prstGeom>
          <a:gradFill rotWithShape="1">
            <a:gsLst>
              <a:gs pos="0">
                <a:srgbClr val="002060"/>
              </a:gs>
              <a:gs pos="100000">
                <a:srgbClr val="0070C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zh-CN" altLang="en-US" sz="20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单击添加标题文字</a:t>
            </a:r>
          </a:p>
        </p:txBody>
      </p:sp>
      <p:sp>
        <p:nvSpPr>
          <p:cNvPr id="17417" name="Rectangle 9"/>
          <p:cNvSpPr>
            <a:spLocks noChangeArrowheads="1"/>
          </p:cNvSpPr>
          <p:nvPr/>
        </p:nvSpPr>
        <p:spPr bwMode="auto">
          <a:xfrm>
            <a:off x="3424238" y="3248025"/>
            <a:ext cx="2297112" cy="325438"/>
          </a:xfrm>
          <a:prstGeom prst="rect">
            <a:avLst/>
          </a:prstGeom>
          <a:gradFill rotWithShape="1">
            <a:gsLst>
              <a:gs pos="0">
                <a:schemeClr val="tx1">
                  <a:alpha val="85001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 sz="16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AutoShape 10"/>
          <p:cNvSpPr>
            <a:spLocks noChangeArrowheads="1"/>
          </p:cNvSpPr>
          <p:nvPr/>
        </p:nvSpPr>
        <p:spPr bwMode="auto">
          <a:xfrm>
            <a:off x="3398838" y="2870200"/>
            <a:ext cx="2346325" cy="560388"/>
          </a:xfrm>
          <a:prstGeom prst="roundRect">
            <a:avLst>
              <a:gd name="adj" fmla="val 22537"/>
            </a:avLst>
          </a:prstGeom>
          <a:gradFill rotWithShape="1">
            <a:gsLst>
              <a:gs pos="0">
                <a:srgbClr val="FFC000"/>
              </a:gs>
              <a:gs pos="98000">
                <a:schemeClr val="bg2">
                  <a:lumMod val="10000"/>
                </a:schemeClr>
              </a:gs>
            </a:gsLst>
            <a:lin ang="5400000" scaled="1"/>
          </a:gradFill>
          <a:ln>
            <a:noFill/>
          </a:ln>
        </p:spPr>
        <p:txBody>
          <a:bodyPr wrap="none" anchor="ctr"/>
          <a:lstStyle/>
          <a:p>
            <a:pPr algn="ctr"/>
            <a:r>
              <a:rPr lang="zh-CN" altLang="en-US" b="1">
                <a:solidFill>
                  <a:schemeClr val="bg1"/>
                </a:solidFill>
                <a:latin typeface="微软雅黑" pitchFamily="34" charset="-122"/>
                <a:ea typeface="经典特宋简" charset="-122"/>
              </a:rPr>
              <a:t>单击添加标题文字</a:t>
            </a:r>
          </a:p>
        </p:txBody>
      </p:sp>
      <p:grpSp>
        <p:nvGrpSpPr>
          <p:cNvPr id="17419" name="Group 25"/>
          <p:cNvGrpSpPr>
            <a:grpSpLocks/>
          </p:cNvGrpSpPr>
          <p:nvPr/>
        </p:nvGrpSpPr>
        <p:grpSpPr bwMode="auto">
          <a:xfrm>
            <a:off x="692150" y="2636838"/>
            <a:ext cx="7696200" cy="685800"/>
            <a:chOff x="288" y="1963"/>
            <a:chExt cx="5040" cy="468"/>
          </a:xfrm>
        </p:grpSpPr>
        <p:sp>
          <p:nvSpPr>
            <p:cNvPr id="17430" name="Rectangle 11"/>
            <p:cNvSpPr>
              <a:spLocks noChangeArrowheads="1"/>
            </p:cNvSpPr>
            <p:nvPr/>
          </p:nvSpPr>
          <p:spPr bwMode="auto">
            <a:xfrm>
              <a:off x="305" y="2209"/>
              <a:ext cx="1504" cy="222"/>
            </a:xfrm>
            <a:prstGeom prst="rect">
              <a:avLst/>
            </a:prstGeom>
            <a:gradFill rotWithShape="1">
              <a:gsLst>
                <a:gs pos="0">
                  <a:schemeClr val="tx1">
                    <a:alpha val="85001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 sz="160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7431" name="AutoShape 12"/>
            <p:cNvSpPr>
              <a:spLocks noChangeArrowheads="1"/>
            </p:cNvSpPr>
            <p:nvPr/>
          </p:nvSpPr>
          <p:spPr bwMode="auto">
            <a:xfrm>
              <a:off x="288" y="1963"/>
              <a:ext cx="1536" cy="374"/>
            </a:xfrm>
            <a:prstGeom prst="roundRect">
              <a:avLst>
                <a:gd name="adj" fmla="val 22537"/>
              </a:avLst>
            </a:prstGeom>
            <a:gradFill rotWithShape="1">
              <a:gsLst>
                <a:gs pos="0">
                  <a:schemeClr val="bg2"/>
                </a:gs>
                <a:gs pos="100000">
                  <a:srgbClr val="333333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zh-CN" altLang="en-US" b="1">
                  <a:solidFill>
                    <a:schemeClr val="bg1"/>
                  </a:solidFill>
                  <a:latin typeface="微软雅黑" pitchFamily="34" charset="-122"/>
                  <a:ea typeface="经典特宋简" charset="-122"/>
                </a:rPr>
                <a:t>单击添加标题文字</a:t>
              </a:r>
            </a:p>
          </p:txBody>
        </p:sp>
        <p:sp>
          <p:nvSpPr>
            <p:cNvPr id="17432" name="Rectangle 13"/>
            <p:cNvSpPr>
              <a:spLocks noChangeArrowheads="1"/>
            </p:cNvSpPr>
            <p:nvPr/>
          </p:nvSpPr>
          <p:spPr bwMode="auto">
            <a:xfrm>
              <a:off x="3809" y="2209"/>
              <a:ext cx="1504" cy="222"/>
            </a:xfrm>
            <a:prstGeom prst="rect">
              <a:avLst/>
            </a:prstGeom>
            <a:gradFill rotWithShape="1">
              <a:gsLst>
                <a:gs pos="0">
                  <a:schemeClr val="tx1">
                    <a:alpha val="85001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 sz="160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7433" name="AutoShape 14"/>
            <p:cNvSpPr>
              <a:spLocks noChangeArrowheads="1"/>
            </p:cNvSpPr>
            <p:nvPr/>
          </p:nvSpPr>
          <p:spPr bwMode="auto">
            <a:xfrm>
              <a:off x="3792" y="1963"/>
              <a:ext cx="1536" cy="374"/>
            </a:xfrm>
            <a:prstGeom prst="roundRect">
              <a:avLst>
                <a:gd name="adj" fmla="val 23944"/>
              </a:avLst>
            </a:prstGeom>
            <a:gradFill rotWithShape="1">
              <a:gsLst>
                <a:gs pos="0">
                  <a:schemeClr val="bg2"/>
                </a:gs>
                <a:gs pos="100000">
                  <a:srgbClr val="333333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zh-CN" altLang="en-US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单击添加标题文字</a:t>
              </a:r>
            </a:p>
          </p:txBody>
        </p:sp>
      </p:grpSp>
      <p:grpSp>
        <p:nvGrpSpPr>
          <p:cNvPr id="17420" name="Group 27"/>
          <p:cNvGrpSpPr>
            <a:grpSpLocks/>
          </p:cNvGrpSpPr>
          <p:nvPr/>
        </p:nvGrpSpPr>
        <p:grpSpPr bwMode="auto">
          <a:xfrm>
            <a:off x="1905000" y="3671888"/>
            <a:ext cx="5332413" cy="333375"/>
            <a:chOff x="1066" y="2659"/>
            <a:chExt cx="3492" cy="227"/>
          </a:xfrm>
        </p:grpSpPr>
        <p:sp>
          <p:nvSpPr>
            <p:cNvPr id="21" name="Line 15"/>
            <p:cNvSpPr>
              <a:spLocks noChangeShapeType="1"/>
            </p:cNvSpPr>
            <p:nvPr/>
          </p:nvSpPr>
          <p:spPr bwMode="auto">
            <a:xfrm>
              <a:off x="1066" y="2659"/>
              <a:ext cx="3492" cy="0"/>
            </a:xfrm>
            <a:prstGeom prst="line">
              <a:avLst/>
            </a:prstGeom>
            <a:noFill/>
            <a:ln w="19050" cap="rnd">
              <a:solidFill>
                <a:schemeClr val="bg2">
                  <a:lumMod val="25000"/>
                </a:schemeClr>
              </a:solidFill>
              <a:prstDash val="sysDot"/>
              <a:round/>
              <a:headEnd/>
              <a:tailEnd/>
            </a:ln>
            <a:extLst/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2" name="Line 16"/>
            <p:cNvSpPr>
              <a:spLocks noChangeShapeType="1"/>
            </p:cNvSpPr>
            <p:nvPr/>
          </p:nvSpPr>
          <p:spPr bwMode="auto">
            <a:xfrm>
              <a:off x="1066" y="2659"/>
              <a:ext cx="0" cy="227"/>
            </a:xfrm>
            <a:prstGeom prst="line">
              <a:avLst/>
            </a:prstGeom>
            <a:noFill/>
            <a:ln w="19050" cap="rnd">
              <a:solidFill>
                <a:schemeClr val="bg2">
                  <a:lumMod val="25000"/>
                </a:schemeClr>
              </a:solidFill>
              <a:prstDash val="sysDot"/>
              <a:round/>
              <a:headEnd/>
              <a:tailEnd type="triangle" w="med" len="med"/>
            </a:ln>
            <a:extLst/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3" name="Line 17"/>
            <p:cNvSpPr>
              <a:spLocks noChangeShapeType="1"/>
            </p:cNvSpPr>
            <p:nvPr/>
          </p:nvSpPr>
          <p:spPr bwMode="auto">
            <a:xfrm>
              <a:off x="4558" y="2659"/>
              <a:ext cx="0" cy="227"/>
            </a:xfrm>
            <a:prstGeom prst="line">
              <a:avLst/>
            </a:prstGeom>
            <a:noFill/>
            <a:ln w="19050" cap="rnd">
              <a:solidFill>
                <a:schemeClr val="bg2">
                  <a:lumMod val="25000"/>
                </a:schemeClr>
              </a:solidFill>
              <a:prstDash val="sysDot"/>
              <a:round/>
              <a:headEnd/>
              <a:tailEnd type="triangle" w="med" len="med"/>
            </a:ln>
            <a:extLst/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</p:grpSp>
      <p:sp>
        <p:nvSpPr>
          <p:cNvPr id="24" name="Line 18"/>
          <p:cNvSpPr>
            <a:spLocks noChangeShapeType="1"/>
          </p:cNvSpPr>
          <p:nvPr/>
        </p:nvSpPr>
        <p:spPr bwMode="auto">
          <a:xfrm flipH="1">
            <a:off x="4570413" y="1989138"/>
            <a:ext cx="1587" cy="881062"/>
          </a:xfrm>
          <a:prstGeom prst="line">
            <a:avLst/>
          </a:prstGeom>
          <a:noFill/>
          <a:ln w="19050" cap="rnd">
            <a:solidFill>
              <a:schemeClr val="bg2">
                <a:lumMod val="25000"/>
              </a:schemeClr>
            </a:solidFill>
            <a:prstDash val="sysDot"/>
            <a:round/>
            <a:headEnd type="oval" w="med" len="med"/>
            <a:tailEnd type="triangle" w="med" len="med"/>
          </a:ln>
          <a:ex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+mn-lt"/>
              <a:ea typeface="+mn-ea"/>
            </a:endParaRPr>
          </a:p>
        </p:txBody>
      </p:sp>
      <p:grpSp>
        <p:nvGrpSpPr>
          <p:cNvPr id="17422" name="Group 26"/>
          <p:cNvGrpSpPr>
            <a:grpSpLocks/>
          </p:cNvGrpSpPr>
          <p:nvPr/>
        </p:nvGrpSpPr>
        <p:grpSpPr bwMode="auto">
          <a:xfrm>
            <a:off x="1905000" y="2128838"/>
            <a:ext cx="5332413" cy="474662"/>
            <a:chOff x="1156" y="1519"/>
            <a:chExt cx="3492" cy="323"/>
          </a:xfrm>
        </p:grpSpPr>
        <p:sp>
          <p:nvSpPr>
            <p:cNvPr id="26" name="Line 19"/>
            <p:cNvSpPr>
              <a:spLocks noChangeShapeType="1"/>
            </p:cNvSpPr>
            <p:nvPr/>
          </p:nvSpPr>
          <p:spPr bwMode="auto">
            <a:xfrm>
              <a:off x="1156" y="1519"/>
              <a:ext cx="3492" cy="0"/>
            </a:xfrm>
            <a:prstGeom prst="line">
              <a:avLst/>
            </a:prstGeom>
            <a:noFill/>
            <a:ln w="19050" cap="rnd">
              <a:solidFill>
                <a:schemeClr val="bg2">
                  <a:lumMod val="25000"/>
                </a:schemeClr>
              </a:solidFill>
              <a:prstDash val="sysDot"/>
              <a:round/>
              <a:headEnd/>
              <a:tailEnd/>
            </a:ln>
            <a:extLst/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grpSp>
          <p:nvGrpSpPr>
            <p:cNvPr id="17424" name="Group 20"/>
            <p:cNvGrpSpPr>
              <a:grpSpLocks/>
            </p:cNvGrpSpPr>
            <p:nvPr/>
          </p:nvGrpSpPr>
          <p:grpSpPr bwMode="auto">
            <a:xfrm>
              <a:off x="1156" y="1519"/>
              <a:ext cx="3492" cy="323"/>
              <a:chOff x="1066" y="1519"/>
              <a:chExt cx="3492" cy="227"/>
            </a:xfrm>
          </p:grpSpPr>
          <p:sp>
            <p:nvSpPr>
              <p:cNvPr id="28" name="Line 21"/>
              <p:cNvSpPr>
                <a:spLocks noChangeShapeType="1"/>
              </p:cNvSpPr>
              <p:nvPr/>
            </p:nvSpPr>
            <p:spPr bwMode="auto">
              <a:xfrm>
                <a:off x="1066" y="1519"/>
                <a:ext cx="0" cy="227"/>
              </a:xfrm>
              <a:prstGeom prst="line">
                <a:avLst/>
              </a:prstGeom>
              <a:noFill/>
              <a:ln w="19050" cap="rnd">
                <a:solidFill>
                  <a:schemeClr val="bg2">
                    <a:lumMod val="25000"/>
                  </a:schemeClr>
                </a:solidFill>
                <a:prstDash val="sysDot"/>
                <a:round/>
                <a:headEnd/>
                <a:tailEnd type="triangle" w="med" len="med"/>
              </a:ln>
              <a:extLst/>
            </p:spPr>
            <p:txBody>
              <a:bodyPr wrap="none" anchor="ctr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29" name="Line 22"/>
              <p:cNvSpPr>
                <a:spLocks noChangeShapeType="1"/>
              </p:cNvSpPr>
              <p:nvPr/>
            </p:nvSpPr>
            <p:spPr bwMode="auto">
              <a:xfrm>
                <a:off x="4558" y="1519"/>
                <a:ext cx="0" cy="227"/>
              </a:xfrm>
              <a:prstGeom prst="line">
                <a:avLst/>
              </a:prstGeom>
              <a:noFill/>
              <a:ln w="19050" cap="rnd">
                <a:solidFill>
                  <a:schemeClr val="bg2">
                    <a:lumMod val="25000"/>
                  </a:schemeClr>
                </a:solidFill>
                <a:prstDash val="sysDot"/>
                <a:round/>
                <a:headEnd/>
                <a:tailEnd type="triangle" w="med" len="med"/>
              </a:ln>
              <a:extLst/>
            </p:spPr>
            <p:txBody>
              <a:bodyPr wrap="none" anchor="ctr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</p:grpSp>
      </p:grpSp>
      <p:sp>
        <p:nvSpPr>
          <p:cNvPr id="30" name="矩形 29"/>
          <p:cNvSpPr/>
          <p:nvPr/>
        </p:nvSpPr>
        <p:spPr>
          <a:xfrm>
            <a:off x="107098" y="116632"/>
            <a:ext cx="3416320" cy="7017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>
              <a:lnSpc>
                <a:spcPct val="110000"/>
              </a:lnSpc>
            </a:pPr>
            <a:r>
              <a:rPr lang="zh-CN" altLang="en-US" sz="3600" kern="0" dirty="0" smtClean="0">
                <a:solidFill>
                  <a:schemeClr val="bg1">
                    <a:lumMod val="50000"/>
                  </a:schemeClr>
                </a:solidFill>
                <a:latin typeface="汉仪中宋简" panose="02010609000101010101" pitchFamily="49" charset="-122"/>
                <a:ea typeface="汉仪中宋简" panose="02010609000101010101" pitchFamily="49" charset="-122"/>
              </a:rPr>
              <a:t>幻灯片目录文字</a:t>
            </a:r>
            <a:endParaRPr lang="en-US" altLang="zh-CN" sz="3600" kern="0" dirty="0">
              <a:solidFill>
                <a:schemeClr val="bg1">
                  <a:lumMod val="50000"/>
                </a:schemeClr>
              </a:solidFill>
              <a:latin typeface="汉仪中宋简" panose="02010609000101010101" pitchFamily="49" charset="-122"/>
              <a:ea typeface="汉仪中宋简" panose="02010609000101010101" pitchFamily="49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435" name="Group 27"/>
          <p:cNvGrpSpPr>
            <a:grpSpLocks/>
          </p:cNvGrpSpPr>
          <p:nvPr/>
        </p:nvGrpSpPr>
        <p:grpSpPr bwMode="auto">
          <a:xfrm>
            <a:off x="4711700" y="2381250"/>
            <a:ext cx="3200400" cy="1028700"/>
            <a:chOff x="3446" y="2387"/>
            <a:chExt cx="2016" cy="648"/>
          </a:xfrm>
        </p:grpSpPr>
        <p:sp>
          <p:nvSpPr>
            <p:cNvPr id="6" name="Rectangle 28"/>
            <p:cNvSpPr>
              <a:spLocks noChangeArrowheads="1"/>
            </p:cNvSpPr>
            <p:nvPr/>
          </p:nvSpPr>
          <p:spPr bwMode="auto">
            <a:xfrm>
              <a:off x="4022" y="2603"/>
              <a:ext cx="864" cy="216"/>
            </a:xfrm>
            <a:prstGeom prst="rect">
              <a:avLst/>
            </a:prstGeom>
            <a:solidFill>
              <a:srgbClr val="C0C0C0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+mn-lt"/>
                <a:ea typeface="+mn-ea"/>
              </a:endParaRPr>
            </a:p>
          </p:txBody>
        </p:sp>
        <p:sp>
          <p:nvSpPr>
            <p:cNvPr id="7" name="Freeform 29"/>
            <p:cNvSpPr>
              <a:spLocks/>
            </p:cNvSpPr>
            <p:nvPr/>
          </p:nvSpPr>
          <p:spPr bwMode="auto">
            <a:xfrm>
              <a:off x="3734" y="2603"/>
              <a:ext cx="288" cy="432"/>
            </a:xfrm>
            <a:custGeom>
              <a:avLst/>
              <a:gdLst>
                <a:gd name="T0" fmla="*/ 288 w 288"/>
                <a:gd name="T1" fmla="*/ 0 h 432"/>
                <a:gd name="T2" fmla="*/ 288 w 288"/>
                <a:gd name="T3" fmla="*/ 0 h 432"/>
                <a:gd name="T4" fmla="*/ 258 w 288"/>
                <a:gd name="T5" fmla="*/ 2 h 432"/>
                <a:gd name="T6" fmla="*/ 230 w 288"/>
                <a:gd name="T7" fmla="*/ 4 h 432"/>
                <a:gd name="T8" fmla="*/ 202 w 288"/>
                <a:gd name="T9" fmla="*/ 10 h 432"/>
                <a:gd name="T10" fmla="*/ 176 w 288"/>
                <a:gd name="T11" fmla="*/ 16 h 432"/>
                <a:gd name="T12" fmla="*/ 150 w 288"/>
                <a:gd name="T13" fmla="*/ 26 h 432"/>
                <a:gd name="T14" fmla="*/ 126 w 288"/>
                <a:gd name="T15" fmla="*/ 36 h 432"/>
                <a:gd name="T16" fmla="*/ 104 w 288"/>
                <a:gd name="T17" fmla="*/ 50 h 432"/>
                <a:gd name="T18" fmla="*/ 84 w 288"/>
                <a:gd name="T19" fmla="*/ 64 h 432"/>
                <a:gd name="T20" fmla="*/ 66 w 288"/>
                <a:gd name="T21" fmla="*/ 78 h 432"/>
                <a:gd name="T22" fmla="*/ 50 w 288"/>
                <a:gd name="T23" fmla="*/ 96 h 432"/>
                <a:gd name="T24" fmla="*/ 34 w 288"/>
                <a:gd name="T25" fmla="*/ 114 h 432"/>
                <a:gd name="T26" fmla="*/ 22 w 288"/>
                <a:gd name="T27" fmla="*/ 132 h 432"/>
                <a:gd name="T28" fmla="*/ 12 w 288"/>
                <a:gd name="T29" fmla="*/ 152 h 432"/>
                <a:gd name="T30" fmla="*/ 6 w 288"/>
                <a:gd name="T31" fmla="*/ 172 h 432"/>
                <a:gd name="T32" fmla="*/ 2 w 288"/>
                <a:gd name="T33" fmla="*/ 194 h 432"/>
                <a:gd name="T34" fmla="*/ 0 w 288"/>
                <a:gd name="T35" fmla="*/ 216 h 432"/>
                <a:gd name="T36" fmla="*/ 0 w 288"/>
                <a:gd name="T37" fmla="*/ 432 h 432"/>
                <a:gd name="T38" fmla="*/ 0 w 288"/>
                <a:gd name="T39" fmla="*/ 432 h 432"/>
                <a:gd name="T40" fmla="*/ 2 w 288"/>
                <a:gd name="T41" fmla="*/ 410 h 432"/>
                <a:gd name="T42" fmla="*/ 6 w 288"/>
                <a:gd name="T43" fmla="*/ 388 h 432"/>
                <a:gd name="T44" fmla="*/ 12 w 288"/>
                <a:gd name="T45" fmla="*/ 368 h 432"/>
                <a:gd name="T46" fmla="*/ 22 w 288"/>
                <a:gd name="T47" fmla="*/ 348 h 432"/>
                <a:gd name="T48" fmla="*/ 34 w 288"/>
                <a:gd name="T49" fmla="*/ 330 h 432"/>
                <a:gd name="T50" fmla="*/ 50 w 288"/>
                <a:gd name="T51" fmla="*/ 312 h 432"/>
                <a:gd name="T52" fmla="*/ 66 w 288"/>
                <a:gd name="T53" fmla="*/ 294 h 432"/>
                <a:gd name="T54" fmla="*/ 84 w 288"/>
                <a:gd name="T55" fmla="*/ 280 h 432"/>
                <a:gd name="T56" fmla="*/ 104 w 288"/>
                <a:gd name="T57" fmla="*/ 266 h 432"/>
                <a:gd name="T58" fmla="*/ 126 w 288"/>
                <a:gd name="T59" fmla="*/ 252 h 432"/>
                <a:gd name="T60" fmla="*/ 150 w 288"/>
                <a:gd name="T61" fmla="*/ 242 h 432"/>
                <a:gd name="T62" fmla="*/ 176 w 288"/>
                <a:gd name="T63" fmla="*/ 232 h 432"/>
                <a:gd name="T64" fmla="*/ 202 w 288"/>
                <a:gd name="T65" fmla="*/ 226 h 432"/>
                <a:gd name="T66" fmla="*/ 230 w 288"/>
                <a:gd name="T67" fmla="*/ 220 h 432"/>
                <a:gd name="T68" fmla="*/ 258 w 288"/>
                <a:gd name="T69" fmla="*/ 218 h 432"/>
                <a:gd name="T70" fmla="*/ 288 w 288"/>
                <a:gd name="T71" fmla="*/ 216 h 432"/>
                <a:gd name="T72" fmla="*/ 288 w 288"/>
                <a:gd name="T73" fmla="*/ 0 h 43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288"/>
                <a:gd name="T112" fmla="*/ 0 h 432"/>
                <a:gd name="T113" fmla="*/ 288 w 288"/>
                <a:gd name="T114" fmla="*/ 432 h 43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288" h="432">
                  <a:moveTo>
                    <a:pt x="288" y="0"/>
                  </a:moveTo>
                  <a:lnTo>
                    <a:pt x="288" y="0"/>
                  </a:lnTo>
                  <a:lnTo>
                    <a:pt x="258" y="2"/>
                  </a:lnTo>
                  <a:lnTo>
                    <a:pt x="230" y="4"/>
                  </a:lnTo>
                  <a:lnTo>
                    <a:pt x="202" y="10"/>
                  </a:lnTo>
                  <a:lnTo>
                    <a:pt x="176" y="16"/>
                  </a:lnTo>
                  <a:lnTo>
                    <a:pt x="150" y="26"/>
                  </a:lnTo>
                  <a:lnTo>
                    <a:pt x="126" y="36"/>
                  </a:lnTo>
                  <a:lnTo>
                    <a:pt x="104" y="50"/>
                  </a:lnTo>
                  <a:lnTo>
                    <a:pt x="84" y="64"/>
                  </a:lnTo>
                  <a:lnTo>
                    <a:pt x="66" y="78"/>
                  </a:lnTo>
                  <a:lnTo>
                    <a:pt x="50" y="96"/>
                  </a:lnTo>
                  <a:lnTo>
                    <a:pt x="34" y="114"/>
                  </a:lnTo>
                  <a:lnTo>
                    <a:pt x="22" y="132"/>
                  </a:lnTo>
                  <a:lnTo>
                    <a:pt x="12" y="152"/>
                  </a:lnTo>
                  <a:lnTo>
                    <a:pt x="6" y="172"/>
                  </a:lnTo>
                  <a:lnTo>
                    <a:pt x="2" y="194"/>
                  </a:lnTo>
                  <a:lnTo>
                    <a:pt x="0" y="216"/>
                  </a:lnTo>
                  <a:lnTo>
                    <a:pt x="0" y="432"/>
                  </a:lnTo>
                  <a:lnTo>
                    <a:pt x="2" y="410"/>
                  </a:lnTo>
                  <a:lnTo>
                    <a:pt x="6" y="388"/>
                  </a:lnTo>
                  <a:lnTo>
                    <a:pt x="12" y="368"/>
                  </a:lnTo>
                  <a:lnTo>
                    <a:pt x="22" y="348"/>
                  </a:lnTo>
                  <a:lnTo>
                    <a:pt x="34" y="330"/>
                  </a:lnTo>
                  <a:lnTo>
                    <a:pt x="50" y="312"/>
                  </a:lnTo>
                  <a:lnTo>
                    <a:pt x="66" y="294"/>
                  </a:lnTo>
                  <a:lnTo>
                    <a:pt x="84" y="280"/>
                  </a:lnTo>
                  <a:lnTo>
                    <a:pt x="104" y="266"/>
                  </a:lnTo>
                  <a:lnTo>
                    <a:pt x="126" y="252"/>
                  </a:lnTo>
                  <a:lnTo>
                    <a:pt x="150" y="242"/>
                  </a:lnTo>
                  <a:lnTo>
                    <a:pt x="176" y="232"/>
                  </a:lnTo>
                  <a:lnTo>
                    <a:pt x="202" y="226"/>
                  </a:lnTo>
                  <a:lnTo>
                    <a:pt x="230" y="220"/>
                  </a:lnTo>
                  <a:lnTo>
                    <a:pt x="258" y="218"/>
                  </a:lnTo>
                  <a:lnTo>
                    <a:pt x="288" y="216"/>
                  </a:lnTo>
                  <a:lnTo>
                    <a:pt x="288" y="0"/>
                  </a:lnTo>
                  <a:close/>
                </a:path>
              </a:pathLst>
            </a:custGeom>
            <a:gradFill rotWithShape="1">
              <a:gsLst>
                <a:gs pos="0">
                  <a:srgbClr val="777777"/>
                </a:gs>
                <a:gs pos="100000">
                  <a:srgbClr val="C0C0C0"/>
                </a:gs>
              </a:gsLst>
              <a:lin ang="0" scaled="1"/>
            </a:gra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+mn-lt"/>
                <a:ea typeface="+mn-ea"/>
              </a:endParaRPr>
            </a:p>
          </p:txBody>
        </p:sp>
        <p:sp>
          <p:nvSpPr>
            <p:cNvPr id="8" name="Freeform 30"/>
            <p:cNvSpPr>
              <a:spLocks/>
            </p:cNvSpPr>
            <p:nvPr/>
          </p:nvSpPr>
          <p:spPr bwMode="auto">
            <a:xfrm>
              <a:off x="4886" y="2603"/>
              <a:ext cx="288" cy="432"/>
            </a:xfrm>
            <a:custGeom>
              <a:avLst/>
              <a:gdLst>
                <a:gd name="T0" fmla="*/ 0 w 288"/>
                <a:gd name="T1" fmla="*/ 216 h 432"/>
                <a:gd name="T2" fmla="*/ 0 w 288"/>
                <a:gd name="T3" fmla="*/ 216 h 432"/>
                <a:gd name="T4" fmla="*/ 30 w 288"/>
                <a:gd name="T5" fmla="*/ 218 h 432"/>
                <a:gd name="T6" fmla="*/ 58 w 288"/>
                <a:gd name="T7" fmla="*/ 220 h 432"/>
                <a:gd name="T8" fmla="*/ 86 w 288"/>
                <a:gd name="T9" fmla="*/ 226 h 432"/>
                <a:gd name="T10" fmla="*/ 112 w 288"/>
                <a:gd name="T11" fmla="*/ 232 h 432"/>
                <a:gd name="T12" fmla="*/ 138 w 288"/>
                <a:gd name="T13" fmla="*/ 242 h 432"/>
                <a:gd name="T14" fmla="*/ 162 w 288"/>
                <a:gd name="T15" fmla="*/ 252 h 432"/>
                <a:gd name="T16" fmla="*/ 184 w 288"/>
                <a:gd name="T17" fmla="*/ 266 h 432"/>
                <a:gd name="T18" fmla="*/ 204 w 288"/>
                <a:gd name="T19" fmla="*/ 280 h 432"/>
                <a:gd name="T20" fmla="*/ 222 w 288"/>
                <a:gd name="T21" fmla="*/ 294 h 432"/>
                <a:gd name="T22" fmla="*/ 238 w 288"/>
                <a:gd name="T23" fmla="*/ 312 h 432"/>
                <a:gd name="T24" fmla="*/ 254 w 288"/>
                <a:gd name="T25" fmla="*/ 330 h 432"/>
                <a:gd name="T26" fmla="*/ 266 w 288"/>
                <a:gd name="T27" fmla="*/ 348 h 432"/>
                <a:gd name="T28" fmla="*/ 276 w 288"/>
                <a:gd name="T29" fmla="*/ 368 h 432"/>
                <a:gd name="T30" fmla="*/ 282 w 288"/>
                <a:gd name="T31" fmla="*/ 388 h 432"/>
                <a:gd name="T32" fmla="*/ 286 w 288"/>
                <a:gd name="T33" fmla="*/ 410 h 432"/>
                <a:gd name="T34" fmla="*/ 288 w 288"/>
                <a:gd name="T35" fmla="*/ 432 h 432"/>
                <a:gd name="T36" fmla="*/ 288 w 288"/>
                <a:gd name="T37" fmla="*/ 216 h 432"/>
                <a:gd name="T38" fmla="*/ 288 w 288"/>
                <a:gd name="T39" fmla="*/ 216 h 432"/>
                <a:gd name="T40" fmla="*/ 286 w 288"/>
                <a:gd name="T41" fmla="*/ 194 h 432"/>
                <a:gd name="T42" fmla="*/ 282 w 288"/>
                <a:gd name="T43" fmla="*/ 172 h 432"/>
                <a:gd name="T44" fmla="*/ 276 w 288"/>
                <a:gd name="T45" fmla="*/ 152 h 432"/>
                <a:gd name="T46" fmla="*/ 266 w 288"/>
                <a:gd name="T47" fmla="*/ 132 h 432"/>
                <a:gd name="T48" fmla="*/ 254 w 288"/>
                <a:gd name="T49" fmla="*/ 114 h 432"/>
                <a:gd name="T50" fmla="*/ 238 w 288"/>
                <a:gd name="T51" fmla="*/ 96 h 432"/>
                <a:gd name="T52" fmla="*/ 222 w 288"/>
                <a:gd name="T53" fmla="*/ 78 h 432"/>
                <a:gd name="T54" fmla="*/ 204 w 288"/>
                <a:gd name="T55" fmla="*/ 64 h 432"/>
                <a:gd name="T56" fmla="*/ 184 w 288"/>
                <a:gd name="T57" fmla="*/ 50 h 432"/>
                <a:gd name="T58" fmla="*/ 162 w 288"/>
                <a:gd name="T59" fmla="*/ 36 h 432"/>
                <a:gd name="T60" fmla="*/ 138 w 288"/>
                <a:gd name="T61" fmla="*/ 26 h 432"/>
                <a:gd name="T62" fmla="*/ 112 w 288"/>
                <a:gd name="T63" fmla="*/ 16 h 432"/>
                <a:gd name="T64" fmla="*/ 86 w 288"/>
                <a:gd name="T65" fmla="*/ 10 h 432"/>
                <a:gd name="T66" fmla="*/ 58 w 288"/>
                <a:gd name="T67" fmla="*/ 4 h 432"/>
                <a:gd name="T68" fmla="*/ 30 w 288"/>
                <a:gd name="T69" fmla="*/ 2 h 432"/>
                <a:gd name="T70" fmla="*/ 0 w 288"/>
                <a:gd name="T71" fmla="*/ 0 h 432"/>
                <a:gd name="T72" fmla="*/ 0 w 288"/>
                <a:gd name="T73" fmla="*/ 216 h 43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288"/>
                <a:gd name="T112" fmla="*/ 0 h 432"/>
                <a:gd name="T113" fmla="*/ 288 w 288"/>
                <a:gd name="T114" fmla="*/ 432 h 43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288" h="432">
                  <a:moveTo>
                    <a:pt x="0" y="216"/>
                  </a:moveTo>
                  <a:lnTo>
                    <a:pt x="0" y="216"/>
                  </a:lnTo>
                  <a:lnTo>
                    <a:pt x="30" y="218"/>
                  </a:lnTo>
                  <a:lnTo>
                    <a:pt x="58" y="220"/>
                  </a:lnTo>
                  <a:lnTo>
                    <a:pt x="86" y="226"/>
                  </a:lnTo>
                  <a:lnTo>
                    <a:pt x="112" y="232"/>
                  </a:lnTo>
                  <a:lnTo>
                    <a:pt x="138" y="242"/>
                  </a:lnTo>
                  <a:lnTo>
                    <a:pt x="162" y="252"/>
                  </a:lnTo>
                  <a:lnTo>
                    <a:pt x="184" y="266"/>
                  </a:lnTo>
                  <a:lnTo>
                    <a:pt x="204" y="280"/>
                  </a:lnTo>
                  <a:lnTo>
                    <a:pt x="222" y="294"/>
                  </a:lnTo>
                  <a:lnTo>
                    <a:pt x="238" y="312"/>
                  </a:lnTo>
                  <a:lnTo>
                    <a:pt x="254" y="330"/>
                  </a:lnTo>
                  <a:lnTo>
                    <a:pt x="266" y="348"/>
                  </a:lnTo>
                  <a:lnTo>
                    <a:pt x="276" y="368"/>
                  </a:lnTo>
                  <a:lnTo>
                    <a:pt x="282" y="388"/>
                  </a:lnTo>
                  <a:lnTo>
                    <a:pt x="286" y="410"/>
                  </a:lnTo>
                  <a:lnTo>
                    <a:pt x="288" y="432"/>
                  </a:lnTo>
                  <a:lnTo>
                    <a:pt x="288" y="216"/>
                  </a:lnTo>
                  <a:lnTo>
                    <a:pt x="286" y="194"/>
                  </a:lnTo>
                  <a:lnTo>
                    <a:pt x="282" y="172"/>
                  </a:lnTo>
                  <a:lnTo>
                    <a:pt x="276" y="152"/>
                  </a:lnTo>
                  <a:lnTo>
                    <a:pt x="266" y="132"/>
                  </a:lnTo>
                  <a:lnTo>
                    <a:pt x="254" y="114"/>
                  </a:lnTo>
                  <a:lnTo>
                    <a:pt x="238" y="96"/>
                  </a:lnTo>
                  <a:lnTo>
                    <a:pt x="222" y="78"/>
                  </a:lnTo>
                  <a:lnTo>
                    <a:pt x="204" y="64"/>
                  </a:lnTo>
                  <a:lnTo>
                    <a:pt x="184" y="50"/>
                  </a:lnTo>
                  <a:lnTo>
                    <a:pt x="162" y="36"/>
                  </a:lnTo>
                  <a:lnTo>
                    <a:pt x="138" y="26"/>
                  </a:lnTo>
                  <a:lnTo>
                    <a:pt x="112" y="16"/>
                  </a:lnTo>
                  <a:lnTo>
                    <a:pt x="86" y="10"/>
                  </a:lnTo>
                  <a:lnTo>
                    <a:pt x="58" y="4"/>
                  </a:lnTo>
                  <a:lnTo>
                    <a:pt x="30" y="2"/>
                  </a:lnTo>
                  <a:lnTo>
                    <a:pt x="0" y="0"/>
                  </a:lnTo>
                  <a:lnTo>
                    <a:pt x="0" y="216"/>
                  </a:lnTo>
                  <a:close/>
                </a:path>
              </a:pathLst>
            </a:custGeom>
            <a:gradFill rotWithShape="1">
              <a:gsLst>
                <a:gs pos="0">
                  <a:srgbClr val="C0C0C0"/>
                </a:gs>
                <a:gs pos="100000">
                  <a:srgbClr val="DDDDDD"/>
                </a:gs>
              </a:gsLst>
              <a:lin ang="0" scaled="1"/>
            </a:gra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+mn-lt"/>
                <a:ea typeface="+mn-ea"/>
              </a:endParaRPr>
            </a:p>
          </p:txBody>
        </p:sp>
        <p:sp>
          <p:nvSpPr>
            <p:cNvPr id="9" name="Freeform 31"/>
            <p:cNvSpPr>
              <a:spLocks/>
            </p:cNvSpPr>
            <p:nvPr/>
          </p:nvSpPr>
          <p:spPr bwMode="auto">
            <a:xfrm>
              <a:off x="3446" y="2387"/>
              <a:ext cx="2016" cy="432"/>
            </a:xfrm>
            <a:custGeom>
              <a:avLst/>
              <a:gdLst>
                <a:gd name="T0" fmla="*/ 2016 w 2016"/>
                <a:gd name="T1" fmla="*/ 432 h 432"/>
                <a:gd name="T2" fmla="*/ 2014 w 2016"/>
                <a:gd name="T3" fmla="*/ 388 h 432"/>
                <a:gd name="T4" fmla="*/ 2004 w 2016"/>
                <a:gd name="T5" fmla="*/ 344 h 432"/>
                <a:gd name="T6" fmla="*/ 1990 w 2016"/>
                <a:gd name="T7" fmla="*/ 304 h 432"/>
                <a:gd name="T8" fmla="*/ 1970 w 2016"/>
                <a:gd name="T9" fmla="*/ 264 h 432"/>
                <a:gd name="T10" fmla="*/ 1946 w 2016"/>
                <a:gd name="T11" fmla="*/ 226 h 432"/>
                <a:gd name="T12" fmla="*/ 1918 w 2016"/>
                <a:gd name="T13" fmla="*/ 190 h 432"/>
                <a:gd name="T14" fmla="*/ 1848 w 2016"/>
                <a:gd name="T15" fmla="*/ 126 h 432"/>
                <a:gd name="T16" fmla="*/ 1762 w 2016"/>
                <a:gd name="T17" fmla="*/ 74 h 432"/>
                <a:gd name="T18" fmla="*/ 1664 w 2016"/>
                <a:gd name="T19" fmla="*/ 34 h 432"/>
                <a:gd name="T20" fmla="*/ 1556 w 2016"/>
                <a:gd name="T21" fmla="*/ 8 h 432"/>
                <a:gd name="T22" fmla="*/ 1440 w 2016"/>
                <a:gd name="T23" fmla="*/ 0 h 432"/>
                <a:gd name="T24" fmla="*/ 576 w 2016"/>
                <a:gd name="T25" fmla="*/ 0 h 432"/>
                <a:gd name="T26" fmla="*/ 460 w 2016"/>
                <a:gd name="T27" fmla="*/ 8 h 432"/>
                <a:gd name="T28" fmla="*/ 352 w 2016"/>
                <a:gd name="T29" fmla="*/ 34 h 432"/>
                <a:gd name="T30" fmla="*/ 254 w 2016"/>
                <a:gd name="T31" fmla="*/ 74 h 432"/>
                <a:gd name="T32" fmla="*/ 168 w 2016"/>
                <a:gd name="T33" fmla="*/ 126 h 432"/>
                <a:gd name="T34" fmla="*/ 98 w 2016"/>
                <a:gd name="T35" fmla="*/ 190 h 432"/>
                <a:gd name="T36" fmla="*/ 70 w 2016"/>
                <a:gd name="T37" fmla="*/ 226 h 432"/>
                <a:gd name="T38" fmla="*/ 46 w 2016"/>
                <a:gd name="T39" fmla="*/ 264 h 432"/>
                <a:gd name="T40" fmla="*/ 26 w 2016"/>
                <a:gd name="T41" fmla="*/ 304 h 432"/>
                <a:gd name="T42" fmla="*/ 12 w 2016"/>
                <a:gd name="T43" fmla="*/ 344 h 432"/>
                <a:gd name="T44" fmla="*/ 2 w 2016"/>
                <a:gd name="T45" fmla="*/ 388 h 432"/>
                <a:gd name="T46" fmla="*/ 0 w 2016"/>
                <a:gd name="T47" fmla="*/ 432 h 432"/>
                <a:gd name="T48" fmla="*/ 288 w 2016"/>
                <a:gd name="T49" fmla="*/ 432 h 432"/>
                <a:gd name="T50" fmla="*/ 294 w 2016"/>
                <a:gd name="T51" fmla="*/ 388 h 432"/>
                <a:gd name="T52" fmla="*/ 310 w 2016"/>
                <a:gd name="T53" fmla="*/ 348 h 432"/>
                <a:gd name="T54" fmla="*/ 338 w 2016"/>
                <a:gd name="T55" fmla="*/ 312 h 432"/>
                <a:gd name="T56" fmla="*/ 372 w 2016"/>
                <a:gd name="T57" fmla="*/ 280 h 432"/>
                <a:gd name="T58" fmla="*/ 414 w 2016"/>
                <a:gd name="T59" fmla="*/ 252 h 432"/>
                <a:gd name="T60" fmla="*/ 464 w 2016"/>
                <a:gd name="T61" fmla="*/ 232 h 432"/>
                <a:gd name="T62" fmla="*/ 518 w 2016"/>
                <a:gd name="T63" fmla="*/ 220 h 432"/>
                <a:gd name="T64" fmla="*/ 576 w 2016"/>
                <a:gd name="T65" fmla="*/ 216 h 432"/>
                <a:gd name="T66" fmla="*/ 1440 w 2016"/>
                <a:gd name="T67" fmla="*/ 216 h 432"/>
                <a:gd name="T68" fmla="*/ 1498 w 2016"/>
                <a:gd name="T69" fmla="*/ 220 h 432"/>
                <a:gd name="T70" fmla="*/ 1552 w 2016"/>
                <a:gd name="T71" fmla="*/ 232 h 432"/>
                <a:gd name="T72" fmla="*/ 1602 w 2016"/>
                <a:gd name="T73" fmla="*/ 252 h 432"/>
                <a:gd name="T74" fmla="*/ 1644 w 2016"/>
                <a:gd name="T75" fmla="*/ 280 h 432"/>
                <a:gd name="T76" fmla="*/ 1678 w 2016"/>
                <a:gd name="T77" fmla="*/ 312 h 432"/>
                <a:gd name="T78" fmla="*/ 1706 w 2016"/>
                <a:gd name="T79" fmla="*/ 348 h 432"/>
                <a:gd name="T80" fmla="*/ 1722 w 2016"/>
                <a:gd name="T81" fmla="*/ 388 h 432"/>
                <a:gd name="T82" fmla="*/ 1728 w 2016"/>
                <a:gd name="T83" fmla="*/ 432 h 432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2016"/>
                <a:gd name="T127" fmla="*/ 0 h 432"/>
                <a:gd name="T128" fmla="*/ 2016 w 2016"/>
                <a:gd name="T129" fmla="*/ 432 h 432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2016" h="432">
                  <a:moveTo>
                    <a:pt x="2016" y="432"/>
                  </a:moveTo>
                  <a:lnTo>
                    <a:pt x="2016" y="432"/>
                  </a:lnTo>
                  <a:lnTo>
                    <a:pt x="2016" y="410"/>
                  </a:lnTo>
                  <a:lnTo>
                    <a:pt x="2014" y="388"/>
                  </a:lnTo>
                  <a:lnTo>
                    <a:pt x="2010" y="366"/>
                  </a:lnTo>
                  <a:lnTo>
                    <a:pt x="2004" y="344"/>
                  </a:lnTo>
                  <a:lnTo>
                    <a:pt x="1998" y="324"/>
                  </a:lnTo>
                  <a:lnTo>
                    <a:pt x="1990" y="304"/>
                  </a:lnTo>
                  <a:lnTo>
                    <a:pt x="1982" y="284"/>
                  </a:lnTo>
                  <a:lnTo>
                    <a:pt x="1970" y="264"/>
                  </a:lnTo>
                  <a:lnTo>
                    <a:pt x="1960" y="244"/>
                  </a:lnTo>
                  <a:lnTo>
                    <a:pt x="1946" y="226"/>
                  </a:lnTo>
                  <a:lnTo>
                    <a:pt x="1932" y="208"/>
                  </a:lnTo>
                  <a:lnTo>
                    <a:pt x="1918" y="190"/>
                  </a:lnTo>
                  <a:lnTo>
                    <a:pt x="1884" y="158"/>
                  </a:lnTo>
                  <a:lnTo>
                    <a:pt x="1848" y="126"/>
                  </a:lnTo>
                  <a:lnTo>
                    <a:pt x="1806" y="98"/>
                  </a:lnTo>
                  <a:lnTo>
                    <a:pt x="1762" y="74"/>
                  </a:lnTo>
                  <a:lnTo>
                    <a:pt x="1714" y="52"/>
                  </a:lnTo>
                  <a:lnTo>
                    <a:pt x="1664" y="34"/>
                  </a:lnTo>
                  <a:lnTo>
                    <a:pt x="1612" y="20"/>
                  </a:lnTo>
                  <a:lnTo>
                    <a:pt x="1556" y="8"/>
                  </a:lnTo>
                  <a:lnTo>
                    <a:pt x="1498" y="2"/>
                  </a:lnTo>
                  <a:lnTo>
                    <a:pt x="1440" y="0"/>
                  </a:lnTo>
                  <a:lnTo>
                    <a:pt x="576" y="0"/>
                  </a:lnTo>
                  <a:lnTo>
                    <a:pt x="518" y="2"/>
                  </a:lnTo>
                  <a:lnTo>
                    <a:pt x="460" y="8"/>
                  </a:lnTo>
                  <a:lnTo>
                    <a:pt x="404" y="20"/>
                  </a:lnTo>
                  <a:lnTo>
                    <a:pt x="352" y="34"/>
                  </a:lnTo>
                  <a:lnTo>
                    <a:pt x="302" y="52"/>
                  </a:lnTo>
                  <a:lnTo>
                    <a:pt x="254" y="74"/>
                  </a:lnTo>
                  <a:lnTo>
                    <a:pt x="210" y="98"/>
                  </a:lnTo>
                  <a:lnTo>
                    <a:pt x="168" y="126"/>
                  </a:lnTo>
                  <a:lnTo>
                    <a:pt x="132" y="158"/>
                  </a:lnTo>
                  <a:lnTo>
                    <a:pt x="98" y="190"/>
                  </a:lnTo>
                  <a:lnTo>
                    <a:pt x="84" y="208"/>
                  </a:lnTo>
                  <a:lnTo>
                    <a:pt x="70" y="226"/>
                  </a:lnTo>
                  <a:lnTo>
                    <a:pt x="56" y="244"/>
                  </a:lnTo>
                  <a:lnTo>
                    <a:pt x="46" y="264"/>
                  </a:lnTo>
                  <a:lnTo>
                    <a:pt x="34" y="284"/>
                  </a:lnTo>
                  <a:lnTo>
                    <a:pt x="26" y="304"/>
                  </a:lnTo>
                  <a:lnTo>
                    <a:pt x="18" y="324"/>
                  </a:lnTo>
                  <a:lnTo>
                    <a:pt x="12" y="344"/>
                  </a:lnTo>
                  <a:lnTo>
                    <a:pt x="6" y="366"/>
                  </a:lnTo>
                  <a:lnTo>
                    <a:pt x="2" y="388"/>
                  </a:lnTo>
                  <a:lnTo>
                    <a:pt x="0" y="410"/>
                  </a:lnTo>
                  <a:lnTo>
                    <a:pt x="0" y="432"/>
                  </a:lnTo>
                  <a:lnTo>
                    <a:pt x="288" y="432"/>
                  </a:lnTo>
                  <a:lnTo>
                    <a:pt x="290" y="410"/>
                  </a:lnTo>
                  <a:lnTo>
                    <a:pt x="294" y="388"/>
                  </a:lnTo>
                  <a:lnTo>
                    <a:pt x="300" y="368"/>
                  </a:lnTo>
                  <a:lnTo>
                    <a:pt x="310" y="348"/>
                  </a:lnTo>
                  <a:lnTo>
                    <a:pt x="322" y="330"/>
                  </a:lnTo>
                  <a:lnTo>
                    <a:pt x="338" y="312"/>
                  </a:lnTo>
                  <a:lnTo>
                    <a:pt x="354" y="294"/>
                  </a:lnTo>
                  <a:lnTo>
                    <a:pt x="372" y="280"/>
                  </a:lnTo>
                  <a:lnTo>
                    <a:pt x="392" y="266"/>
                  </a:lnTo>
                  <a:lnTo>
                    <a:pt x="414" y="252"/>
                  </a:lnTo>
                  <a:lnTo>
                    <a:pt x="438" y="242"/>
                  </a:lnTo>
                  <a:lnTo>
                    <a:pt x="464" y="232"/>
                  </a:lnTo>
                  <a:lnTo>
                    <a:pt x="490" y="226"/>
                  </a:lnTo>
                  <a:lnTo>
                    <a:pt x="518" y="220"/>
                  </a:lnTo>
                  <a:lnTo>
                    <a:pt x="546" y="218"/>
                  </a:lnTo>
                  <a:lnTo>
                    <a:pt x="576" y="216"/>
                  </a:lnTo>
                  <a:lnTo>
                    <a:pt x="1440" y="216"/>
                  </a:lnTo>
                  <a:lnTo>
                    <a:pt x="1470" y="218"/>
                  </a:lnTo>
                  <a:lnTo>
                    <a:pt x="1498" y="220"/>
                  </a:lnTo>
                  <a:lnTo>
                    <a:pt x="1526" y="226"/>
                  </a:lnTo>
                  <a:lnTo>
                    <a:pt x="1552" y="232"/>
                  </a:lnTo>
                  <a:lnTo>
                    <a:pt x="1578" y="242"/>
                  </a:lnTo>
                  <a:lnTo>
                    <a:pt x="1602" y="252"/>
                  </a:lnTo>
                  <a:lnTo>
                    <a:pt x="1624" y="266"/>
                  </a:lnTo>
                  <a:lnTo>
                    <a:pt x="1644" y="280"/>
                  </a:lnTo>
                  <a:lnTo>
                    <a:pt x="1662" y="294"/>
                  </a:lnTo>
                  <a:lnTo>
                    <a:pt x="1678" y="312"/>
                  </a:lnTo>
                  <a:lnTo>
                    <a:pt x="1694" y="330"/>
                  </a:lnTo>
                  <a:lnTo>
                    <a:pt x="1706" y="348"/>
                  </a:lnTo>
                  <a:lnTo>
                    <a:pt x="1716" y="368"/>
                  </a:lnTo>
                  <a:lnTo>
                    <a:pt x="1722" y="388"/>
                  </a:lnTo>
                  <a:lnTo>
                    <a:pt x="1726" y="410"/>
                  </a:lnTo>
                  <a:lnTo>
                    <a:pt x="1728" y="432"/>
                  </a:lnTo>
                  <a:lnTo>
                    <a:pt x="2016" y="432"/>
                  </a:lnTo>
                  <a:close/>
                </a:path>
              </a:pathLst>
            </a:custGeom>
            <a:solidFill>
              <a:srgbClr val="EAEAEA"/>
            </a:solidFill>
            <a:ln>
              <a:noFill/>
            </a:ln>
            <a:extLst/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+mn-lt"/>
                <a:ea typeface="+mn-ea"/>
              </a:endParaRPr>
            </a:p>
          </p:txBody>
        </p:sp>
      </p:grpSp>
      <p:grpSp>
        <p:nvGrpSpPr>
          <p:cNvPr id="18436" name="Group 32"/>
          <p:cNvGrpSpPr>
            <a:grpSpLocks/>
          </p:cNvGrpSpPr>
          <p:nvPr/>
        </p:nvGrpSpPr>
        <p:grpSpPr bwMode="auto">
          <a:xfrm>
            <a:off x="1116013" y="2381250"/>
            <a:ext cx="3200400" cy="1028700"/>
            <a:chOff x="3446" y="2387"/>
            <a:chExt cx="2016" cy="648"/>
          </a:xfrm>
        </p:grpSpPr>
        <p:sp>
          <p:nvSpPr>
            <p:cNvPr id="11" name="Rectangle 33"/>
            <p:cNvSpPr>
              <a:spLocks noChangeArrowheads="1"/>
            </p:cNvSpPr>
            <p:nvPr/>
          </p:nvSpPr>
          <p:spPr bwMode="auto">
            <a:xfrm>
              <a:off x="4022" y="2603"/>
              <a:ext cx="864" cy="216"/>
            </a:xfrm>
            <a:prstGeom prst="rect">
              <a:avLst/>
            </a:prstGeom>
            <a:solidFill>
              <a:srgbClr val="C49500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+mn-lt"/>
                <a:ea typeface="+mn-ea"/>
              </a:endParaRPr>
            </a:p>
          </p:txBody>
        </p:sp>
        <p:sp>
          <p:nvSpPr>
            <p:cNvPr id="12" name="Freeform 34"/>
            <p:cNvSpPr>
              <a:spLocks/>
            </p:cNvSpPr>
            <p:nvPr/>
          </p:nvSpPr>
          <p:spPr bwMode="auto">
            <a:xfrm>
              <a:off x="3734" y="2603"/>
              <a:ext cx="288" cy="432"/>
            </a:xfrm>
            <a:custGeom>
              <a:avLst/>
              <a:gdLst>
                <a:gd name="T0" fmla="*/ 288 w 288"/>
                <a:gd name="T1" fmla="*/ 0 h 432"/>
                <a:gd name="T2" fmla="*/ 288 w 288"/>
                <a:gd name="T3" fmla="*/ 0 h 432"/>
                <a:gd name="T4" fmla="*/ 258 w 288"/>
                <a:gd name="T5" fmla="*/ 2 h 432"/>
                <a:gd name="T6" fmla="*/ 230 w 288"/>
                <a:gd name="T7" fmla="*/ 4 h 432"/>
                <a:gd name="T8" fmla="*/ 202 w 288"/>
                <a:gd name="T9" fmla="*/ 10 h 432"/>
                <a:gd name="T10" fmla="*/ 176 w 288"/>
                <a:gd name="T11" fmla="*/ 16 h 432"/>
                <a:gd name="T12" fmla="*/ 150 w 288"/>
                <a:gd name="T13" fmla="*/ 26 h 432"/>
                <a:gd name="T14" fmla="*/ 126 w 288"/>
                <a:gd name="T15" fmla="*/ 36 h 432"/>
                <a:gd name="T16" fmla="*/ 104 w 288"/>
                <a:gd name="T17" fmla="*/ 50 h 432"/>
                <a:gd name="T18" fmla="*/ 84 w 288"/>
                <a:gd name="T19" fmla="*/ 64 h 432"/>
                <a:gd name="T20" fmla="*/ 66 w 288"/>
                <a:gd name="T21" fmla="*/ 78 h 432"/>
                <a:gd name="T22" fmla="*/ 50 w 288"/>
                <a:gd name="T23" fmla="*/ 96 h 432"/>
                <a:gd name="T24" fmla="*/ 34 w 288"/>
                <a:gd name="T25" fmla="*/ 114 h 432"/>
                <a:gd name="T26" fmla="*/ 22 w 288"/>
                <a:gd name="T27" fmla="*/ 132 h 432"/>
                <a:gd name="T28" fmla="*/ 12 w 288"/>
                <a:gd name="T29" fmla="*/ 152 h 432"/>
                <a:gd name="T30" fmla="*/ 6 w 288"/>
                <a:gd name="T31" fmla="*/ 172 h 432"/>
                <a:gd name="T32" fmla="*/ 2 w 288"/>
                <a:gd name="T33" fmla="*/ 194 h 432"/>
                <a:gd name="T34" fmla="*/ 0 w 288"/>
                <a:gd name="T35" fmla="*/ 216 h 432"/>
                <a:gd name="T36" fmla="*/ 0 w 288"/>
                <a:gd name="T37" fmla="*/ 432 h 432"/>
                <a:gd name="T38" fmla="*/ 0 w 288"/>
                <a:gd name="T39" fmla="*/ 432 h 432"/>
                <a:gd name="T40" fmla="*/ 2 w 288"/>
                <a:gd name="T41" fmla="*/ 410 h 432"/>
                <a:gd name="T42" fmla="*/ 6 w 288"/>
                <a:gd name="T43" fmla="*/ 388 h 432"/>
                <a:gd name="T44" fmla="*/ 12 w 288"/>
                <a:gd name="T45" fmla="*/ 368 h 432"/>
                <a:gd name="T46" fmla="*/ 22 w 288"/>
                <a:gd name="T47" fmla="*/ 348 h 432"/>
                <a:gd name="T48" fmla="*/ 34 w 288"/>
                <a:gd name="T49" fmla="*/ 330 h 432"/>
                <a:gd name="T50" fmla="*/ 50 w 288"/>
                <a:gd name="T51" fmla="*/ 312 h 432"/>
                <a:gd name="T52" fmla="*/ 66 w 288"/>
                <a:gd name="T53" fmla="*/ 294 h 432"/>
                <a:gd name="T54" fmla="*/ 84 w 288"/>
                <a:gd name="T55" fmla="*/ 280 h 432"/>
                <a:gd name="T56" fmla="*/ 104 w 288"/>
                <a:gd name="T57" fmla="*/ 266 h 432"/>
                <a:gd name="T58" fmla="*/ 126 w 288"/>
                <a:gd name="T59" fmla="*/ 252 h 432"/>
                <a:gd name="T60" fmla="*/ 150 w 288"/>
                <a:gd name="T61" fmla="*/ 242 h 432"/>
                <a:gd name="T62" fmla="*/ 176 w 288"/>
                <a:gd name="T63" fmla="*/ 232 h 432"/>
                <a:gd name="T64" fmla="*/ 202 w 288"/>
                <a:gd name="T65" fmla="*/ 226 h 432"/>
                <a:gd name="T66" fmla="*/ 230 w 288"/>
                <a:gd name="T67" fmla="*/ 220 h 432"/>
                <a:gd name="T68" fmla="*/ 258 w 288"/>
                <a:gd name="T69" fmla="*/ 218 h 432"/>
                <a:gd name="T70" fmla="*/ 288 w 288"/>
                <a:gd name="T71" fmla="*/ 216 h 432"/>
                <a:gd name="T72" fmla="*/ 288 w 288"/>
                <a:gd name="T73" fmla="*/ 0 h 43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288"/>
                <a:gd name="T112" fmla="*/ 0 h 432"/>
                <a:gd name="T113" fmla="*/ 288 w 288"/>
                <a:gd name="T114" fmla="*/ 432 h 43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288" h="432">
                  <a:moveTo>
                    <a:pt x="288" y="0"/>
                  </a:moveTo>
                  <a:lnTo>
                    <a:pt x="288" y="0"/>
                  </a:lnTo>
                  <a:lnTo>
                    <a:pt x="258" y="2"/>
                  </a:lnTo>
                  <a:lnTo>
                    <a:pt x="230" y="4"/>
                  </a:lnTo>
                  <a:lnTo>
                    <a:pt x="202" y="10"/>
                  </a:lnTo>
                  <a:lnTo>
                    <a:pt x="176" y="16"/>
                  </a:lnTo>
                  <a:lnTo>
                    <a:pt x="150" y="26"/>
                  </a:lnTo>
                  <a:lnTo>
                    <a:pt x="126" y="36"/>
                  </a:lnTo>
                  <a:lnTo>
                    <a:pt x="104" y="50"/>
                  </a:lnTo>
                  <a:lnTo>
                    <a:pt x="84" y="64"/>
                  </a:lnTo>
                  <a:lnTo>
                    <a:pt x="66" y="78"/>
                  </a:lnTo>
                  <a:lnTo>
                    <a:pt x="50" y="96"/>
                  </a:lnTo>
                  <a:lnTo>
                    <a:pt x="34" y="114"/>
                  </a:lnTo>
                  <a:lnTo>
                    <a:pt x="22" y="132"/>
                  </a:lnTo>
                  <a:lnTo>
                    <a:pt x="12" y="152"/>
                  </a:lnTo>
                  <a:lnTo>
                    <a:pt x="6" y="172"/>
                  </a:lnTo>
                  <a:lnTo>
                    <a:pt x="2" y="194"/>
                  </a:lnTo>
                  <a:lnTo>
                    <a:pt x="0" y="216"/>
                  </a:lnTo>
                  <a:lnTo>
                    <a:pt x="0" y="432"/>
                  </a:lnTo>
                  <a:lnTo>
                    <a:pt x="2" y="410"/>
                  </a:lnTo>
                  <a:lnTo>
                    <a:pt x="6" y="388"/>
                  </a:lnTo>
                  <a:lnTo>
                    <a:pt x="12" y="368"/>
                  </a:lnTo>
                  <a:lnTo>
                    <a:pt x="22" y="348"/>
                  </a:lnTo>
                  <a:lnTo>
                    <a:pt x="34" y="330"/>
                  </a:lnTo>
                  <a:lnTo>
                    <a:pt x="50" y="312"/>
                  </a:lnTo>
                  <a:lnTo>
                    <a:pt x="66" y="294"/>
                  </a:lnTo>
                  <a:lnTo>
                    <a:pt x="84" y="280"/>
                  </a:lnTo>
                  <a:lnTo>
                    <a:pt x="104" y="266"/>
                  </a:lnTo>
                  <a:lnTo>
                    <a:pt x="126" y="252"/>
                  </a:lnTo>
                  <a:lnTo>
                    <a:pt x="150" y="242"/>
                  </a:lnTo>
                  <a:lnTo>
                    <a:pt x="176" y="232"/>
                  </a:lnTo>
                  <a:lnTo>
                    <a:pt x="202" y="226"/>
                  </a:lnTo>
                  <a:lnTo>
                    <a:pt x="230" y="220"/>
                  </a:lnTo>
                  <a:lnTo>
                    <a:pt x="258" y="218"/>
                  </a:lnTo>
                  <a:lnTo>
                    <a:pt x="288" y="216"/>
                  </a:lnTo>
                  <a:lnTo>
                    <a:pt x="288" y="0"/>
                  </a:lnTo>
                  <a:close/>
                </a:path>
              </a:pathLst>
            </a:custGeom>
            <a:gradFill rotWithShape="1">
              <a:gsLst>
                <a:gs pos="0">
                  <a:srgbClr val="8E6C00"/>
                </a:gs>
                <a:gs pos="100000">
                  <a:srgbClr val="C49500"/>
                </a:gs>
              </a:gsLst>
              <a:lin ang="0" scaled="1"/>
            </a:gra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+mn-lt"/>
                <a:ea typeface="+mn-ea"/>
              </a:endParaRPr>
            </a:p>
          </p:txBody>
        </p:sp>
        <p:sp>
          <p:nvSpPr>
            <p:cNvPr id="13" name="Freeform 35"/>
            <p:cNvSpPr>
              <a:spLocks/>
            </p:cNvSpPr>
            <p:nvPr/>
          </p:nvSpPr>
          <p:spPr bwMode="auto">
            <a:xfrm>
              <a:off x="4886" y="2603"/>
              <a:ext cx="288" cy="432"/>
            </a:xfrm>
            <a:custGeom>
              <a:avLst/>
              <a:gdLst>
                <a:gd name="T0" fmla="*/ 0 w 288"/>
                <a:gd name="T1" fmla="*/ 216 h 432"/>
                <a:gd name="T2" fmla="*/ 0 w 288"/>
                <a:gd name="T3" fmla="*/ 216 h 432"/>
                <a:gd name="T4" fmla="*/ 30 w 288"/>
                <a:gd name="T5" fmla="*/ 218 h 432"/>
                <a:gd name="T6" fmla="*/ 58 w 288"/>
                <a:gd name="T7" fmla="*/ 220 h 432"/>
                <a:gd name="T8" fmla="*/ 86 w 288"/>
                <a:gd name="T9" fmla="*/ 226 h 432"/>
                <a:gd name="T10" fmla="*/ 112 w 288"/>
                <a:gd name="T11" fmla="*/ 232 h 432"/>
                <a:gd name="T12" fmla="*/ 138 w 288"/>
                <a:gd name="T13" fmla="*/ 242 h 432"/>
                <a:gd name="T14" fmla="*/ 162 w 288"/>
                <a:gd name="T15" fmla="*/ 252 h 432"/>
                <a:gd name="T16" fmla="*/ 184 w 288"/>
                <a:gd name="T17" fmla="*/ 266 h 432"/>
                <a:gd name="T18" fmla="*/ 204 w 288"/>
                <a:gd name="T19" fmla="*/ 280 h 432"/>
                <a:gd name="T20" fmla="*/ 222 w 288"/>
                <a:gd name="T21" fmla="*/ 294 h 432"/>
                <a:gd name="T22" fmla="*/ 238 w 288"/>
                <a:gd name="T23" fmla="*/ 312 h 432"/>
                <a:gd name="T24" fmla="*/ 254 w 288"/>
                <a:gd name="T25" fmla="*/ 330 h 432"/>
                <a:gd name="T26" fmla="*/ 266 w 288"/>
                <a:gd name="T27" fmla="*/ 348 h 432"/>
                <a:gd name="T28" fmla="*/ 276 w 288"/>
                <a:gd name="T29" fmla="*/ 368 h 432"/>
                <a:gd name="T30" fmla="*/ 282 w 288"/>
                <a:gd name="T31" fmla="*/ 388 h 432"/>
                <a:gd name="T32" fmla="*/ 286 w 288"/>
                <a:gd name="T33" fmla="*/ 410 h 432"/>
                <a:gd name="T34" fmla="*/ 288 w 288"/>
                <a:gd name="T35" fmla="*/ 432 h 432"/>
                <a:gd name="T36" fmla="*/ 288 w 288"/>
                <a:gd name="T37" fmla="*/ 216 h 432"/>
                <a:gd name="T38" fmla="*/ 288 w 288"/>
                <a:gd name="T39" fmla="*/ 216 h 432"/>
                <a:gd name="T40" fmla="*/ 286 w 288"/>
                <a:gd name="T41" fmla="*/ 194 h 432"/>
                <a:gd name="T42" fmla="*/ 282 w 288"/>
                <a:gd name="T43" fmla="*/ 172 h 432"/>
                <a:gd name="T44" fmla="*/ 276 w 288"/>
                <a:gd name="T45" fmla="*/ 152 h 432"/>
                <a:gd name="T46" fmla="*/ 266 w 288"/>
                <a:gd name="T47" fmla="*/ 132 h 432"/>
                <a:gd name="T48" fmla="*/ 254 w 288"/>
                <a:gd name="T49" fmla="*/ 114 h 432"/>
                <a:gd name="T50" fmla="*/ 238 w 288"/>
                <a:gd name="T51" fmla="*/ 96 h 432"/>
                <a:gd name="T52" fmla="*/ 222 w 288"/>
                <a:gd name="T53" fmla="*/ 78 h 432"/>
                <a:gd name="T54" fmla="*/ 204 w 288"/>
                <a:gd name="T55" fmla="*/ 64 h 432"/>
                <a:gd name="T56" fmla="*/ 184 w 288"/>
                <a:gd name="T57" fmla="*/ 50 h 432"/>
                <a:gd name="T58" fmla="*/ 162 w 288"/>
                <a:gd name="T59" fmla="*/ 36 h 432"/>
                <a:gd name="T60" fmla="*/ 138 w 288"/>
                <a:gd name="T61" fmla="*/ 26 h 432"/>
                <a:gd name="T62" fmla="*/ 112 w 288"/>
                <a:gd name="T63" fmla="*/ 16 h 432"/>
                <a:gd name="T64" fmla="*/ 86 w 288"/>
                <a:gd name="T65" fmla="*/ 10 h 432"/>
                <a:gd name="T66" fmla="*/ 58 w 288"/>
                <a:gd name="T67" fmla="*/ 4 h 432"/>
                <a:gd name="T68" fmla="*/ 30 w 288"/>
                <a:gd name="T69" fmla="*/ 2 h 432"/>
                <a:gd name="T70" fmla="*/ 0 w 288"/>
                <a:gd name="T71" fmla="*/ 0 h 432"/>
                <a:gd name="T72" fmla="*/ 0 w 288"/>
                <a:gd name="T73" fmla="*/ 216 h 43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288"/>
                <a:gd name="T112" fmla="*/ 0 h 432"/>
                <a:gd name="T113" fmla="*/ 288 w 288"/>
                <a:gd name="T114" fmla="*/ 432 h 43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288" h="432">
                  <a:moveTo>
                    <a:pt x="0" y="216"/>
                  </a:moveTo>
                  <a:lnTo>
                    <a:pt x="0" y="216"/>
                  </a:lnTo>
                  <a:lnTo>
                    <a:pt x="30" y="218"/>
                  </a:lnTo>
                  <a:lnTo>
                    <a:pt x="58" y="220"/>
                  </a:lnTo>
                  <a:lnTo>
                    <a:pt x="86" y="226"/>
                  </a:lnTo>
                  <a:lnTo>
                    <a:pt x="112" y="232"/>
                  </a:lnTo>
                  <a:lnTo>
                    <a:pt x="138" y="242"/>
                  </a:lnTo>
                  <a:lnTo>
                    <a:pt x="162" y="252"/>
                  </a:lnTo>
                  <a:lnTo>
                    <a:pt x="184" y="266"/>
                  </a:lnTo>
                  <a:lnTo>
                    <a:pt x="204" y="280"/>
                  </a:lnTo>
                  <a:lnTo>
                    <a:pt x="222" y="294"/>
                  </a:lnTo>
                  <a:lnTo>
                    <a:pt x="238" y="312"/>
                  </a:lnTo>
                  <a:lnTo>
                    <a:pt x="254" y="330"/>
                  </a:lnTo>
                  <a:lnTo>
                    <a:pt x="266" y="348"/>
                  </a:lnTo>
                  <a:lnTo>
                    <a:pt x="276" y="368"/>
                  </a:lnTo>
                  <a:lnTo>
                    <a:pt x="282" y="388"/>
                  </a:lnTo>
                  <a:lnTo>
                    <a:pt x="286" y="410"/>
                  </a:lnTo>
                  <a:lnTo>
                    <a:pt x="288" y="432"/>
                  </a:lnTo>
                  <a:lnTo>
                    <a:pt x="288" y="216"/>
                  </a:lnTo>
                  <a:lnTo>
                    <a:pt x="286" y="194"/>
                  </a:lnTo>
                  <a:lnTo>
                    <a:pt x="282" y="172"/>
                  </a:lnTo>
                  <a:lnTo>
                    <a:pt x="276" y="152"/>
                  </a:lnTo>
                  <a:lnTo>
                    <a:pt x="266" y="132"/>
                  </a:lnTo>
                  <a:lnTo>
                    <a:pt x="254" y="114"/>
                  </a:lnTo>
                  <a:lnTo>
                    <a:pt x="238" y="96"/>
                  </a:lnTo>
                  <a:lnTo>
                    <a:pt x="222" y="78"/>
                  </a:lnTo>
                  <a:lnTo>
                    <a:pt x="204" y="64"/>
                  </a:lnTo>
                  <a:lnTo>
                    <a:pt x="184" y="50"/>
                  </a:lnTo>
                  <a:lnTo>
                    <a:pt x="162" y="36"/>
                  </a:lnTo>
                  <a:lnTo>
                    <a:pt x="138" y="26"/>
                  </a:lnTo>
                  <a:lnTo>
                    <a:pt x="112" y="16"/>
                  </a:lnTo>
                  <a:lnTo>
                    <a:pt x="86" y="10"/>
                  </a:lnTo>
                  <a:lnTo>
                    <a:pt x="58" y="4"/>
                  </a:lnTo>
                  <a:lnTo>
                    <a:pt x="30" y="2"/>
                  </a:lnTo>
                  <a:lnTo>
                    <a:pt x="0" y="0"/>
                  </a:lnTo>
                  <a:lnTo>
                    <a:pt x="0" y="216"/>
                  </a:lnTo>
                  <a:close/>
                </a:path>
              </a:pathLst>
            </a:custGeom>
            <a:gradFill rotWithShape="1">
              <a:gsLst>
                <a:gs pos="0">
                  <a:srgbClr val="C49500"/>
                </a:gs>
                <a:gs pos="100000">
                  <a:srgbClr val="A27B00"/>
                </a:gs>
              </a:gsLst>
              <a:lin ang="0" scaled="1"/>
            </a:gra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+mn-lt"/>
                <a:ea typeface="+mn-ea"/>
              </a:endParaRPr>
            </a:p>
          </p:txBody>
        </p:sp>
        <p:sp>
          <p:nvSpPr>
            <p:cNvPr id="14" name="Freeform 36"/>
            <p:cNvSpPr>
              <a:spLocks/>
            </p:cNvSpPr>
            <p:nvPr/>
          </p:nvSpPr>
          <p:spPr bwMode="auto">
            <a:xfrm>
              <a:off x="3446" y="2387"/>
              <a:ext cx="2016" cy="432"/>
            </a:xfrm>
            <a:custGeom>
              <a:avLst/>
              <a:gdLst>
                <a:gd name="T0" fmla="*/ 2016 w 2016"/>
                <a:gd name="T1" fmla="*/ 432 h 432"/>
                <a:gd name="T2" fmla="*/ 2014 w 2016"/>
                <a:gd name="T3" fmla="*/ 388 h 432"/>
                <a:gd name="T4" fmla="*/ 2004 w 2016"/>
                <a:gd name="T5" fmla="*/ 344 h 432"/>
                <a:gd name="T6" fmla="*/ 1990 w 2016"/>
                <a:gd name="T7" fmla="*/ 304 h 432"/>
                <a:gd name="T8" fmla="*/ 1970 w 2016"/>
                <a:gd name="T9" fmla="*/ 264 h 432"/>
                <a:gd name="T10" fmla="*/ 1946 w 2016"/>
                <a:gd name="T11" fmla="*/ 226 h 432"/>
                <a:gd name="T12" fmla="*/ 1918 w 2016"/>
                <a:gd name="T13" fmla="*/ 190 h 432"/>
                <a:gd name="T14" fmla="*/ 1848 w 2016"/>
                <a:gd name="T15" fmla="*/ 126 h 432"/>
                <a:gd name="T16" fmla="*/ 1762 w 2016"/>
                <a:gd name="T17" fmla="*/ 74 h 432"/>
                <a:gd name="T18" fmla="*/ 1664 w 2016"/>
                <a:gd name="T19" fmla="*/ 34 h 432"/>
                <a:gd name="T20" fmla="*/ 1556 w 2016"/>
                <a:gd name="T21" fmla="*/ 8 h 432"/>
                <a:gd name="T22" fmla="*/ 1440 w 2016"/>
                <a:gd name="T23" fmla="*/ 0 h 432"/>
                <a:gd name="T24" fmla="*/ 576 w 2016"/>
                <a:gd name="T25" fmla="*/ 0 h 432"/>
                <a:gd name="T26" fmla="*/ 460 w 2016"/>
                <a:gd name="T27" fmla="*/ 8 h 432"/>
                <a:gd name="T28" fmla="*/ 352 w 2016"/>
                <a:gd name="T29" fmla="*/ 34 h 432"/>
                <a:gd name="T30" fmla="*/ 254 w 2016"/>
                <a:gd name="T31" fmla="*/ 74 h 432"/>
                <a:gd name="T32" fmla="*/ 168 w 2016"/>
                <a:gd name="T33" fmla="*/ 126 h 432"/>
                <a:gd name="T34" fmla="*/ 98 w 2016"/>
                <a:gd name="T35" fmla="*/ 190 h 432"/>
                <a:gd name="T36" fmla="*/ 70 w 2016"/>
                <a:gd name="T37" fmla="*/ 226 h 432"/>
                <a:gd name="T38" fmla="*/ 46 w 2016"/>
                <a:gd name="T39" fmla="*/ 264 h 432"/>
                <a:gd name="T40" fmla="*/ 26 w 2016"/>
                <a:gd name="T41" fmla="*/ 304 h 432"/>
                <a:gd name="T42" fmla="*/ 12 w 2016"/>
                <a:gd name="T43" fmla="*/ 344 h 432"/>
                <a:gd name="T44" fmla="*/ 2 w 2016"/>
                <a:gd name="T45" fmla="*/ 388 h 432"/>
                <a:gd name="T46" fmla="*/ 0 w 2016"/>
                <a:gd name="T47" fmla="*/ 432 h 432"/>
                <a:gd name="T48" fmla="*/ 288 w 2016"/>
                <a:gd name="T49" fmla="*/ 432 h 432"/>
                <a:gd name="T50" fmla="*/ 294 w 2016"/>
                <a:gd name="T51" fmla="*/ 388 h 432"/>
                <a:gd name="T52" fmla="*/ 310 w 2016"/>
                <a:gd name="T53" fmla="*/ 348 h 432"/>
                <a:gd name="T54" fmla="*/ 338 w 2016"/>
                <a:gd name="T55" fmla="*/ 312 h 432"/>
                <a:gd name="T56" fmla="*/ 372 w 2016"/>
                <a:gd name="T57" fmla="*/ 280 h 432"/>
                <a:gd name="T58" fmla="*/ 414 w 2016"/>
                <a:gd name="T59" fmla="*/ 252 h 432"/>
                <a:gd name="T60" fmla="*/ 464 w 2016"/>
                <a:gd name="T61" fmla="*/ 232 h 432"/>
                <a:gd name="T62" fmla="*/ 518 w 2016"/>
                <a:gd name="T63" fmla="*/ 220 h 432"/>
                <a:gd name="T64" fmla="*/ 576 w 2016"/>
                <a:gd name="T65" fmla="*/ 216 h 432"/>
                <a:gd name="T66" fmla="*/ 1440 w 2016"/>
                <a:gd name="T67" fmla="*/ 216 h 432"/>
                <a:gd name="T68" fmla="*/ 1498 w 2016"/>
                <a:gd name="T69" fmla="*/ 220 h 432"/>
                <a:gd name="T70" fmla="*/ 1552 w 2016"/>
                <a:gd name="T71" fmla="*/ 232 h 432"/>
                <a:gd name="T72" fmla="*/ 1602 w 2016"/>
                <a:gd name="T73" fmla="*/ 252 h 432"/>
                <a:gd name="T74" fmla="*/ 1644 w 2016"/>
                <a:gd name="T75" fmla="*/ 280 h 432"/>
                <a:gd name="T76" fmla="*/ 1678 w 2016"/>
                <a:gd name="T77" fmla="*/ 312 h 432"/>
                <a:gd name="T78" fmla="*/ 1706 w 2016"/>
                <a:gd name="T79" fmla="*/ 348 h 432"/>
                <a:gd name="T80" fmla="*/ 1722 w 2016"/>
                <a:gd name="T81" fmla="*/ 388 h 432"/>
                <a:gd name="T82" fmla="*/ 1728 w 2016"/>
                <a:gd name="T83" fmla="*/ 432 h 432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2016"/>
                <a:gd name="T127" fmla="*/ 0 h 432"/>
                <a:gd name="T128" fmla="*/ 2016 w 2016"/>
                <a:gd name="T129" fmla="*/ 432 h 432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2016" h="432">
                  <a:moveTo>
                    <a:pt x="2016" y="432"/>
                  </a:moveTo>
                  <a:lnTo>
                    <a:pt x="2016" y="432"/>
                  </a:lnTo>
                  <a:lnTo>
                    <a:pt x="2016" y="410"/>
                  </a:lnTo>
                  <a:lnTo>
                    <a:pt x="2014" y="388"/>
                  </a:lnTo>
                  <a:lnTo>
                    <a:pt x="2010" y="366"/>
                  </a:lnTo>
                  <a:lnTo>
                    <a:pt x="2004" y="344"/>
                  </a:lnTo>
                  <a:lnTo>
                    <a:pt x="1998" y="324"/>
                  </a:lnTo>
                  <a:lnTo>
                    <a:pt x="1990" y="304"/>
                  </a:lnTo>
                  <a:lnTo>
                    <a:pt x="1982" y="284"/>
                  </a:lnTo>
                  <a:lnTo>
                    <a:pt x="1970" y="264"/>
                  </a:lnTo>
                  <a:lnTo>
                    <a:pt x="1960" y="244"/>
                  </a:lnTo>
                  <a:lnTo>
                    <a:pt x="1946" y="226"/>
                  </a:lnTo>
                  <a:lnTo>
                    <a:pt x="1932" y="208"/>
                  </a:lnTo>
                  <a:lnTo>
                    <a:pt x="1918" y="190"/>
                  </a:lnTo>
                  <a:lnTo>
                    <a:pt x="1884" y="158"/>
                  </a:lnTo>
                  <a:lnTo>
                    <a:pt x="1848" y="126"/>
                  </a:lnTo>
                  <a:lnTo>
                    <a:pt x="1806" y="98"/>
                  </a:lnTo>
                  <a:lnTo>
                    <a:pt x="1762" y="74"/>
                  </a:lnTo>
                  <a:lnTo>
                    <a:pt x="1714" y="52"/>
                  </a:lnTo>
                  <a:lnTo>
                    <a:pt x="1664" y="34"/>
                  </a:lnTo>
                  <a:lnTo>
                    <a:pt x="1612" y="20"/>
                  </a:lnTo>
                  <a:lnTo>
                    <a:pt x="1556" y="8"/>
                  </a:lnTo>
                  <a:lnTo>
                    <a:pt x="1498" y="2"/>
                  </a:lnTo>
                  <a:lnTo>
                    <a:pt x="1440" y="0"/>
                  </a:lnTo>
                  <a:lnTo>
                    <a:pt x="576" y="0"/>
                  </a:lnTo>
                  <a:lnTo>
                    <a:pt x="518" y="2"/>
                  </a:lnTo>
                  <a:lnTo>
                    <a:pt x="460" y="8"/>
                  </a:lnTo>
                  <a:lnTo>
                    <a:pt x="404" y="20"/>
                  </a:lnTo>
                  <a:lnTo>
                    <a:pt x="352" y="34"/>
                  </a:lnTo>
                  <a:lnTo>
                    <a:pt x="302" y="52"/>
                  </a:lnTo>
                  <a:lnTo>
                    <a:pt x="254" y="74"/>
                  </a:lnTo>
                  <a:lnTo>
                    <a:pt x="210" y="98"/>
                  </a:lnTo>
                  <a:lnTo>
                    <a:pt x="168" y="126"/>
                  </a:lnTo>
                  <a:lnTo>
                    <a:pt x="132" y="158"/>
                  </a:lnTo>
                  <a:lnTo>
                    <a:pt x="98" y="190"/>
                  </a:lnTo>
                  <a:lnTo>
                    <a:pt x="84" y="208"/>
                  </a:lnTo>
                  <a:lnTo>
                    <a:pt x="70" y="226"/>
                  </a:lnTo>
                  <a:lnTo>
                    <a:pt x="56" y="244"/>
                  </a:lnTo>
                  <a:lnTo>
                    <a:pt x="46" y="264"/>
                  </a:lnTo>
                  <a:lnTo>
                    <a:pt x="34" y="284"/>
                  </a:lnTo>
                  <a:lnTo>
                    <a:pt x="26" y="304"/>
                  </a:lnTo>
                  <a:lnTo>
                    <a:pt x="18" y="324"/>
                  </a:lnTo>
                  <a:lnTo>
                    <a:pt x="12" y="344"/>
                  </a:lnTo>
                  <a:lnTo>
                    <a:pt x="6" y="366"/>
                  </a:lnTo>
                  <a:lnTo>
                    <a:pt x="2" y="388"/>
                  </a:lnTo>
                  <a:lnTo>
                    <a:pt x="0" y="410"/>
                  </a:lnTo>
                  <a:lnTo>
                    <a:pt x="0" y="432"/>
                  </a:lnTo>
                  <a:lnTo>
                    <a:pt x="288" y="432"/>
                  </a:lnTo>
                  <a:lnTo>
                    <a:pt x="290" y="410"/>
                  </a:lnTo>
                  <a:lnTo>
                    <a:pt x="294" y="388"/>
                  </a:lnTo>
                  <a:lnTo>
                    <a:pt x="300" y="368"/>
                  </a:lnTo>
                  <a:lnTo>
                    <a:pt x="310" y="348"/>
                  </a:lnTo>
                  <a:lnTo>
                    <a:pt x="322" y="330"/>
                  </a:lnTo>
                  <a:lnTo>
                    <a:pt x="338" y="312"/>
                  </a:lnTo>
                  <a:lnTo>
                    <a:pt x="354" y="294"/>
                  </a:lnTo>
                  <a:lnTo>
                    <a:pt x="372" y="280"/>
                  </a:lnTo>
                  <a:lnTo>
                    <a:pt x="392" y="266"/>
                  </a:lnTo>
                  <a:lnTo>
                    <a:pt x="414" y="252"/>
                  </a:lnTo>
                  <a:lnTo>
                    <a:pt x="438" y="242"/>
                  </a:lnTo>
                  <a:lnTo>
                    <a:pt x="464" y="232"/>
                  </a:lnTo>
                  <a:lnTo>
                    <a:pt x="490" y="226"/>
                  </a:lnTo>
                  <a:lnTo>
                    <a:pt x="518" y="220"/>
                  </a:lnTo>
                  <a:lnTo>
                    <a:pt x="546" y="218"/>
                  </a:lnTo>
                  <a:lnTo>
                    <a:pt x="576" y="216"/>
                  </a:lnTo>
                  <a:lnTo>
                    <a:pt x="1440" y="216"/>
                  </a:lnTo>
                  <a:lnTo>
                    <a:pt x="1470" y="218"/>
                  </a:lnTo>
                  <a:lnTo>
                    <a:pt x="1498" y="220"/>
                  </a:lnTo>
                  <a:lnTo>
                    <a:pt x="1526" y="226"/>
                  </a:lnTo>
                  <a:lnTo>
                    <a:pt x="1552" y="232"/>
                  </a:lnTo>
                  <a:lnTo>
                    <a:pt x="1578" y="242"/>
                  </a:lnTo>
                  <a:lnTo>
                    <a:pt x="1602" y="252"/>
                  </a:lnTo>
                  <a:lnTo>
                    <a:pt x="1624" y="266"/>
                  </a:lnTo>
                  <a:lnTo>
                    <a:pt x="1644" y="280"/>
                  </a:lnTo>
                  <a:lnTo>
                    <a:pt x="1662" y="294"/>
                  </a:lnTo>
                  <a:lnTo>
                    <a:pt x="1678" y="312"/>
                  </a:lnTo>
                  <a:lnTo>
                    <a:pt x="1694" y="330"/>
                  </a:lnTo>
                  <a:lnTo>
                    <a:pt x="1706" y="348"/>
                  </a:lnTo>
                  <a:lnTo>
                    <a:pt x="1716" y="368"/>
                  </a:lnTo>
                  <a:lnTo>
                    <a:pt x="1722" y="388"/>
                  </a:lnTo>
                  <a:lnTo>
                    <a:pt x="1726" y="410"/>
                  </a:lnTo>
                  <a:lnTo>
                    <a:pt x="1728" y="432"/>
                  </a:lnTo>
                  <a:lnTo>
                    <a:pt x="2016" y="432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/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+mn-lt"/>
                <a:ea typeface="+mn-ea"/>
              </a:endParaRPr>
            </a:p>
          </p:txBody>
        </p:sp>
      </p:grpSp>
      <p:grpSp>
        <p:nvGrpSpPr>
          <p:cNvPr id="18437" name="Group 37"/>
          <p:cNvGrpSpPr>
            <a:grpSpLocks/>
          </p:cNvGrpSpPr>
          <p:nvPr/>
        </p:nvGrpSpPr>
        <p:grpSpPr bwMode="auto">
          <a:xfrm>
            <a:off x="2911475" y="2201863"/>
            <a:ext cx="3200400" cy="2019300"/>
            <a:chOff x="2294" y="1071"/>
            <a:chExt cx="2016" cy="1073"/>
          </a:xfrm>
        </p:grpSpPr>
        <p:sp>
          <p:nvSpPr>
            <p:cNvPr id="16" name="Rectangle 38"/>
            <p:cNvSpPr>
              <a:spLocks noChangeArrowheads="1"/>
            </p:cNvSpPr>
            <p:nvPr/>
          </p:nvSpPr>
          <p:spPr bwMode="auto">
            <a:xfrm>
              <a:off x="2870" y="1719"/>
              <a:ext cx="864" cy="216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+mn-lt"/>
                <a:ea typeface="+mn-ea"/>
              </a:endParaRPr>
            </a:p>
          </p:txBody>
        </p:sp>
        <p:sp>
          <p:nvSpPr>
            <p:cNvPr id="17" name="Freeform 39"/>
            <p:cNvSpPr>
              <a:spLocks/>
            </p:cNvSpPr>
            <p:nvPr/>
          </p:nvSpPr>
          <p:spPr bwMode="auto">
            <a:xfrm>
              <a:off x="3734" y="1503"/>
              <a:ext cx="288" cy="432"/>
            </a:xfrm>
            <a:custGeom>
              <a:avLst/>
              <a:gdLst>
                <a:gd name="T0" fmla="*/ 0 w 288"/>
                <a:gd name="T1" fmla="*/ 432 h 432"/>
                <a:gd name="T2" fmla="*/ 0 w 288"/>
                <a:gd name="T3" fmla="*/ 432 h 432"/>
                <a:gd name="T4" fmla="*/ 30 w 288"/>
                <a:gd name="T5" fmla="*/ 430 h 432"/>
                <a:gd name="T6" fmla="*/ 58 w 288"/>
                <a:gd name="T7" fmla="*/ 428 h 432"/>
                <a:gd name="T8" fmla="*/ 86 w 288"/>
                <a:gd name="T9" fmla="*/ 422 h 432"/>
                <a:gd name="T10" fmla="*/ 112 w 288"/>
                <a:gd name="T11" fmla="*/ 416 h 432"/>
                <a:gd name="T12" fmla="*/ 138 w 288"/>
                <a:gd name="T13" fmla="*/ 406 h 432"/>
                <a:gd name="T14" fmla="*/ 162 w 288"/>
                <a:gd name="T15" fmla="*/ 396 h 432"/>
                <a:gd name="T16" fmla="*/ 184 w 288"/>
                <a:gd name="T17" fmla="*/ 382 h 432"/>
                <a:gd name="T18" fmla="*/ 204 w 288"/>
                <a:gd name="T19" fmla="*/ 368 h 432"/>
                <a:gd name="T20" fmla="*/ 222 w 288"/>
                <a:gd name="T21" fmla="*/ 354 h 432"/>
                <a:gd name="T22" fmla="*/ 238 w 288"/>
                <a:gd name="T23" fmla="*/ 336 h 432"/>
                <a:gd name="T24" fmla="*/ 254 w 288"/>
                <a:gd name="T25" fmla="*/ 318 h 432"/>
                <a:gd name="T26" fmla="*/ 266 w 288"/>
                <a:gd name="T27" fmla="*/ 300 h 432"/>
                <a:gd name="T28" fmla="*/ 276 w 288"/>
                <a:gd name="T29" fmla="*/ 280 h 432"/>
                <a:gd name="T30" fmla="*/ 282 w 288"/>
                <a:gd name="T31" fmla="*/ 260 h 432"/>
                <a:gd name="T32" fmla="*/ 286 w 288"/>
                <a:gd name="T33" fmla="*/ 238 h 432"/>
                <a:gd name="T34" fmla="*/ 288 w 288"/>
                <a:gd name="T35" fmla="*/ 216 h 432"/>
                <a:gd name="T36" fmla="*/ 288 w 288"/>
                <a:gd name="T37" fmla="*/ 0 h 432"/>
                <a:gd name="T38" fmla="*/ 288 w 288"/>
                <a:gd name="T39" fmla="*/ 0 h 432"/>
                <a:gd name="T40" fmla="*/ 286 w 288"/>
                <a:gd name="T41" fmla="*/ 22 h 432"/>
                <a:gd name="T42" fmla="*/ 282 w 288"/>
                <a:gd name="T43" fmla="*/ 44 h 432"/>
                <a:gd name="T44" fmla="*/ 276 w 288"/>
                <a:gd name="T45" fmla="*/ 64 h 432"/>
                <a:gd name="T46" fmla="*/ 266 w 288"/>
                <a:gd name="T47" fmla="*/ 84 h 432"/>
                <a:gd name="T48" fmla="*/ 254 w 288"/>
                <a:gd name="T49" fmla="*/ 102 h 432"/>
                <a:gd name="T50" fmla="*/ 238 w 288"/>
                <a:gd name="T51" fmla="*/ 120 h 432"/>
                <a:gd name="T52" fmla="*/ 222 w 288"/>
                <a:gd name="T53" fmla="*/ 138 h 432"/>
                <a:gd name="T54" fmla="*/ 204 w 288"/>
                <a:gd name="T55" fmla="*/ 152 h 432"/>
                <a:gd name="T56" fmla="*/ 184 w 288"/>
                <a:gd name="T57" fmla="*/ 166 h 432"/>
                <a:gd name="T58" fmla="*/ 162 w 288"/>
                <a:gd name="T59" fmla="*/ 180 h 432"/>
                <a:gd name="T60" fmla="*/ 138 w 288"/>
                <a:gd name="T61" fmla="*/ 190 h 432"/>
                <a:gd name="T62" fmla="*/ 112 w 288"/>
                <a:gd name="T63" fmla="*/ 200 h 432"/>
                <a:gd name="T64" fmla="*/ 86 w 288"/>
                <a:gd name="T65" fmla="*/ 206 h 432"/>
                <a:gd name="T66" fmla="*/ 58 w 288"/>
                <a:gd name="T67" fmla="*/ 212 h 432"/>
                <a:gd name="T68" fmla="*/ 30 w 288"/>
                <a:gd name="T69" fmla="*/ 214 h 432"/>
                <a:gd name="T70" fmla="*/ 0 w 288"/>
                <a:gd name="T71" fmla="*/ 216 h 432"/>
                <a:gd name="T72" fmla="*/ 0 w 288"/>
                <a:gd name="T73" fmla="*/ 432 h 43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288"/>
                <a:gd name="T112" fmla="*/ 0 h 432"/>
                <a:gd name="T113" fmla="*/ 288 w 288"/>
                <a:gd name="T114" fmla="*/ 432 h 43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288" h="432">
                  <a:moveTo>
                    <a:pt x="0" y="432"/>
                  </a:moveTo>
                  <a:lnTo>
                    <a:pt x="0" y="432"/>
                  </a:lnTo>
                  <a:lnTo>
                    <a:pt x="30" y="430"/>
                  </a:lnTo>
                  <a:lnTo>
                    <a:pt x="58" y="428"/>
                  </a:lnTo>
                  <a:lnTo>
                    <a:pt x="86" y="422"/>
                  </a:lnTo>
                  <a:lnTo>
                    <a:pt x="112" y="416"/>
                  </a:lnTo>
                  <a:lnTo>
                    <a:pt x="138" y="406"/>
                  </a:lnTo>
                  <a:lnTo>
                    <a:pt x="162" y="396"/>
                  </a:lnTo>
                  <a:lnTo>
                    <a:pt x="184" y="382"/>
                  </a:lnTo>
                  <a:lnTo>
                    <a:pt x="204" y="368"/>
                  </a:lnTo>
                  <a:lnTo>
                    <a:pt x="222" y="354"/>
                  </a:lnTo>
                  <a:lnTo>
                    <a:pt x="238" y="336"/>
                  </a:lnTo>
                  <a:lnTo>
                    <a:pt x="254" y="318"/>
                  </a:lnTo>
                  <a:lnTo>
                    <a:pt x="266" y="300"/>
                  </a:lnTo>
                  <a:lnTo>
                    <a:pt x="276" y="280"/>
                  </a:lnTo>
                  <a:lnTo>
                    <a:pt x="282" y="260"/>
                  </a:lnTo>
                  <a:lnTo>
                    <a:pt x="286" y="238"/>
                  </a:lnTo>
                  <a:lnTo>
                    <a:pt x="288" y="216"/>
                  </a:lnTo>
                  <a:lnTo>
                    <a:pt x="288" y="0"/>
                  </a:lnTo>
                  <a:lnTo>
                    <a:pt x="286" y="22"/>
                  </a:lnTo>
                  <a:lnTo>
                    <a:pt x="282" y="44"/>
                  </a:lnTo>
                  <a:lnTo>
                    <a:pt x="276" y="64"/>
                  </a:lnTo>
                  <a:lnTo>
                    <a:pt x="266" y="84"/>
                  </a:lnTo>
                  <a:lnTo>
                    <a:pt x="254" y="102"/>
                  </a:lnTo>
                  <a:lnTo>
                    <a:pt x="238" y="120"/>
                  </a:lnTo>
                  <a:lnTo>
                    <a:pt x="222" y="138"/>
                  </a:lnTo>
                  <a:lnTo>
                    <a:pt x="204" y="152"/>
                  </a:lnTo>
                  <a:lnTo>
                    <a:pt x="184" y="166"/>
                  </a:lnTo>
                  <a:lnTo>
                    <a:pt x="162" y="180"/>
                  </a:lnTo>
                  <a:lnTo>
                    <a:pt x="138" y="190"/>
                  </a:lnTo>
                  <a:lnTo>
                    <a:pt x="112" y="200"/>
                  </a:lnTo>
                  <a:lnTo>
                    <a:pt x="86" y="206"/>
                  </a:lnTo>
                  <a:lnTo>
                    <a:pt x="58" y="212"/>
                  </a:lnTo>
                  <a:lnTo>
                    <a:pt x="30" y="214"/>
                  </a:lnTo>
                  <a:lnTo>
                    <a:pt x="0" y="216"/>
                  </a:lnTo>
                  <a:lnTo>
                    <a:pt x="0" y="432"/>
                  </a:ln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+mn-lt"/>
                <a:ea typeface="+mn-ea"/>
              </a:endParaRPr>
            </a:p>
          </p:txBody>
        </p:sp>
        <p:sp>
          <p:nvSpPr>
            <p:cNvPr id="18" name="Freeform 40"/>
            <p:cNvSpPr>
              <a:spLocks/>
            </p:cNvSpPr>
            <p:nvPr/>
          </p:nvSpPr>
          <p:spPr bwMode="auto">
            <a:xfrm>
              <a:off x="2582" y="1503"/>
              <a:ext cx="288" cy="432"/>
            </a:xfrm>
            <a:custGeom>
              <a:avLst/>
              <a:gdLst/>
              <a:ahLst/>
              <a:cxnLst>
                <a:cxn ang="0">
                  <a:pos x="288" y="216"/>
                </a:cxn>
                <a:cxn ang="0">
                  <a:pos x="288" y="216"/>
                </a:cxn>
                <a:cxn ang="0">
                  <a:pos x="258" y="214"/>
                </a:cxn>
                <a:cxn ang="0">
                  <a:pos x="230" y="212"/>
                </a:cxn>
                <a:cxn ang="0">
                  <a:pos x="202" y="206"/>
                </a:cxn>
                <a:cxn ang="0">
                  <a:pos x="176" y="200"/>
                </a:cxn>
                <a:cxn ang="0">
                  <a:pos x="150" y="190"/>
                </a:cxn>
                <a:cxn ang="0">
                  <a:pos x="126" y="180"/>
                </a:cxn>
                <a:cxn ang="0">
                  <a:pos x="104" y="166"/>
                </a:cxn>
                <a:cxn ang="0">
                  <a:pos x="84" y="152"/>
                </a:cxn>
                <a:cxn ang="0">
                  <a:pos x="66" y="138"/>
                </a:cxn>
                <a:cxn ang="0">
                  <a:pos x="50" y="120"/>
                </a:cxn>
                <a:cxn ang="0">
                  <a:pos x="34" y="102"/>
                </a:cxn>
                <a:cxn ang="0">
                  <a:pos x="22" y="84"/>
                </a:cxn>
                <a:cxn ang="0">
                  <a:pos x="12" y="64"/>
                </a:cxn>
                <a:cxn ang="0">
                  <a:pos x="6" y="44"/>
                </a:cxn>
                <a:cxn ang="0">
                  <a:pos x="2" y="22"/>
                </a:cxn>
                <a:cxn ang="0">
                  <a:pos x="0" y="0"/>
                </a:cxn>
                <a:cxn ang="0">
                  <a:pos x="0" y="216"/>
                </a:cxn>
                <a:cxn ang="0">
                  <a:pos x="0" y="216"/>
                </a:cxn>
                <a:cxn ang="0">
                  <a:pos x="2" y="238"/>
                </a:cxn>
                <a:cxn ang="0">
                  <a:pos x="6" y="260"/>
                </a:cxn>
                <a:cxn ang="0">
                  <a:pos x="12" y="280"/>
                </a:cxn>
                <a:cxn ang="0">
                  <a:pos x="22" y="300"/>
                </a:cxn>
                <a:cxn ang="0">
                  <a:pos x="34" y="318"/>
                </a:cxn>
                <a:cxn ang="0">
                  <a:pos x="50" y="336"/>
                </a:cxn>
                <a:cxn ang="0">
                  <a:pos x="66" y="354"/>
                </a:cxn>
                <a:cxn ang="0">
                  <a:pos x="84" y="368"/>
                </a:cxn>
                <a:cxn ang="0">
                  <a:pos x="104" y="382"/>
                </a:cxn>
                <a:cxn ang="0">
                  <a:pos x="126" y="396"/>
                </a:cxn>
                <a:cxn ang="0">
                  <a:pos x="150" y="406"/>
                </a:cxn>
                <a:cxn ang="0">
                  <a:pos x="176" y="416"/>
                </a:cxn>
                <a:cxn ang="0">
                  <a:pos x="202" y="422"/>
                </a:cxn>
                <a:cxn ang="0">
                  <a:pos x="230" y="428"/>
                </a:cxn>
                <a:cxn ang="0">
                  <a:pos x="258" y="430"/>
                </a:cxn>
                <a:cxn ang="0">
                  <a:pos x="288" y="432"/>
                </a:cxn>
                <a:cxn ang="0">
                  <a:pos x="288" y="216"/>
                </a:cxn>
              </a:cxnLst>
              <a:rect l="0" t="0" r="r" b="b"/>
              <a:pathLst>
                <a:path w="288" h="432">
                  <a:moveTo>
                    <a:pt x="288" y="216"/>
                  </a:moveTo>
                  <a:lnTo>
                    <a:pt x="288" y="216"/>
                  </a:lnTo>
                  <a:lnTo>
                    <a:pt x="258" y="214"/>
                  </a:lnTo>
                  <a:lnTo>
                    <a:pt x="230" y="212"/>
                  </a:lnTo>
                  <a:lnTo>
                    <a:pt x="202" y="206"/>
                  </a:lnTo>
                  <a:lnTo>
                    <a:pt x="176" y="200"/>
                  </a:lnTo>
                  <a:lnTo>
                    <a:pt x="150" y="190"/>
                  </a:lnTo>
                  <a:lnTo>
                    <a:pt x="126" y="180"/>
                  </a:lnTo>
                  <a:lnTo>
                    <a:pt x="104" y="166"/>
                  </a:lnTo>
                  <a:lnTo>
                    <a:pt x="84" y="152"/>
                  </a:lnTo>
                  <a:lnTo>
                    <a:pt x="66" y="138"/>
                  </a:lnTo>
                  <a:lnTo>
                    <a:pt x="50" y="120"/>
                  </a:lnTo>
                  <a:lnTo>
                    <a:pt x="34" y="102"/>
                  </a:lnTo>
                  <a:lnTo>
                    <a:pt x="22" y="84"/>
                  </a:lnTo>
                  <a:lnTo>
                    <a:pt x="12" y="64"/>
                  </a:lnTo>
                  <a:lnTo>
                    <a:pt x="6" y="44"/>
                  </a:lnTo>
                  <a:lnTo>
                    <a:pt x="2" y="22"/>
                  </a:lnTo>
                  <a:lnTo>
                    <a:pt x="0" y="0"/>
                  </a:lnTo>
                  <a:lnTo>
                    <a:pt x="0" y="216"/>
                  </a:lnTo>
                  <a:lnTo>
                    <a:pt x="0" y="216"/>
                  </a:lnTo>
                  <a:lnTo>
                    <a:pt x="2" y="238"/>
                  </a:lnTo>
                  <a:lnTo>
                    <a:pt x="6" y="260"/>
                  </a:lnTo>
                  <a:lnTo>
                    <a:pt x="12" y="280"/>
                  </a:lnTo>
                  <a:lnTo>
                    <a:pt x="22" y="300"/>
                  </a:lnTo>
                  <a:lnTo>
                    <a:pt x="34" y="318"/>
                  </a:lnTo>
                  <a:lnTo>
                    <a:pt x="50" y="336"/>
                  </a:lnTo>
                  <a:lnTo>
                    <a:pt x="66" y="354"/>
                  </a:lnTo>
                  <a:lnTo>
                    <a:pt x="84" y="368"/>
                  </a:lnTo>
                  <a:lnTo>
                    <a:pt x="104" y="382"/>
                  </a:lnTo>
                  <a:lnTo>
                    <a:pt x="126" y="396"/>
                  </a:lnTo>
                  <a:lnTo>
                    <a:pt x="150" y="406"/>
                  </a:lnTo>
                  <a:lnTo>
                    <a:pt x="176" y="416"/>
                  </a:lnTo>
                  <a:lnTo>
                    <a:pt x="202" y="422"/>
                  </a:lnTo>
                  <a:lnTo>
                    <a:pt x="230" y="428"/>
                  </a:lnTo>
                  <a:lnTo>
                    <a:pt x="258" y="430"/>
                  </a:lnTo>
                  <a:lnTo>
                    <a:pt x="288" y="432"/>
                  </a:lnTo>
                  <a:lnTo>
                    <a:pt x="288" y="216"/>
                  </a:lnTo>
                  <a:close/>
                </a:path>
              </a:pathLst>
            </a:custGeom>
            <a:solidFill>
              <a:srgbClr val="00467A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+mn-lt"/>
                <a:ea typeface="+mn-ea"/>
              </a:endParaRPr>
            </a:p>
          </p:txBody>
        </p:sp>
        <p:sp>
          <p:nvSpPr>
            <p:cNvPr id="19" name="Freeform 41"/>
            <p:cNvSpPr>
              <a:spLocks noEditPoints="1"/>
            </p:cNvSpPr>
            <p:nvPr/>
          </p:nvSpPr>
          <p:spPr bwMode="auto">
            <a:xfrm>
              <a:off x="2294" y="1280"/>
              <a:ext cx="2016" cy="864"/>
            </a:xfrm>
            <a:custGeom>
              <a:avLst/>
              <a:gdLst>
                <a:gd name="T0" fmla="*/ 1440 w 2016"/>
                <a:gd name="T1" fmla="*/ 864 h 864"/>
                <a:gd name="T2" fmla="*/ 1612 w 2016"/>
                <a:gd name="T3" fmla="*/ 844 h 864"/>
                <a:gd name="T4" fmla="*/ 1762 w 2016"/>
                <a:gd name="T5" fmla="*/ 790 h 864"/>
                <a:gd name="T6" fmla="*/ 1884 w 2016"/>
                <a:gd name="T7" fmla="*/ 706 h 864"/>
                <a:gd name="T8" fmla="*/ 1946 w 2016"/>
                <a:gd name="T9" fmla="*/ 638 h 864"/>
                <a:gd name="T10" fmla="*/ 1982 w 2016"/>
                <a:gd name="T11" fmla="*/ 580 h 864"/>
                <a:gd name="T12" fmla="*/ 2004 w 2016"/>
                <a:gd name="T13" fmla="*/ 520 h 864"/>
                <a:gd name="T14" fmla="*/ 2016 w 2016"/>
                <a:gd name="T15" fmla="*/ 454 h 864"/>
                <a:gd name="T16" fmla="*/ 2016 w 2016"/>
                <a:gd name="T17" fmla="*/ 410 h 864"/>
                <a:gd name="T18" fmla="*/ 2004 w 2016"/>
                <a:gd name="T19" fmla="*/ 344 h 864"/>
                <a:gd name="T20" fmla="*/ 1982 w 2016"/>
                <a:gd name="T21" fmla="*/ 284 h 864"/>
                <a:gd name="T22" fmla="*/ 1946 w 2016"/>
                <a:gd name="T23" fmla="*/ 226 h 864"/>
                <a:gd name="T24" fmla="*/ 1884 w 2016"/>
                <a:gd name="T25" fmla="*/ 158 h 864"/>
                <a:gd name="T26" fmla="*/ 1762 w 2016"/>
                <a:gd name="T27" fmla="*/ 74 h 864"/>
                <a:gd name="T28" fmla="*/ 1612 w 2016"/>
                <a:gd name="T29" fmla="*/ 20 h 864"/>
                <a:gd name="T30" fmla="*/ 1440 w 2016"/>
                <a:gd name="T31" fmla="*/ 0 h 864"/>
                <a:gd name="T32" fmla="*/ 518 w 2016"/>
                <a:gd name="T33" fmla="*/ 2 h 864"/>
                <a:gd name="T34" fmla="*/ 352 w 2016"/>
                <a:gd name="T35" fmla="*/ 34 h 864"/>
                <a:gd name="T36" fmla="*/ 210 w 2016"/>
                <a:gd name="T37" fmla="*/ 98 h 864"/>
                <a:gd name="T38" fmla="*/ 98 w 2016"/>
                <a:gd name="T39" fmla="*/ 190 h 864"/>
                <a:gd name="T40" fmla="*/ 56 w 2016"/>
                <a:gd name="T41" fmla="*/ 244 h 864"/>
                <a:gd name="T42" fmla="*/ 26 w 2016"/>
                <a:gd name="T43" fmla="*/ 304 h 864"/>
                <a:gd name="T44" fmla="*/ 6 w 2016"/>
                <a:gd name="T45" fmla="*/ 366 h 864"/>
                <a:gd name="T46" fmla="*/ 0 w 2016"/>
                <a:gd name="T47" fmla="*/ 432 h 864"/>
                <a:gd name="T48" fmla="*/ 2 w 2016"/>
                <a:gd name="T49" fmla="*/ 476 h 864"/>
                <a:gd name="T50" fmla="*/ 18 w 2016"/>
                <a:gd name="T51" fmla="*/ 540 h 864"/>
                <a:gd name="T52" fmla="*/ 46 w 2016"/>
                <a:gd name="T53" fmla="*/ 600 h 864"/>
                <a:gd name="T54" fmla="*/ 84 w 2016"/>
                <a:gd name="T55" fmla="*/ 656 h 864"/>
                <a:gd name="T56" fmla="*/ 168 w 2016"/>
                <a:gd name="T57" fmla="*/ 738 h 864"/>
                <a:gd name="T58" fmla="*/ 302 w 2016"/>
                <a:gd name="T59" fmla="*/ 812 h 864"/>
                <a:gd name="T60" fmla="*/ 460 w 2016"/>
                <a:gd name="T61" fmla="*/ 856 h 864"/>
                <a:gd name="T62" fmla="*/ 576 w 2016"/>
                <a:gd name="T63" fmla="*/ 864 h 864"/>
                <a:gd name="T64" fmla="*/ 1440 w 2016"/>
                <a:gd name="T65" fmla="*/ 216 h 864"/>
                <a:gd name="T66" fmla="*/ 1526 w 2016"/>
                <a:gd name="T67" fmla="*/ 226 h 864"/>
                <a:gd name="T68" fmla="*/ 1602 w 2016"/>
                <a:gd name="T69" fmla="*/ 252 h 864"/>
                <a:gd name="T70" fmla="*/ 1662 w 2016"/>
                <a:gd name="T71" fmla="*/ 294 h 864"/>
                <a:gd name="T72" fmla="*/ 1706 w 2016"/>
                <a:gd name="T73" fmla="*/ 348 h 864"/>
                <a:gd name="T74" fmla="*/ 1726 w 2016"/>
                <a:gd name="T75" fmla="*/ 410 h 864"/>
                <a:gd name="T76" fmla="*/ 1726 w 2016"/>
                <a:gd name="T77" fmla="*/ 454 h 864"/>
                <a:gd name="T78" fmla="*/ 1706 w 2016"/>
                <a:gd name="T79" fmla="*/ 516 h 864"/>
                <a:gd name="T80" fmla="*/ 1662 w 2016"/>
                <a:gd name="T81" fmla="*/ 570 h 864"/>
                <a:gd name="T82" fmla="*/ 1602 w 2016"/>
                <a:gd name="T83" fmla="*/ 612 h 864"/>
                <a:gd name="T84" fmla="*/ 1526 w 2016"/>
                <a:gd name="T85" fmla="*/ 638 h 864"/>
                <a:gd name="T86" fmla="*/ 1440 w 2016"/>
                <a:gd name="T87" fmla="*/ 648 h 864"/>
                <a:gd name="T88" fmla="*/ 546 w 2016"/>
                <a:gd name="T89" fmla="*/ 646 h 864"/>
                <a:gd name="T90" fmla="*/ 464 w 2016"/>
                <a:gd name="T91" fmla="*/ 632 h 864"/>
                <a:gd name="T92" fmla="*/ 392 w 2016"/>
                <a:gd name="T93" fmla="*/ 598 h 864"/>
                <a:gd name="T94" fmla="*/ 338 w 2016"/>
                <a:gd name="T95" fmla="*/ 552 h 864"/>
                <a:gd name="T96" fmla="*/ 300 w 2016"/>
                <a:gd name="T97" fmla="*/ 496 h 864"/>
                <a:gd name="T98" fmla="*/ 288 w 2016"/>
                <a:gd name="T99" fmla="*/ 432 h 864"/>
                <a:gd name="T100" fmla="*/ 294 w 2016"/>
                <a:gd name="T101" fmla="*/ 388 h 864"/>
                <a:gd name="T102" fmla="*/ 322 w 2016"/>
                <a:gd name="T103" fmla="*/ 330 h 864"/>
                <a:gd name="T104" fmla="*/ 372 w 2016"/>
                <a:gd name="T105" fmla="*/ 280 h 864"/>
                <a:gd name="T106" fmla="*/ 438 w 2016"/>
                <a:gd name="T107" fmla="*/ 242 h 864"/>
                <a:gd name="T108" fmla="*/ 518 w 2016"/>
                <a:gd name="T109" fmla="*/ 220 h 864"/>
                <a:gd name="T110" fmla="*/ 576 w 2016"/>
                <a:gd name="T111" fmla="*/ 216 h 864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016"/>
                <a:gd name="T169" fmla="*/ 0 h 864"/>
                <a:gd name="T170" fmla="*/ 2016 w 2016"/>
                <a:gd name="T171" fmla="*/ 864 h 864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016" h="864">
                  <a:moveTo>
                    <a:pt x="576" y="864"/>
                  </a:moveTo>
                  <a:lnTo>
                    <a:pt x="1440" y="864"/>
                  </a:lnTo>
                  <a:lnTo>
                    <a:pt x="1498" y="862"/>
                  </a:lnTo>
                  <a:lnTo>
                    <a:pt x="1556" y="856"/>
                  </a:lnTo>
                  <a:lnTo>
                    <a:pt x="1612" y="844"/>
                  </a:lnTo>
                  <a:lnTo>
                    <a:pt x="1664" y="830"/>
                  </a:lnTo>
                  <a:lnTo>
                    <a:pt x="1714" y="812"/>
                  </a:lnTo>
                  <a:lnTo>
                    <a:pt x="1762" y="790"/>
                  </a:lnTo>
                  <a:lnTo>
                    <a:pt x="1806" y="766"/>
                  </a:lnTo>
                  <a:lnTo>
                    <a:pt x="1848" y="738"/>
                  </a:lnTo>
                  <a:lnTo>
                    <a:pt x="1884" y="706"/>
                  </a:lnTo>
                  <a:lnTo>
                    <a:pt x="1918" y="674"/>
                  </a:lnTo>
                  <a:lnTo>
                    <a:pt x="1932" y="656"/>
                  </a:lnTo>
                  <a:lnTo>
                    <a:pt x="1946" y="638"/>
                  </a:lnTo>
                  <a:lnTo>
                    <a:pt x="1960" y="620"/>
                  </a:lnTo>
                  <a:lnTo>
                    <a:pt x="1970" y="600"/>
                  </a:lnTo>
                  <a:lnTo>
                    <a:pt x="1982" y="580"/>
                  </a:lnTo>
                  <a:lnTo>
                    <a:pt x="1990" y="560"/>
                  </a:lnTo>
                  <a:lnTo>
                    <a:pt x="1998" y="540"/>
                  </a:lnTo>
                  <a:lnTo>
                    <a:pt x="2004" y="520"/>
                  </a:lnTo>
                  <a:lnTo>
                    <a:pt x="2010" y="498"/>
                  </a:lnTo>
                  <a:lnTo>
                    <a:pt x="2014" y="476"/>
                  </a:lnTo>
                  <a:lnTo>
                    <a:pt x="2016" y="454"/>
                  </a:lnTo>
                  <a:lnTo>
                    <a:pt x="2016" y="432"/>
                  </a:lnTo>
                  <a:lnTo>
                    <a:pt x="2016" y="410"/>
                  </a:lnTo>
                  <a:lnTo>
                    <a:pt x="2014" y="388"/>
                  </a:lnTo>
                  <a:lnTo>
                    <a:pt x="2010" y="366"/>
                  </a:lnTo>
                  <a:lnTo>
                    <a:pt x="2004" y="344"/>
                  </a:lnTo>
                  <a:lnTo>
                    <a:pt x="1998" y="324"/>
                  </a:lnTo>
                  <a:lnTo>
                    <a:pt x="1990" y="304"/>
                  </a:lnTo>
                  <a:lnTo>
                    <a:pt x="1982" y="284"/>
                  </a:lnTo>
                  <a:lnTo>
                    <a:pt x="1970" y="264"/>
                  </a:lnTo>
                  <a:lnTo>
                    <a:pt x="1960" y="244"/>
                  </a:lnTo>
                  <a:lnTo>
                    <a:pt x="1946" y="226"/>
                  </a:lnTo>
                  <a:lnTo>
                    <a:pt x="1932" y="208"/>
                  </a:lnTo>
                  <a:lnTo>
                    <a:pt x="1918" y="190"/>
                  </a:lnTo>
                  <a:lnTo>
                    <a:pt x="1884" y="158"/>
                  </a:lnTo>
                  <a:lnTo>
                    <a:pt x="1848" y="126"/>
                  </a:lnTo>
                  <a:lnTo>
                    <a:pt x="1806" y="98"/>
                  </a:lnTo>
                  <a:lnTo>
                    <a:pt x="1762" y="74"/>
                  </a:lnTo>
                  <a:lnTo>
                    <a:pt x="1714" y="52"/>
                  </a:lnTo>
                  <a:lnTo>
                    <a:pt x="1664" y="34"/>
                  </a:lnTo>
                  <a:lnTo>
                    <a:pt x="1612" y="20"/>
                  </a:lnTo>
                  <a:lnTo>
                    <a:pt x="1556" y="8"/>
                  </a:lnTo>
                  <a:lnTo>
                    <a:pt x="1498" y="2"/>
                  </a:lnTo>
                  <a:lnTo>
                    <a:pt x="1440" y="0"/>
                  </a:lnTo>
                  <a:lnTo>
                    <a:pt x="576" y="0"/>
                  </a:lnTo>
                  <a:lnTo>
                    <a:pt x="518" y="2"/>
                  </a:lnTo>
                  <a:lnTo>
                    <a:pt x="460" y="8"/>
                  </a:lnTo>
                  <a:lnTo>
                    <a:pt x="404" y="20"/>
                  </a:lnTo>
                  <a:lnTo>
                    <a:pt x="352" y="34"/>
                  </a:lnTo>
                  <a:lnTo>
                    <a:pt x="302" y="52"/>
                  </a:lnTo>
                  <a:lnTo>
                    <a:pt x="254" y="74"/>
                  </a:lnTo>
                  <a:lnTo>
                    <a:pt x="210" y="98"/>
                  </a:lnTo>
                  <a:lnTo>
                    <a:pt x="168" y="126"/>
                  </a:lnTo>
                  <a:lnTo>
                    <a:pt x="132" y="158"/>
                  </a:lnTo>
                  <a:lnTo>
                    <a:pt x="98" y="190"/>
                  </a:lnTo>
                  <a:lnTo>
                    <a:pt x="84" y="208"/>
                  </a:lnTo>
                  <a:lnTo>
                    <a:pt x="70" y="226"/>
                  </a:lnTo>
                  <a:lnTo>
                    <a:pt x="56" y="244"/>
                  </a:lnTo>
                  <a:lnTo>
                    <a:pt x="46" y="264"/>
                  </a:lnTo>
                  <a:lnTo>
                    <a:pt x="34" y="284"/>
                  </a:lnTo>
                  <a:lnTo>
                    <a:pt x="26" y="304"/>
                  </a:lnTo>
                  <a:lnTo>
                    <a:pt x="18" y="324"/>
                  </a:lnTo>
                  <a:lnTo>
                    <a:pt x="12" y="344"/>
                  </a:lnTo>
                  <a:lnTo>
                    <a:pt x="6" y="366"/>
                  </a:lnTo>
                  <a:lnTo>
                    <a:pt x="2" y="388"/>
                  </a:lnTo>
                  <a:lnTo>
                    <a:pt x="0" y="410"/>
                  </a:lnTo>
                  <a:lnTo>
                    <a:pt x="0" y="432"/>
                  </a:lnTo>
                  <a:lnTo>
                    <a:pt x="0" y="454"/>
                  </a:lnTo>
                  <a:lnTo>
                    <a:pt x="2" y="476"/>
                  </a:lnTo>
                  <a:lnTo>
                    <a:pt x="6" y="498"/>
                  </a:lnTo>
                  <a:lnTo>
                    <a:pt x="12" y="520"/>
                  </a:lnTo>
                  <a:lnTo>
                    <a:pt x="18" y="540"/>
                  </a:lnTo>
                  <a:lnTo>
                    <a:pt x="26" y="560"/>
                  </a:lnTo>
                  <a:lnTo>
                    <a:pt x="34" y="580"/>
                  </a:lnTo>
                  <a:lnTo>
                    <a:pt x="46" y="600"/>
                  </a:lnTo>
                  <a:lnTo>
                    <a:pt x="56" y="620"/>
                  </a:lnTo>
                  <a:lnTo>
                    <a:pt x="70" y="638"/>
                  </a:lnTo>
                  <a:lnTo>
                    <a:pt x="84" y="656"/>
                  </a:lnTo>
                  <a:lnTo>
                    <a:pt x="98" y="674"/>
                  </a:lnTo>
                  <a:lnTo>
                    <a:pt x="132" y="706"/>
                  </a:lnTo>
                  <a:lnTo>
                    <a:pt x="168" y="738"/>
                  </a:lnTo>
                  <a:lnTo>
                    <a:pt x="210" y="766"/>
                  </a:lnTo>
                  <a:lnTo>
                    <a:pt x="254" y="790"/>
                  </a:lnTo>
                  <a:lnTo>
                    <a:pt x="302" y="812"/>
                  </a:lnTo>
                  <a:lnTo>
                    <a:pt x="352" y="830"/>
                  </a:lnTo>
                  <a:lnTo>
                    <a:pt x="404" y="844"/>
                  </a:lnTo>
                  <a:lnTo>
                    <a:pt x="460" y="856"/>
                  </a:lnTo>
                  <a:lnTo>
                    <a:pt x="518" y="862"/>
                  </a:lnTo>
                  <a:lnTo>
                    <a:pt x="576" y="864"/>
                  </a:lnTo>
                  <a:close/>
                  <a:moveTo>
                    <a:pt x="576" y="216"/>
                  </a:moveTo>
                  <a:lnTo>
                    <a:pt x="1440" y="216"/>
                  </a:lnTo>
                  <a:lnTo>
                    <a:pt x="1470" y="218"/>
                  </a:lnTo>
                  <a:lnTo>
                    <a:pt x="1498" y="220"/>
                  </a:lnTo>
                  <a:lnTo>
                    <a:pt x="1526" y="226"/>
                  </a:lnTo>
                  <a:lnTo>
                    <a:pt x="1552" y="232"/>
                  </a:lnTo>
                  <a:lnTo>
                    <a:pt x="1578" y="242"/>
                  </a:lnTo>
                  <a:lnTo>
                    <a:pt x="1602" y="252"/>
                  </a:lnTo>
                  <a:lnTo>
                    <a:pt x="1624" y="266"/>
                  </a:lnTo>
                  <a:lnTo>
                    <a:pt x="1644" y="280"/>
                  </a:lnTo>
                  <a:lnTo>
                    <a:pt x="1662" y="294"/>
                  </a:lnTo>
                  <a:lnTo>
                    <a:pt x="1678" y="312"/>
                  </a:lnTo>
                  <a:lnTo>
                    <a:pt x="1694" y="330"/>
                  </a:lnTo>
                  <a:lnTo>
                    <a:pt x="1706" y="348"/>
                  </a:lnTo>
                  <a:lnTo>
                    <a:pt x="1716" y="368"/>
                  </a:lnTo>
                  <a:lnTo>
                    <a:pt x="1722" y="388"/>
                  </a:lnTo>
                  <a:lnTo>
                    <a:pt x="1726" y="410"/>
                  </a:lnTo>
                  <a:lnTo>
                    <a:pt x="1728" y="432"/>
                  </a:lnTo>
                  <a:lnTo>
                    <a:pt x="1726" y="454"/>
                  </a:lnTo>
                  <a:lnTo>
                    <a:pt x="1722" y="476"/>
                  </a:lnTo>
                  <a:lnTo>
                    <a:pt x="1716" y="496"/>
                  </a:lnTo>
                  <a:lnTo>
                    <a:pt x="1706" y="516"/>
                  </a:lnTo>
                  <a:lnTo>
                    <a:pt x="1694" y="534"/>
                  </a:lnTo>
                  <a:lnTo>
                    <a:pt x="1678" y="552"/>
                  </a:lnTo>
                  <a:lnTo>
                    <a:pt x="1662" y="570"/>
                  </a:lnTo>
                  <a:lnTo>
                    <a:pt x="1644" y="584"/>
                  </a:lnTo>
                  <a:lnTo>
                    <a:pt x="1624" y="598"/>
                  </a:lnTo>
                  <a:lnTo>
                    <a:pt x="1602" y="612"/>
                  </a:lnTo>
                  <a:lnTo>
                    <a:pt x="1578" y="622"/>
                  </a:lnTo>
                  <a:lnTo>
                    <a:pt x="1552" y="632"/>
                  </a:lnTo>
                  <a:lnTo>
                    <a:pt x="1526" y="638"/>
                  </a:lnTo>
                  <a:lnTo>
                    <a:pt x="1498" y="644"/>
                  </a:lnTo>
                  <a:lnTo>
                    <a:pt x="1470" y="646"/>
                  </a:lnTo>
                  <a:lnTo>
                    <a:pt x="1440" y="648"/>
                  </a:lnTo>
                  <a:lnTo>
                    <a:pt x="576" y="648"/>
                  </a:lnTo>
                  <a:lnTo>
                    <a:pt x="546" y="646"/>
                  </a:lnTo>
                  <a:lnTo>
                    <a:pt x="518" y="644"/>
                  </a:lnTo>
                  <a:lnTo>
                    <a:pt x="490" y="638"/>
                  </a:lnTo>
                  <a:lnTo>
                    <a:pt x="464" y="632"/>
                  </a:lnTo>
                  <a:lnTo>
                    <a:pt x="438" y="622"/>
                  </a:lnTo>
                  <a:lnTo>
                    <a:pt x="414" y="612"/>
                  </a:lnTo>
                  <a:lnTo>
                    <a:pt x="392" y="598"/>
                  </a:lnTo>
                  <a:lnTo>
                    <a:pt x="372" y="584"/>
                  </a:lnTo>
                  <a:lnTo>
                    <a:pt x="354" y="570"/>
                  </a:lnTo>
                  <a:lnTo>
                    <a:pt x="338" y="552"/>
                  </a:lnTo>
                  <a:lnTo>
                    <a:pt x="322" y="534"/>
                  </a:lnTo>
                  <a:lnTo>
                    <a:pt x="310" y="516"/>
                  </a:lnTo>
                  <a:lnTo>
                    <a:pt x="300" y="496"/>
                  </a:lnTo>
                  <a:lnTo>
                    <a:pt x="294" y="476"/>
                  </a:lnTo>
                  <a:lnTo>
                    <a:pt x="290" y="454"/>
                  </a:lnTo>
                  <a:lnTo>
                    <a:pt x="288" y="432"/>
                  </a:lnTo>
                  <a:lnTo>
                    <a:pt x="290" y="410"/>
                  </a:lnTo>
                  <a:lnTo>
                    <a:pt x="294" y="388"/>
                  </a:lnTo>
                  <a:lnTo>
                    <a:pt x="300" y="368"/>
                  </a:lnTo>
                  <a:lnTo>
                    <a:pt x="310" y="348"/>
                  </a:lnTo>
                  <a:lnTo>
                    <a:pt x="322" y="330"/>
                  </a:lnTo>
                  <a:lnTo>
                    <a:pt x="338" y="312"/>
                  </a:lnTo>
                  <a:lnTo>
                    <a:pt x="354" y="294"/>
                  </a:lnTo>
                  <a:lnTo>
                    <a:pt x="372" y="280"/>
                  </a:lnTo>
                  <a:lnTo>
                    <a:pt x="392" y="266"/>
                  </a:lnTo>
                  <a:lnTo>
                    <a:pt x="414" y="252"/>
                  </a:lnTo>
                  <a:lnTo>
                    <a:pt x="438" y="242"/>
                  </a:lnTo>
                  <a:lnTo>
                    <a:pt x="464" y="232"/>
                  </a:lnTo>
                  <a:lnTo>
                    <a:pt x="490" y="226"/>
                  </a:lnTo>
                  <a:lnTo>
                    <a:pt x="518" y="220"/>
                  </a:lnTo>
                  <a:lnTo>
                    <a:pt x="546" y="218"/>
                  </a:lnTo>
                  <a:lnTo>
                    <a:pt x="576" y="216"/>
                  </a:lnTo>
                  <a:close/>
                </a:path>
              </a:pathLst>
            </a:custGeom>
            <a:solidFill>
              <a:srgbClr val="002E8A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+mn-lt"/>
                <a:ea typeface="+mn-ea"/>
              </a:endParaRPr>
            </a:p>
          </p:txBody>
        </p:sp>
        <p:sp>
          <p:nvSpPr>
            <p:cNvPr id="20" name="Rectangle 42"/>
            <p:cNvSpPr>
              <a:spLocks noChangeArrowheads="1"/>
            </p:cNvSpPr>
            <p:nvPr/>
          </p:nvSpPr>
          <p:spPr bwMode="auto">
            <a:xfrm>
              <a:off x="2870" y="1071"/>
              <a:ext cx="864" cy="216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 dirty="0">
                <a:solidFill>
                  <a:sysClr val="windowText" lastClr="000000"/>
                </a:solidFill>
                <a:latin typeface="+mn-lt"/>
                <a:ea typeface="+mn-ea"/>
              </a:endParaRPr>
            </a:p>
          </p:txBody>
        </p:sp>
        <p:sp>
          <p:nvSpPr>
            <p:cNvPr id="21" name="Freeform 43"/>
            <p:cNvSpPr>
              <a:spLocks/>
            </p:cNvSpPr>
            <p:nvPr/>
          </p:nvSpPr>
          <p:spPr bwMode="auto">
            <a:xfrm>
              <a:off x="2294" y="1071"/>
              <a:ext cx="576" cy="648"/>
            </a:xfrm>
            <a:custGeom>
              <a:avLst/>
              <a:gdLst>
                <a:gd name="T0" fmla="*/ 576 w 576"/>
                <a:gd name="T1" fmla="*/ 216 h 648"/>
                <a:gd name="T2" fmla="*/ 576 w 576"/>
                <a:gd name="T3" fmla="*/ 216 h 648"/>
                <a:gd name="T4" fmla="*/ 518 w 576"/>
                <a:gd name="T5" fmla="*/ 218 h 648"/>
                <a:gd name="T6" fmla="*/ 460 w 576"/>
                <a:gd name="T7" fmla="*/ 224 h 648"/>
                <a:gd name="T8" fmla="*/ 404 w 576"/>
                <a:gd name="T9" fmla="*/ 236 h 648"/>
                <a:gd name="T10" fmla="*/ 352 w 576"/>
                <a:gd name="T11" fmla="*/ 250 h 648"/>
                <a:gd name="T12" fmla="*/ 302 w 576"/>
                <a:gd name="T13" fmla="*/ 268 h 648"/>
                <a:gd name="T14" fmla="*/ 254 w 576"/>
                <a:gd name="T15" fmla="*/ 290 h 648"/>
                <a:gd name="T16" fmla="*/ 210 w 576"/>
                <a:gd name="T17" fmla="*/ 314 h 648"/>
                <a:gd name="T18" fmla="*/ 168 w 576"/>
                <a:gd name="T19" fmla="*/ 342 h 648"/>
                <a:gd name="T20" fmla="*/ 132 w 576"/>
                <a:gd name="T21" fmla="*/ 374 h 648"/>
                <a:gd name="T22" fmla="*/ 98 w 576"/>
                <a:gd name="T23" fmla="*/ 406 h 648"/>
                <a:gd name="T24" fmla="*/ 84 w 576"/>
                <a:gd name="T25" fmla="*/ 424 h 648"/>
                <a:gd name="T26" fmla="*/ 70 w 576"/>
                <a:gd name="T27" fmla="*/ 442 h 648"/>
                <a:gd name="T28" fmla="*/ 56 w 576"/>
                <a:gd name="T29" fmla="*/ 460 h 648"/>
                <a:gd name="T30" fmla="*/ 46 w 576"/>
                <a:gd name="T31" fmla="*/ 480 h 648"/>
                <a:gd name="T32" fmla="*/ 34 w 576"/>
                <a:gd name="T33" fmla="*/ 500 h 648"/>
                <a:gd name="T34" fmla="*/ 26 w 576"/>
                <a:gd name="T35" fmla="*/ 520 h 648"/>
                <a:gd name="T36" fmla="*/ 18 w 576"/>
                <a:gd name="T37" fmla="*/ 540 h 648"/>
                <a:gd name="T38" fmla="*/ 12 w 576"/>
                <a:gd name="T39" fmla="*/ 560 h 648"/>
                <a:gd name="T40" fmla="*/ 6 w 576"/>
                <a:gd name="T41" fmla="*/ 582 h 648"/>
                <a:gd name="T42" fmla="*/ 2 w 576"/>
                <a:gd name="T43" fmla="*/ 604 h 648"/>
                <a:gd name="T44" fmla="*/ 0 w 576"/>
                <a:gd name="T45" fmla="*/ 626 h 648"/>
                <a:gd name="T46" fmla="*/ 0 w 576"/>
                <a:gd name="T47" fmla="*/ 648 h 648"/>
                <a:gd name="T48" fmla="*/ 0 w 576"/>
                <a:gd name="T49" fmla="*/ 432 h 648"/>
                <a:gd name="T50" fmla="*/ 0 w 576"/>
                <a:gd name="T51" fmla="*/ 432 h 648"/>
                <a:gd name="T52" fmla="*/ 0 w 576"/>
                <a:gd name="T53" fmla="*/ 410 h 648"/>
                <a:gd name="T54" fmla="*/ 2 w 576"/>
                <a:gd name="T55" fmla="*/ 388 h 648"/>
                <a:gd name="T56" fmla="*/ 6 w 576"/>
                <a:gd name="T57" fmla="*/ 366 h 648"/>
                <a:gd name="T58" fmla="*/ 12 w 576"/>
                <a:gd name="T59" fmla="*/ 344 h 648"/>
                <a:gd name="T60" fmla="*/ 18 w 576"/>
                <a:gd name="T61" fmla="*/ 324 h 648"/>
                <a:gd name="T62" fmla="*/ 26 w 576"/>
                <a:gd name="T63" fmla="*/ 304 h 648"/>
                <a:gd name="T64" fmla="*/ 34 w 576"/>
                <a:gd name="T65" fmla="*/ 284 h 648"/>
                <a:gd name="T66" fmla="*/ 46 w 576"/>
                <a:gd name="T67" fmla="*/ 264 h 648"/>
                <a:gd name="T68" fmla="*/ 56 w 576"/>
                <a:gd name="T69" fmla="*/ 244 h 648"/>
                <a:gd name="T70" fmla="*/ 70 w 576"/>
                <a:gd name="T71" fmla="*/ 226 h 648"/>
                <a:gd name="T72" fmla="*/ 84 w 576"/>
                <a:gd name="T73" fmla="*/ 208 h 648"/>
                <a:gd name="T74" fmla="*/ 98 w 576"/>
                <a:gd name="T75" fmla="*/ 190 h 648"/>
                <a:gd name="T76" fmla="*/ 132 w 576"/>
                <a:gd name="T77" fmla="*/ 158 h 648"/>
                <a:gd name="T78" fmla="*/ 168 w 576"/>
                <a:gd name="T79" fmla="*/ 126 h 648"/>
                <a:gd name="T80" fmla="*/ 210 w 576"/>
                <a:gd name="T81" fmla="*/ 98 h 648"/>
                <a:gd name="T82" fmla="*/ 254 w 576"/>
                <a:gd name="T83" fmla="*/ 74 h 648"/>
                <a:gd name="T84" fmla="*/ 302 w 576"/>
                <a:gd name="T85" fmla="*/ 52 h 648"/>
                <a:gd name="T86" fmla="*/ 352 w 576"/>
                <a:gd name="T87" fmla="*/ 34 h 648"/>
                <a:gd name="T88" fmla="*/ 404 w 576"/>
                <a:gd name="T89" fmla="*/ 20 h 648"/>
                <a:gd name="T90" fmla="*/ 460 w 576"/>
                <a:gd name="T91" fmla="*/ 8 h 648"/>
                <a:gd name="T92" fmla="*/ 518 w 576"/>
                <a:gd name="T93" fmla="*/ 2 h 648"/>
                <a:gd name="T94" fmla="*/ 576 w 576"/>
                <a:gd name="T95" fmla="*/ 0 h 648"/>
                <a:gd name="T96" fmla="*/ 576 w 576"/>
                <a:gd name="T97" fmla="*/ 216 h 648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576"/>
                <a:gd name="T148" fmla="*/ 0 h 648"/>
                <a:gd name="T149" fmla="*/ 576 w 576"/>
                <a:gd name="T150" fmla="*/ 648 h 648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576" h="648">
                  <a:moveTo>
                    <a:pt x="576" y="216"/>
                  </a:moveTo>
                  <a:lnTo>
                    <a:pt x="576" y="216"/>
                  </a:lnTo>
                  <a:lnTo>
                    <a:pt x="518" y="218"/>
                  </a:lnTo>
                  <a:lnTo>
                    <a:pt x="460" y="224"/>
                  </a:lnTo>
                  <a:lnTo>
                    <a:pt x="404" y="236"/>
                  </a:lnTo>
                  <a:lnTo>
                    <a:pt x="352" y="250"/>
                  </a:lnTo>
                  <a:lnTo>
                    <a:pt x="302" y="268"/>
                  </a:lnTo>
                  <a:lnTo>
                    <a:pt x="254" y="290"/>
                  </a:lnTo>
                  <a:lnTo>
                    <a:pt x="210" y="314"/>
                  </a:lnTo>
                  <a:lnTo>
                    <a:pt x="168" y="342"/>
                  </a:lnTo>
                  <a:lnTo>
                    <a:pt x="132" y="374"/>
                  </a:lnTo>
                  <a:lnTo>
                    <a:pt x="98" y="406"/>
                  </a:lnTo>
                  <a:lnTo>
                    <a:pt x="84" y="424"/>
                  </a:lnTo>
                  <a:lnTo>
                    <a:pt x="70" y="442"/>
                  </a:lnTo>
                  <a:lnTo>
                    <a:pt x="56" y="460"/>
                  </a:lnTo>
                  <a:lnTo>
                    <a:pt x="46" y="480"/>
                  </a:lnTo>
                  <a:lnTo>
                    <a:pt x="34" y="500"/>
                  </a:lnTo>
                  <a:lnTo>
                    <a:pt x="26" y="520"/>
                  </a:lnTo>
                  <a:lnTo>
                    <a:pt x="18" y="540"/>
                  </a:lnTo>
                  <a:lnTo>
                    <a:pt x="12" y="560"/>
                  </a:lnTo>
                  <a:lnTo>
                    <a:pt x="6" y="582"/>
                  </a:lnTo>
                  <a:lnTo>
                    <a:pt x="2" y="604"/>
                  </a:lnTo>
                  <a:lnTo>
                    <a:pt x="0" y="626"/>
                  </a:lnTo>
                  <a:lnTo>
                    <a:pt x="0" y="648"/>
                  </a:lnTo>
                  <a:lnTo>
                    <a:pt x="0" y="432"/>
                  </a:lnTo>
                  <a:lnTo>
                    <a:pt x="0" y="410"/>
                  </a:lnTo>
                  <a:lnTo>
                    <a:pt x="2" y="388"/>
                  </a:lnTo>
                  <a:lnTo>
                    <a:pt x="6" y="366"/>
                  </a:lnTo>
                  <a:lnTo>
                    <a:pt x="12" y="344"/>
                  </a:lnTo>
                  <a:lnTo>
                    <a:pt x="18" y="324"/>
                  </a:lnTo>
                  <a:lnTo>
                    <a:pt x="26" y="304"/>
                  </a:lnTo>
                  <a:lnTo>
                    <a:pt x="34" y="284"/>
                  </a:lnTo>
                  <a:lnTo>
                    <a:pt x="46" y="264"/>
                  </a:lnTo>
                  <a:lnTo>
                    <a:pt x="56" y="244"/>
                  </a:lnTo>
                  <a:lnTo>
                    <a:pt x="70" y="226"/>
                  </a:lnTo>
                  <a:lnTo>
                    <a:pt x="84" y="208"/>
                  </a:lnTo>
                  <a:lnTo>
                    <a:pt x="98" y="190"/>
                  </a:lnTo>
                  <a:lnTo>
                    <a:pt x="132" y="158"/>
                  </a:lnTo>
                  <a:lnTo>
                    <a:pt x="168" y="126"/>
                  </a:lnTo>
                  <a:lnTo>
                    <a:pt x="210" y="98"/>
                  </a:lnTo>
                  <a:lnTo>
                    <a:pt x="254" y="74"/>
                  </a:lnTo>
                  <a:lnTo>
                    <a:pt x="302" y="52"/>
                  </a:lnTo>
                  <a:lnTo>
                    <a:pt x="352" y="34"/>
                  </a:lnTo>
                  <a:lnTo>
                    <a:pt x="404" y="20"/>
                  </a:lnTo>
                  <a:lnTo>
                    <a:pt x="460" y="8"/>
                  </a:lnTo>
                  <a:lnTo>
                    <a:pt x="518" y="2"/>
                  </a:lnTo>
                  <a:lnTo>
                    <a:pt x="576" y="0"/>
                  </a:lnTo>
                  <a:lnTo>
                    <a:pt x="576" y="216"/>
                  </a:ln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+mn-lt"/>
                <a:ea typeface="+mn-ea"/>
              </a:endParaRPr>
            </a:p>
          </p:txBody>
        </p:sp>
        <p:sp>
          <p:nvSpPr>
            <p:cNvPr id="22" name="Freeform 44"/>
            <p:cNvSpPr>
              <a:spLocks/>
            </p:cNvSpPr>
            <p:nvPr/>
          </p:nvSpPr>
          <p:spPr bwMode="auto">
            <a:xfrm>
              <a:off x="3734" y="1071"/>
              <a:ext cx="576" cy="648"/>
            </a:xfrm>
            <a:custGeom>
              <a:avLst/>
              <a:gdLst>
                <a:gd name="T0" fmla="*/ 0 w 576"/>
                <a:gd name="T1" fmla="*/ 0 h 648"/>
                <a:gd name="T2" fmla="*/ 0 w 576"/>
                <a:gd name="T3" fmla="*/ 0 h 648"/>
                <a:gd name="T4" fmla="*/ 58 w 576"/>
                <a:gd name="T5" fmla="*/ 2 h 648"/>
                <a:gd name="T6" fmla="*/ 116 w 576"/>
                <a:gd name="T7" fmla="*/ 8 h 648"/>
                <a:gd name="T8" fmla="*/ 172 w 576"/>
                <a:gd name="T9" fmla="*/ 20 h 648"/>
                <a:gd name="T10" fmla="*/ 224 w 576"/>
                <a:gd name="T11" fmla="*/ 34 h 648"/>
                <a:gd name="T12" fmla="*/ 274 w 576"/>
                <a:gd name="T13" fmla="*/ 52 h 648"/>
                <a:gd name="T14" fmla="*/ 322 w 576"/>
                <a:gd name="T15" fmla="*/ 74 h 648"/>
                <a:gd name="T16" fmla="*/ 366 w 576"/>
                <a:gd name="T17" fmla="*/ 98 h 648"/>
                <a:gd name="T18" fmla="*/ 408 w 576"/>
                <a:gd name="T19" fmla="*/ 126 h 648"/>
                <a:gd name="T20" fmla="*/ 444 w 576"/>
                <a:gd name="T21" fmla="*/ 158 h 648"/>
                <a:gd name="T22" fmla="*/ 478 w 576"/>
                <a:gd name="T23" fmla="*/ 190 h 648"/>
                <a:gd name="T24" fmla="*/ 492 w 576"/>
                <a:gd name="T25" fmla="*/ 208 h 648"/>
                <a:gd name="T26" fmla="*/ 506 w 576"/>
                <a:gd name="T27" fmla="*/ 226 h 648"/>
                <a:gd name="T28" fmla="*/ 520 w 576"/>
                <a:gd name="T29" fmla="*/ 244 h 648"/>
                <a:gd name="T30" fmla="*/ 530 w 576"/>
                <a:gd name="T31" fmla="*/ 264 h 648"/>
                <a:gd name="T32" fmla="*/ 542 w 576"/>
                <a:gd name="T33" fmla="*/ 284 h 648"/>
                <a:gd name="T34" fmla="*/ 550 w 576"/>
                <a:gd name="T35" fmla="*/ 304 h 648"/>
                <a:gd name="T36" fmla="*/ 558 w 576"/>
                <a:gd name="T37" fmla="*/ 324 h 648"/>
                <a:gd name="T38" fmla="*/ 564 w 576"/>
                <a:gd name="T39" fmla="*/ 344 h 648"/>
                <a:gd name="T40" fmla="*/ 570 w 576"/>
                <a:gd name="T41" fmla="*/ 366 h 648"/>
                <a:gd name="T42" fmla="*/ 574 w 576"/>
                <a:gd name="T43" fmla="*/ 388 h 648"/>
                <a:gd name="T44" fmla="*/ 576 w 576"/>
                <a:gd name="T45" fmla="*/ 410 h 648"/>
                <a:gd name="T46" fmla="*/ 576 w 576"/>
                <a:gd name="T47" fmla="*/ 432 h 648"/>
                <a:gd name="T48" fmla="*/ 576 w 576"/>
                <a:gd name="T49" fmla="*/ 648 h 648"/>
                <a:gd name="T50" fmla="*/ 576 w 576"/>
                <a:gd name="T51" fmla="*/ 648 h 648"/>
                <a:gd name="T52" fmla="*/ 576 w 576"/>
                <a:gd name="T53" fmla="*/ 626 h 648"/>
                <a:gd name="T54" fmla="*/ 574 w 576"/>
                <a:gd name="T55" fmla="*/ 604 h 648"/>
                <a:gd name="T56" fmla="*/ 570 w 576"/>
                <a:gd name="T57" fmla="*/ 582 h 648"/>
                <a:gd name="T58" fmla="*/ 564 w 576"/>
                <a:gd name="T59" fmla="*/ 560 h 648"/>
                <a:gd name="T60" fmla="*/ 558 w 576"/>
                <a:gd name="T61" fmla="*/ 540 h 648"/>
                <a:gd name="T62" fmla="*/ 550 w 576"/>
                <a:gd name="T63" fmla="*/ 520 h 648"/>
                <a:gd name="T64" fmla="*/ 542 w 576"/>
                <a:gd name="T65" fmla="*/ 500 h 648"/>
                <a:gd name="T66" fmla="*/ 530 w 576"/>
                <a:gd name="T67" fmla="*/ 480 h 648"/>
                <a:gd name="T68" fmla="*/ 520 w 576"/>
                <a:gd name="T69" fmla="*/ 460 h 648"/>
                <a:gd name="T70" fmla="*/ 506 w 576"/>
                <a:gd name="T71" fmla="*/ 442 h 648"/>
                <a:gd name="T72" fmla="*/ 492 w 576"/>
                <a:gd name="T73" fmla="*/ 424 h 648"/>
                <a:gd name="T74" fmla="*/ 478 w 576"/>
                <a:gd name="T75" fmla="*/ 406 h 648"/>
                <a:gd name="T76" fmla="*/ 444 w 576"/>
                <a:gd name="T77" fmla="*/ 374 h 648"/>
                <a:gd name="T78" fmla="*/ 408 w 576"/>
                <a:gd name="T79" fmla="*/ 342 h 648"/>
                <a:gd name="T80" fmla="*/ 366 w 576"/>
                <a:gd name="T81" fmla="*/ 314 h 648"/>
                <a:gd name="T82" fmla="*/ 322 w 576"/>
                <a:gd name="T83" fmla="*/ 290 h 648"/>
                <a:gd name="T84" fmla="*/ 274 w 576"/>
                <a:gd name="T85" fmla="*/ 268 h 648"/>
                <a:gd name="T86" fmla="*/ 224 w 576"/>
                <a:gd name="T87" fmla="*/ 250 h 648"/>
                <a:gd name="T88" fmla="*/ 172 w 576"/>
                <a:gd name="T89" fmla="*/ 236 h 648"/>
                <a:gd name="T90" fmla="*/ 116 w 576"/>
                <a:gd name="T91" fmla="*/ 224 h 648"/>
                <a:gd name="T92" fmla="*/ 58 w 576"/>
                <a:gd name="T93" fmla="*/ 218 h 648"/>
                <a:gd name="T94" fmla="*/ 0 w 576"/>
                <a:gd name="T95" fmla="*/ 216 h 648"/>
                <a:gd name="T96" fmla="*/ 0 w 576"/>
                <a:gd name="T97" fmla="*/ 0 h 648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576"/>
                <a:gd name="T148" fmla="*/ 0 h 648"/>
                <a:gd name="T149" fmla="*/ 576 w 576"/>
                <a:gd name="T150" fmla="*/ 648 h 648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576" h="648">
                  <a:moveTo>
                    <a:pt x="0" y="0"/>
                  </a:moveTo>
                  <a:lnTo>
                    <a:pt x="0" y="0"/>
                  </a:lnTo>
                  <a:lnTo>
                    <a:pt x="58" y="2"/>
                  </a:lnTo>
                  <a:lnTo>
                    <a:pt x="116" y="8"/>
                  </a:lnTo>
                  <a:lnTo>
                    <a:pt x="172" y="20"/>
                  </a:lnTo>
                  <a:lnTo>
                    <a:pt x="224" y="34"/>
                  </a:lnTo>
                  <a:lnTo>
                    <a:pt x="274" y="52"/>
                  </a:lnTo>
                  <a:lnTo>
                    <a:pt x="322" y="74"/>
                  </a:lnTo>
                  <a:lnTo>
                    <a:pt x="366" y="98"/>
                  </a:lnTo>
                  <a:lnTo>
                    <a:pt x="408" y="126"/>
                  </a:lnTo>
                  <a:lnTo>
                    <a:pt x="444" y="158"/>
                  </a:lnTo>
                  <a:lnTo>
                    <a:pt x="478" y="190"/>
                  </a:lnTo>
                  <a:lnTo>
                    <a:pt x="492" y="208"/>
                  </a:lnTo>
                  <a:lnTo>
                    <a:pt x="506" y="226"/>
                  </a:lnTo>
                  <a:lnTo>
                    <a:pt x="520" y="244"/>
                  </a:lnTo>
                  <a:lnTo>
                    <a:pt x="530" y="264"/>
                  </a:lnTo>
                  <a:lnTo>
                    <a:pt x="542" y="284"/>
                  </a:lnTo>
                  <a:lnTo>
                    <a:pt x="550" y="304"/>
                  </a:lnTo>
                  <a:lnTo>
                    <a:pt x="558" y="324"/>
                  </a:lnTo>
                  <a:lnTo>
                    <a:pt x="564" y="344"/>
                  </a:lnTo>
                  <a:lnTo>
                    <a:pt x="570" y="366"/>
                  </a:lnTo>
                  <a:lnTo>
                    <a:pt x="574" y="388"/>
                  </a:lnTo>
                  <a:lnTo>
                    <a:pt x="576" y="410"/>
                  </a:lnTo>
                  <a:lnTo>
                    <a:pt x="576" y="432"/>
                  </a:lnTo>
                  <a:lnTo>
                    <a:pt x="576" y="648"/>
                  </a:lnTo>
                  <a:lnTo>
                    <a:pt x="576" y="626"/>
                  </a:lnTo>
                  <a:lnTo>
                    <a:pt x="574" y="604"/>
                  </a:lnTo>
                  <a:lnTo>
                    <a:pt x="570" y="582"/>
                  </a:lnTo>
                  <a:lnTo>
                    <a:pt x="564" y="560"/>
                  </a:lnTo>
                  <a:lnTo>
                    <a:pt x="558" y="540"/>
                  </a:lnTo>
                  <a:lnTo>
                    <a:pt x="550" y="520"/>
                  </a:lnTo>
                  <a:lnTo>
                    <a:pt x="542" y="500"/>
                  </a:lnTo>
                  <a:lnTo>
                    <a:pt x="530" y="480"/>
                  </a:lnTo>
                  <a:lnTo>
                    <a:pt x="520" y="460"/>
                  </a:lnTo>
                  <a:lnTo>
                    <a:pt x="506" y="442"/>
                  </a:lnTo>
                  <a:lnTo>
                    <a:pt x="492" y="424"/>
                  </a:lnTo>
                  <a:lnTo>
                    <a:pt x="478" y="406"/>
                  </a:lnTo>
                  <a:lnTo>
                    <a:pt x="444" y="374"/>
                  </a:lnTo>
                  <a:lnTo>
                    <a:pt x="408" y="342"/>
                  </a:lnTo>
                  <a:lnTo>
                    <a:pt x="366" y="314"/>
                  </a:lnTo>
                  <a:lnTo>
                    <a:pt x="322" y="290"/>
                  </a:lnTo>
                  <a:lnTo>
                    <a:pt x="274" y="268"/>
                  </a:lnTo>
                  <a:lnTo>
                    <a:pt x="224" y="250"/>
                  </a:lnTo>
                  <a:lnTo>
                    <a:pt x="172" y="236"/>
                  </a:lnTo>
                  <a:lnTo>
                    <a:pt x="116" y="224"/>
                  </a:lnTo>
                  <a:lnTo>
                    <a:pt x="58" y="218"/>
                  </a:lnTo>
                  <a:lnTo>
                    <a:pt x="0" y="21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+mn-lt"/>
                <a:ea typeface="+mn-ea"/>
              </a:endParaRPr>
            </a:p>
          </p:txBody>
        </p:sp>
      </p:grpSp>
      <p:grpSp>
        <p:nvGrpSpPr>
          <p:cNvPr id="18438" name="Group 45"/>
          <p:cNvGrpSpPr>
            <a:grpSpLocks/>
          </p:cNvGrpSpPr>
          <p:nvPr/>
        </p:nvGrpSpPr>
        <p:grpSpPr bwMode="auto">
          <a:xfrm>
            <a:off x="1116013" y="3052763"/>
            <a:ext cx="3200400" cy="1028700"/>
            <a:chOff x="3446" y="2810"/>
            <a:chExt cx="2016" cy="648"/>
          </a:xfrm>
        </p:grpSpPr>
        <p:sp>
          <p:nvSpPr>
            <p:cNvPr id="24" name="Freeform 46"/>
            <p:cNvSpPr>
              <a:spLocks/>
            </p:cNvSpPr>
            <p:nvPr/>
          </p:nvSpPr>
          <p:spPr bwMode="auto">
            <a:xfrm>
              <a:off x="3446" y="2819"/>
              <a:ext cx="2016" cy="432"/>
            </a:xfrm>
            <a:custGeom>
              <a:avLst/>
              <a:gdLst>
                <a:gd name="T0" fmla="*/ 0 w 2016"/>
                <a:gd name="T1" fmla="*/ 0 h 432"/>
                <a:gd name="T2" fmla="*/ 2 w 2016"/>
                <a:gd name="T3" fmla="*/ 44 h 432"/>
                <a:gd name="T4" fmla="*/ 12 w 2016"/>
                <a:gd name="T5" fmla="*/ 88 h 432"/>
                <a:gd name="T6" fmla="*/ 26 w 2016"/>
                <a:gd name="T7" fmla="*/ 128 h 432"/>
                <a:gd name="T8" fmla="*/ 46 w 2016"/>
                <a:gd name="T9" fmla="*/ 168 h 432"/>
                <a:gd name="T10" fmla="*/ 70 w 2016"/>
                <a:gd name="T11" fmla="*/ 206 h 432"/>
                <a:gd name="T12" fmla="*/ 98 w 2016"/>
                <a:gd name="T13" fmla="*/ 242 h 432"/>
                <a:gd name="T14" fmla="*/ 168 w 2016"/>
                <a:gd name="T15" fmla="*/ 306 h 432"/>
                <a:gd name="T16" fmla="*/ 254 w 2016"/>
                <a:gd name="T17" fmla="*/ 358 h 432"/>
                <a:gd name="T18" fmla="*/ 352 w 2016"/>
                <a:gd name="T19" fmla="*/ 398 h 432"/>
                <a:gd name="T20" fmla="*/ 460 w 2016"/>
                <a:gd name="T21" fmla="*/ 424 h 432"/>
                <a:gd name="T22" fmla="*/ 576 w 2016"/>
                <a:gd name="T23" fmla="*/ 432 h 432"/>
                <a:gd name="T24" fmla="*/ 1440 w 2016"/>
                <a:gd name="T25" fmla="*/ 432 h 432"/>
                <a:gd name="T26" fmla="*/ 1556 w 2016"/>
                <a:gd name="T27" fmla="*/ 424 h 432"/>
                <a:gd name="T28" fmla="*/ 1664 w 2016"/>
                <a:gd name="T29" fmla="*/ 398 h 432"/>
                <a:gd name="T30" fmla="*/ 1762 w 2016"/>
                <a:gd name="T31" fmla="*/ 358 h 432"/>
                <a:gd name="T32" fmla="*/ 1848 w 2016"/>
                <a:gd name="T33" fmla="*/ 306 h 432"/>
                <a:gd name="T34" fmla="*/ 1918 w 2016"/>
                <a:gd name="T35" fmla="*/ 242 h 432"/>
                <a:gd name="T36" fmla="*/ 1946 w 2016"/>
                <a:gd name="T37" fmla="*/ 206 h 432"/>
                <a:gd name="T38" fmla="*/ 1970 w 2016"/>
                <a:gd name="T39" fmla="*/ 168 h 432"/>
                <a:gd name="T40" fmla="*/ 1990 w 2016"/>
                <a:gd name="T41" fmla="*/ 128 h 432"/>
                <a:gd name="T42" fmla="*/ 2004 w 2016"/>
                <a:gd name="T43" fmla="*/ 88 h 432"/>
                <a:gd name="T44" fmla="*/ 2014 w 2016"/>
                <a:gd name="T45" fmla="*/ 44 h 432"/>
                <a:gd name="T46" fmla="*/ 2016 w 2016"/>
                <a:gd name="T47" fmla="*/ 0 h 432"/>
                <a:gd name="T48" fmla="*/ 1728 w 2016"/>
                <a:gd name="T49" fmla="*/ 0 h 432"/>
                <a:gd name="T50" fmla="*/ 1722 w 2016"/>
                <a:gd name="T51" fmla="*/ 44 h 432"/>
                <a:gd name="T52" fmla="*/ 1706 w 2016"/>
                <a:gd name="T53" fmla="*/ 84 h 432"/>
                <a:gd name="T54" fmla="*/ 1678 w 2016"/>
                <a:gd name="T55" fmla="*/ 120 h 432"/>
                <a:gd name="T56" fmla="*/ 1644 w 2016"/>
                <a:gd name="T57" fmla="*/ 152 h 432"/>
                <a:gd name="T58" fmla="*/ 1602 w 2016"/>
                <a:gd name="T59" fmla="*/ 180 h 432"/>
                <a:gd name="T60" fmla="*/ 1552 w 2016"/>
                <a:gd name="T61" fmla="*/ 200 h 432"/>
                <a:gd name="T62" fmla="*/ 1498 w 2016"/>
                <a:gd name="T63" fmla="*/ 212 h 432"/>
                <a:gd name="T64" fmla="*/ 1440 w 2016"/>
                <a:gd name="T65" fmla="*/ 216 h 432"/>
                <a:gd name="T66" fmla="*/ 576 w 2016"/>
                <a:gd name="T67" fmla="*/ 216 h 432"/>
                <a:gd name="T68" fmla="*/ 518 w 2016"/>
                <a:gd name="T69" fmla="*/ 212 h 432"/>
                <a:gd name="T70" fmla="*/ 464 w 2016"/>
                <a:gd name="T71" fmla="*/ 200 h 432"/>
                <a:gd name="T72" fmla="*/ 414 w 2016"/>
                <a:gd name="T73" fmla="*/ 180 h 432"/>
                <a:gd name="T74" fmla="*/ 372 w 2016"/>
                <a:gd name="T75" fmla="*/ 152 h 432"/>
                <a:gd name="T76" fmla="*/ 338 w 2016"/>
                <a:gd name="T77" fmla="*/ 120 h 432"/>
                <a:gd name="T78" fmla="*/ 310 w 2016"/>
                <a:gd name="T79" fmla="*/ 84 h 432"/>
                <a:gd name="T80" fmla="*/ 294 w 2016"/>
                <a:gd name="T81" fmla="*/ 44 h 432"/>
                <a:gd name="T82" fmla="*/ 288 w 2016"/>
                <a:gd name="T83" fmla="*/ 0 h 432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2016"/>
                <a:gd name="T127" fmla="*/ 0 h 432"/>
                <a:gd name="T128" fmla="*/ 2016 w 2016"/>
                <a:gd name="T129" fmla="*/ 432 h 432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2016" h="432">
                  <a:moveTo>
                    <a:pt x="0" y="0"/>
                  </a:moveTo>
                  <a:lnTo>
                    <a:pt x="0" y="0"/>
                  </a:lnTo>
                  <a:lnTo>
                    <a:pt x="0" y="22"/>
                  </a:lnTo>
                  <a:lnTo>
                    <a:pt x="2" y="44"/>
                  </a:lnTo>
                  <a:lnTo>
                    <a:pt x="6" y="66"/>
                  </a:lnTo>
                  <a:lnTo>
                    <a:pt x="12" y="88"/>
                  </a:lnTo>
                  <a:lnTo>
                    <a:pt x="18" y="108"/>
                  </a:lnTo>
                  <a:lnTo>
                    <a:pt x="26" y="128"/>
                  </a:lnTo>
                  <a:lnTo>
                    <a:pt x="34" y="148"/>
                  </a:lnTo>
                  <a:lnTo>
                    <a:pt x="46" y="168"/>
                  </a:lnTo>
                  <a:lnTo>
                    <a:pt x="56" y="188"/>
                  </a:lnTo>
                  <a:lnTo>
                    <a:pt x="70" y="206"/>
                  </a:lnTo>
                  <a:lnTo>
                    <a:pt x="84" y="224"/>
                  </a:lnTo>
                  <a:lnTo>
                    <a:pt x="98" y="242"/>
                  </a:lnTo>
                  <a:lnTo>
                    <a:pt x="132" y="274"/>
                  </a:lnTo>
                  <a:lnTo>
                    <a:pt x="168" y="306"/>
                  </a:lnTo>
                  <a:lnTo>
                    <a:pt x="210" y="334"/>
                  </a:lnTo>
                  <a:lnTo>
                    <a:pt x="254" y="358"/>
                  </a:lnTo>
                  <a:lnTo>
                    <a:pt x="302" y="380"/>
                  </a:lnTo>
                  <a:lnTo>
                    <a:pt x="352" y="398"/>
                  </a:lnTo>
                  <a:lnTo>
                    <a:pt x="404" y="412"/>
                  </a:lnTo>
                  <a:lnTo>
                    <a:pt x="460" y="424"/>
                  </a:lnTo>
                  <a:lnTo>
                    <a:pt x="518" y="430"/>
                  </a:lnTo>
                  <a:lnTo>
                    <a:pt x="576" y="432"/>
                  </a:lnTo>
                  <a:lnTo>
                    <a:pt x="1440" y="432"/>
                  </a:lnTo>
                  <a:lnTo>
                    <a:pt x="1498" y="430"/>
                  </a:lnTo>
                  <a:lnTo>
                    <a:pt x="1556" y="424"/>
                  </a:lnTo>
                  <a:lnTo>
                    <a:pt x="1612" y="412"/>
                  </a:lnTo>
                  <a:lnTo>
                    <a:pt x="1664" y="398"/>
                  </a:lnTo>
                  <a:lnTo>
                    <a:pt x="1714" y="380"/>
                  </a:lnTo>
                  <a:lnTo>
                    <a:pt x="1762" y="358"/>
                  </a:lnTo>
                  <a:lnTo>
                    <a:pt x="1806" y="334"/>
                  </a:lnTo>
                  <a:lnTo>
                    <a:pt x="1848" y="306"/>
                  </a:lnTo>
                  <a:lnTo>
                    <a:pt x="1884" y="274"/>
                  </a:lnTo>
                  <a:lnTo>
                    <a:pt x="1918" y="242"/>
                  </a:lnTo>
                  <a:lnTo>
                    <a:pt x="1932" y="224"/>
                  </a:lnTo>
                  <a:lnTo>
                    <a:pt x="1946" y="206"/>
                  </a:lnTo>
                  <a:lnTo>
                    <a:pt x="1960" y="188"/>
                  </a:lnTo>
                  <a:lnTo>
                    <a:pt x="1970" y="168"/>
                  </a:lnTo>
                  <a:lnTo>
                    <a:pt x="1982" y="148"/>
                  </a:lnTo>
                  <a:lnTo>
                    <a:pt x="1990" y="128"/>
                  </a:lnTo>
                  <a:lnTo>
                    <a:pt x="1998" y="108"/>
                  </a:lnTo>
                  <a:lnTo>
                    <a:pt x="2004" y="88"/>
                  </a:lnTo>
                  <a:lnTo>
                    <a:pt x="2010" y="66"/>
                  </a:lnTo>
                  <a:lnTo>
                    <a:pt x="2014" y="44"/>
                  </a:lnTo>
                  <a:lnTo>
                    <a:pt x="2016" y="22"/>
                  </a:lnTo>
                  <a:lnTo>
                    <a:pt x="2016" y="0"/>
                  </a:lnTo>
                  <a:lnTo>
                    <a:pt x="1728" y="0"/>
                  </a:lnTo>
                  <a:lnTo>
                    <a:pt x="1726" y="22"/>
                  </a:lnTo>
                  <a:lnTo>
                    <a:pt x="1722" y="44"/>
                  </a:lnTo>
                  <a:lnTo>
                    <a:pt x="1716" y="64"/>
                  </a:lnTo>
                  <a:lnTo>
                    <a:pt x="1706" y="84"/>
                  </a:lnTo>
                  <a:lnTo>
                    <a:pt x="1694" y="102"/>
                  </a:lnTo>
                  <a:lnTo>
                    <a:pt x="1678" y="120"/>
                  </a:lnTo>
                  <a:lnTo>
                    <a:pt x="1662" y="138"/>
                  </a:lnTo>
                  <a:lnTo>
                    <a:pt x="1644" y="152"/>
                  </a:lnTo>
                  <a:lnTo>
                    <a:pt x="1624" y="166"/>
                  </a:lnTo>
                  <a:lnTo>
                    <a:pt x="1602" y="180"/>
                  </a:lnTo>
                  <a:lnTo>
                    <a:pt x="1578" y="190"/>
                  </a:lnTo>
                  <a:lnTo>
                    <a:pt x="1552" y="200"/>
                  </a:lnTo>
                  <a:lnTo>
                    <a:pt x="1526" y="206"/>
                  </a:lnTo>
                  <a:lnTo>
                    <a:pt x="1498" y="212"/>
                  </a:lnTo>
                  <a:lnTo>
                    <a:pt x="1470" y="214"/>
                  </a:lnTo>
                  <a:lnTo>
                    <a:pt x="1440" y="216"/>
                  </a:lnTo>
                  <a:lnTo>
                    <a:pt x="576" y="216"/>
                  </a:lnTo>
                  <a:lnTo>
                    <a:pt x="546" y="214"/>
                  </a:lnTo>
                  <a:lnTo>
                    <a:pt x="518" y="212"/>
                  </a:lnTo>
                  <a:lnTo>
                    <a:pt x="490" y="206"/>
                  </a:lnTo>
                  <a:lnTo>
                    <a:pt x="464" y="200"/>
                  </a:lnTo>
                  <a:lnTo>
                    <a:pt x="438" y="190"/>
                  </a:lnTo>
                  <a:lnTo>
                    <a:pt x="414" y="180"/>
                  </a:lnTo>
                  <a:lnTo>
                    <a:pt x="392" y="166"/>
                  </a:lnTo>
                  <a:lnTo>
                    <a:pt x="372" y="152"/>
                  </a:lnTo>
                  <a:lnTo>
                    <a:pt x="354" y="138"/>
                  </a:lnTo>
                  <a:lnTo>
                    <a:pt x="338" y="120"/>
                  </a:lnTo>
                  <a:lnTo>
                    <a:pt x="322" y="102"/>
                  </a:lnTo>
                  <a:lnTo>
                    <a:pt x="310" y="84"/>
                  </a:lnTo>
                  <a:lnTo>
                    <a:pt x="300" y="64"/>
                  </a:lnTo>
                  <a:lnTo>
                    <a:pt x="294" y="44"/>
                  </a:lnTo>
                  <a:lnTo>
                    <a:pt x="290" y="22"/>
                  </a:lnTo>
                  <a:lnTo>
                    <a:pt x="288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/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+mn-lt"/>
                <a:ea typeface="+mn-ea"/>
              </a:endParaRPr>
            </a:p>
          </p:txBody>
        </p:sp>
        <p:sp>
          <p:nvSpPr>
            <p:cNvPr id="25" name="Rectangle 47"/>
            <p:cNvSpPr>
              <a:spLocks noChangeArrowheads="1"/>
            </p:cNvSpPr>
            <p:nvPr/>
          </p:nvSpPr>
          <p:spPr bwMode="auto">
            <a:xfrm>
              <a:off x="4022" y="3242"/>
              <a:ext cx="864" cy="216"/>
            </a:xfrm>
            <a:prstGeom prst="rect">
              <a:avLst/>
            </a:prstGeom>
            <a:solidFill>
              <a:srgbClr val="D09E00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+mn-lt"/>
                <a:ea typeface="+mn-ea"/>
              </a:endParaRPr>
            </a:p>
          </p:txBody>
        </p:sp>
        <p:sp>
          <p:nvSpPr>
            <p:cNvPr id="26" name="Freeform 48"/>
            <p:cNvSpPr>
              <a:spLocks/>
            </p:cNvSpPr>
            <p:nvPr/>
          </p:nvSpPr>
          <p:spPr bwMode="auto">
            <a:xfrm>
              <a:off x="4886" y="2810"/>
              <a:ext cx="576" cy="648"/>
            </a:xfrm>
            <a:custGeom>
              <a:avLst/>
              <a:gdLst>
                <a:gd name="T0" fmla="*/ 0 w 576"/>
                <a:gd name="T1" fmla="*/ 432 h 648"/>
                <a:gd name="T2" fmla="*/ 0 w 576"/>
                <a:gd name="T3" fmla="*/ 432 h 648"/>
                <a:gd name="T4" fmla="*/ 58 w 576"/>
                <a:gd name="T5" fmla="*/ 430 h 648"/>
                <a:gd name="T6" fmla="*/ 116 w 576"/>
                <a:gd name="T7" fmla="*/ 424 h 648"/>
                <a:gd name="T8" fmla="*/ 172 w 576"/>
                <a:gd name="T9" fmla="*/ 412 h 648"/>
                <a:gd name="T10" fmla="*/ 224 w 576"/>
                <a:gd name="T11" fmla="*/ 398 h 648"/>
                <a:gd name="T12" fmla="*/ 274 w 576"/>
                <a:gd name="T13" fmla="*/ 380 h 648"/>
                <a:gd name="T14" fmla="*/ 322 w 576"/>
                <a:gd name="T15" fmla="*/ 358 h 648"/>
                <a:gd name="T16" fmla="*/ 366 w 576"/>
                <a:gd name="T17" fmla="*/ 334 h 648"/>
                <a:gd name="T18" fmla="*/ 408 w 576"/>
                <a:gd name="T19" fmla="*/ 306 h 648"/>
                <a:gd name="T20" fmla="*/ 444 w 576"/>
                <a:gd name="T21" fmla="*/ 274 h 648"/>
                <a:gd name="T22" fmla="*/ 478 w 576"/>
                <a:gd name="T23" fmla="*/ 242 h 648"/>
                <a:gd name="T24" fmla="*/ 492 w 576"/>
                <a:gd name="T25" fmla="*/ 224 h 648"/>
                <a:gd name="T26" fmla="*/ 506 w 576"/>
                <a:gd name="T27" fmla="*/ 206 h 648"/>
                <a:gd name="T28" fmla="*/ 520 w 576"/>
                <a:gd name="T29" fmla="*/ 188 h 648"/>
                <a:gd name="T30" fmla="*/ 530 w 576"/>
                <a:gd name="T31" fmla="*/ 168 h 648"/>
                <a:gd name="T32" fmla="*/ 542 w 576"/>
                <a:gd name="T33" fmla="*/ 148 h 648"/>
                <a:gd name="T34" fmla="*/ 550 w 576"/>
                <a:gd name="T35" fmla="*/ 128 h 648"/>
                <a:gd name="T36" fmla="*/ 558 w 576"/>
                <a:gd name="T37" fmla="*/ 108 h 648"/>
                <a:gd name="T38" fmla="*/ 564 w 576"/>
                <a:gd name="T39" fmla="*/ 88 h 648"/>
                <a:gd name="T40" fmla="*/ 570 w 576"/>
                <a:gd name="T41" fmla="*/ 66 h 648"/>
                <a:gd name="T42" fmla="*/ 574 w 576"/>
                <a:gd name="T43" fmla="*/ 44 h 648"/>
                <a:gd name="T44" fmla="*/ 576 w 576"/>
                <a:gd name="T45" fmla="*/ 22 h 648"/>
                <a:gd name="T46" fmla="*/ 576 w 576"/>
                <a:gd name="T47" fmla="*/ 0 h 648"/>
                <a:gd name="T48" fmla="*/ 576 w 576"/>
                <a:gd name="T49" fmla="*/ 216 h 648"/>
                <a:gd name="T50" fmla="*/ 576 w 576"/>
                <a:gd name="T51" fmla="*/ 216 h 648"/>
                <a:gd name="T52" fmla="*/ 576 w 576"/>
                <a:gd name="T53" fmla="*/ 238 h 648"/>
                <a:gd name="T54" fmla="*/ 574 w 576"/>
                <a:gd name="T55" fmla="*/ 260 h 648"/>
                <a:gd name="T56" fmla="*/ 570 w 576"/>
                <a:gd name="T57" fmla="*/ 282 h 648"/>
                <a:gd name="T58" fmla="*/ 564 w 576"/>
                <a:gd name="T59" fmla="*/ 304 h 648"/>
                <a:gd name="T60" fmla="*/ 558 w 576"/>
                <a:gd name="T61" fmla="*/ 324 h 648"/>
                <a:gd name="T62" fmla="*/ 550 w 576"/>
                <a:gd name="T63" fmla="*/ 344 h 648"/>
                <a:gd name="T64" fmla="*/ 542 w 576"/>
                <a:gd name="T65" fmla="*/ 364 h 648"/>
                <a:gd name="T66" fmla="*/ 530 w 576"/>
                <a:gd name="T67" fmla="*/ 384 h 648"/>
                <a:gd name="T68" fmla="*/ 520 w 576"/>
                <a:gd name="T69" fmla="*/ 404 h 648"/>
                <a:gd name="T70" fmla="*/ 506 w 576"/>
                <a:gd name="T71" fmla="*/ 422 h 648"/>
                <a:gd name="T72" fmla="*/ 492 w 576"/>
                <a:gd name="T73" fmla="*/ 440 h 648"/>
                <a:gd name="T74" fmla="*/ 478 w 576"/>
                <a:gd name="T75" fmla="*/ 458 h 648"/>
                <a:gd name="T76" fmla="*/ 444 w 576"/>
                <a:gd name="T77" fmla="*/ 490 h 648"/>
                <a:gd name="T78" fmla="*/ 408 w 576"/>
                <a:gd name="T79" fmla="*/ 522 h 648"/>
                <a:gd name="T80" fmla="*/ 366 w 576"/>
                <a:gd name="T81" fmla="*/ 550 h 648"/>
                <a:gd name="T82" fmla="*/ 322 w 576"/>
                <a:gd name="T83" fmla="*/ 574 h 648"/>
                <a:gd name="T84" fmla="*/ 274 w 576"/>
                <a:gd name="T85" fmla="*/ 596 h 648"/>
                <a:gd name="T86" fmla="*/ 224 w 576"/>
                <a:gd name="T87" fmla="*/ 614 h 648"/>
                <a:gd name="T88" fmla="*/ 172 w 576"/>
                <a:gd name="T89" fmla="*/ 628 h 648"/>
                <a:gd name="T90" fmla="*/ 116 w 576"/>
                <a:gd name="T91" fmla="*/ 640 h 648"/>
                <a:gd name="T92" fmla="*/ 58 w 576"/>
                <a:gd name="T93" fmla="*/ 646 h 648"/>
                <a:gd name="T94" fmla="*/ 0 w 576"/>
                <a:gd name="T95" fmla="*/ 648 h 648"/>
                <a:gd name="T96" fmla="*/ 0 w 576"/>
                <a:gd name="T97" fmla="*/ 432 h 648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576"/>
                <a:gd name="T148" fmla="*/ 0 h 648"/>
                <a:gd name="T149" fmla="*/ 576 w 576"/>
                <a:gd name="T150" fmla="*/ 648 h 648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576" h="648">
                  <a:moveTo>
                    <a:pt x="0" y="432"/>
                  </a:moveTo>
                  <a:lnTo>
                    <a:pt x="0" y="432"/>
                  </a:lnTo>
                  <a:lnTo>
                    <a:pt x="58" y="430"/>
                  </a:lnTo>
                  <a:lnTo>
                    <a:pt x="116" y="424"/>
                  </a:lnTo>
                  <a:lnTo>
                    <a:pt x="172" y="412"/>
                  </a:lnTo>
                  <a:lnTo>
                    <a:pt x="224" y="398"/>
                  </a:lnTo>
                  <a:lnTo>
                    <a:pt x="274" y="380"/>
                  </a:lnTo>
                  <a:lnTo>
                    <a:pt x="322" y="358"/>
                  </a:lnTo>
                  <a:lnTo>
                    <a:pt x="366" y="334"/>
                  </a:lnTo>
                  <a:lnTo>
                    <a:pt x="408" y="306"/>
                  </a:lnTo>
                  <a:lnTo>
                    <a:pt x="444" y="274"/>
                  </a:lnTo>
                  <a:lnTo>
                    <a:pt x="478" y="242"/>
                  </a:lnTo>
                  <a:lnTo>
                    <a:pt x="492" y="224"/>
                  </a:lnTo>
                  <a:lnTo>
                    <a:pt x="506" y="206"/>
                  </a:lnTo>
                  <a:lnTo>
                    <a:pt x="520" y="188"/>
                  </a:lnTo>
                  <a:lnTo>
                    <a:pt x="530" y="168"/>
                  </a:lnTo>
                  <a:lnTo>
                    <a:pt x="542" y="148"/>
                  </a:lnTo>
                  <a:lnTo>
                    <a:pt x="550" y="128"/>
                  </a:lnTo>
                  <a:lnTo>
                    <a:pt x="558" y="108"/>
                  </a:lnTo>
                  <a:lnTo>
                    <a:pt x="564" y="88"/>
                  </a:lnTo>
                  <a:lnTo>
                    <a:pt x="570" y="66"/>
                  </a:lnTo>
                  <a:lnTo>
                    <a:pt x="574" y="44"/>
                  </a:lnTo>
                  <a:lnTo>
                    <a:pt x="576" y="22"/>
                  </a:lnTo>
                  <a:lnTo>
                    <a:pt x="576" y="0"/>
                  </a:lnTo>
                  <a:lnTo>
                    <a:pt x="576" y="216"/>
                  </a:lnTo>
                  <a:lnTo>
                    <a:pt x="576" y="238"/>
                  </a:lnTo>
                  <a:lnTo>
                    <a:pt x="574" y="260"/>
                  </a:lnTo>
                  <a:lnTo>
                    <a:pt x="570" y="282"/>
                  </a:lnTo>
                  <a:lnTo>
                    <a:pt x="564" y="304"/>
                  </a:lnTo>
                  <a:lnTo>
                    <a:pt x="558" y="324"/>
                  </a:lnTo>
                  <a:lnTo>
                    <a:pt x="550" y="344"/>
                  </a:lnTo>
                  <a:lnTo>
                    <a:pt x="542" y="364"/>
                  </a:lnTo>
                  <a:lnTo>
                    <a:pt x="530" y="384"/>
                  </a:lnTo>
                  <a:lnTo>
                    <a:pt x="520" y="404"/>
                  </a:lnTo>
                  <a:lnTo>
                    <a:pt x="506" y="422"/>
                  </a:lnTo>
                  <a:lnTo>
                    <a:pt x="492" y="440"/>
                  </a:lnTo>
                  <a:lnTo>
                    <a:pt x="478" y="458"/>
                  </a:lnTo>
                  <a:lnTo>
                    <a:pt x="444" y="490"/>
                  </a:lnTo>
                  <a:lnTo>
                    <a:pt x="408" y="522"/>
                  </a:lnTo>
                  <a:lnTo>
                    <a:pt x="366" y="550"/>
                  </a:lnTo>
                  <a:lnTo>
                    <a:pt x="322" y="574"/>
                  </a:lnTo>
                  <a:lnTo>
                    <a:pt x="274" y="596"/>
                  </a:lnTo>
                  <a:lnTo>
                    <a:pt x="224" y="614"/>
                  </a:lnTo>
                  <a:lnTo>
                    <a:pt x="172" y="628"/>
                  </a:lnTo>
                  <a:lnTo>
                    <a:pt x="116" y="640"/>
                  </a:lnTo>
                  <a:lnTo>
                    <a:pt x="58" y="646"/>
                  </a:lnTo>
                  <a:lnTo>
                    <a:pt x="0" y="648"/>
                  </a:lnTo>
                  <a:lnTo>
                    <a:pt x="0" y="432"/>
                  </a:lnTo>
                  <a:close/>
                </a:path>
              </a:pathLst>
            </a:custGeom>
            <a:gradFill rotWithShape="1">
              <a:gsLst>
                <a:gs pos="0">
                  <a:srgbClr val="D09E00"/>
                </a:gs>
                <a:gs pos="100000">
                  <a:srgbClr val="A27B00"/>
                </a:gs>
              </a:gsLst>
              <a:lin ang="0" scaled="1"/>
            </a:gra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+mn-lt"/>
                <a:ea typeface="+mn-ea"/>
              </a:endParaRPr>
            </a:p>
          </p:txBody>
        </p:sp>
        <p:sp>
          <p:nvSpPr>
            <p:cNvPr id="27" name="Freeform 49"/>
            <p:cNvSpPr>
              <a:spLocks/>
            </p:cNvSpPr>
            <p:nvPr/>
          </p:nvSpPr>
          <p:spPr bwMode="auto">
            <a:xfrm>
              <a:off x="3446" y="2810"/>
              <a:ext cx="576" cy="648"/>
            </a:xfrm>
            <a:custGeom>
              <a:avLst/>
              <a:gdLst>
                <a:gd name="T0" fmla="*/ 576 w 576"/>
                <a:gd name="T1" fmla="*/ 648 h 648"/>
                <a:gd name="T2" fmla="*/ 576 w 576"/>
                <a:gd name="T3" fmla="*/ 648 h 648"/>
                <a:gd name="T4" fmla="*/ 518 w 576"/>
                <a:gd name="T5" fmla="*/ 646 h 648"/>
                <a:gd name="T6" fmla="*/ 460 w 576"/>
                <a:gd name="T7" fmla="*/ 640 h 648"/>
                <a:gd name="T8" fmla="*/ 404 w 576"/>
                <a:gd name="T9" fmla="*/ 628 h 648"/>
                <a:gd name="T10" fmla="*/ 352 w 576"/>
                <a:gd name="T11" fmla="*/ 614 h 648"/>
                <a:gd name="T12" fmla="*/ 302 w 576"/>
                <a:gd name="T13" fmla="*/ 596 h 648"/>
                <a:gd name="T14" fmla="*/ 254 w 576"/>
                <a:gd name="T15" fmla="*/ 574 h 648"/>
                <a:gd name="T16" fmla="*/ 210 w 576"/>
                <a:gd name="T17" fmla="*/ 550 h 648"/>
                <a:gd name="T18" fmla="*/ 168 w 576"/>
                <a:gd name="T19" fmla="*/ 522 h 648"/>
                <a:gd name="T20" fmla="*/ 132 w 576"/>
                <a:gd name="T21" fmla="*/ 490 h 648"/>
                <a:gd name="T22" fmla="*/ 98 w 576"/>
                <a:gd name="T23" fmla="*/ 458 h 648"/>
                <a:gd name="T24" fmla="*/ 84 w 576"/>
                <a:gd name="T25" fmla="*/ 440 h 648"/>
                <a:gd name="T26" fmla="*/ 70 w 576"/>
                <a:gd name="T27" fmla="*/ 422 h 648"/>
                <a:gd name="T28" fmla="*/ 56 w 576"/>
                <a:gd name="T29" fmla="*/ 404 h 648"/>
                <a:gd name="T30" fmla="*/ 46 w 576"/>
                <a:gd name="T31" fmla="*/ 384 h 648"/>
                <a:gd name="T32" fmla="*/ 34 w 576"/>
                <a:gd name="T33" fmla="*/ 364 h 648"/>
                <a:gd name="T34" fmla="*/ 26 w 576"/>
                <a:gd name="T35" fmla="*/ 344 h 648"/>
                <a:gd name="T36" fmla="*/ 18 w 576"/>
                <a:gd name="T37" fmla="*/ 324 h 648"/>
                <a:gd name="T38" fmla="*/ 12 w 576"/>
                <a:gd name="T39" fmla="*/ 304 h 648"/>
                <a:gd name="T40" fmla="*/ 6 w 576"/>
                <a:gd name="T41" fmla="*/ 282 h 648"/>
                <a:gd name="T42" fmla="*/ 2 w 576"/>
                <a:gd name="T43" fmla="*/ 260 h 648"/>
                <a:gd name="T44" fmla="*/ 0 w 576"/>
                <a:gd name="T45" fmla="*/ 238 h 648"/>
                <a:gd name="T46" fmla="*/ 0 w 576"/>
                <a:gd name="T47" fmla="*/ 216 h 648"/>
                <a:gd name="T48" fmla="*/ 0 w 576"/>
                <a:gd name="T49" fmla="*/ 0 h 648"/>
                <a:gd name="T50" fmla="*/ 0 w 576"/>
                <a:gd name="T51" fmla="*/ 0 h 648"/>
                <a:gd name="T52" fmla="*/ 0 w 576"/>
                <a:gd name="T53" fmla="*/ 22 h 648"/>
                <a:gd name="T54" fmla="*/ 2 w 576"/>
                <a:gd name="T55" fmla="*/ 44 h 648"/>
                <a:gd name="T56" fmla="*/ 6 w 576"/>
                <a:gd name="T57" fmla="*/ 66 h 648"/>
                <a:gd name="T58" fmla="*/ 12 w 576"/>
                <a:gd name="T59" fmla="*/ 88 h 648"/>
                <a:gd name="T60" fmla="*/ 18 w 576"/>
                <a:gd name="T61" fmla="*/ 108 h 648"/>
                <a:gd name="T62" fmla="*/ 26 w 576"/>
                <a:gd name="T63" fmla="*/ 128 h 648"/>
                <a:gd name="T64" fmla="*/ 34 w 576"/>
                <a:gd name="T65" fmla="*/ 148 h 648"/>
                <a:gd name="T66" fmla="*/ 46 w 576"/>
                <a:gd name="T67" fmla="*/ 168 h 648"/>
                <a:gd name="T68" fmla="*/ 56 w 576"/>
                <a:gd name="T69" fmla="*/ 188 h 648"/>
                <a:gd name="T70" fmla="*/ 70 w 576"/>
                <a:gd name="T71" fmla="*/ 206 h 648"/>
                <a:gd name="T72" fmla="*/ 84 w 576"/>
                <a:gd name="T73" fmla="*/ 224 h 648"/>
                <a:gd name="T74" fmla="*/ 98 w 576"/>
                <a:gd name="T75" fmla="*/ 242 h 648"/>
                <a:gd name="T76" fmla="*/ 132 w 576"/>
                <a:gd name="T77" fmla="*/ 274 h 648"/>
                <a:gd name="T78" fmla="*/ 168 w 576"/>
                <a:gd name="T79" fmla="*/ 306 h 648"/>
                <a:gd name="T80" fmla="*/ 210 w 576"/>
                <a:gd name="T81" fmla="*/ 334 h 648"/>
                <a:gd name="T82" fmla="*/ 254 w 576"/>
                <a:gd name="T83" fmla="*/ 358 h 648"/>
                <a:gd name="T84" fmla="*/ 302 w 576"/>
                <a:gd name="T85" fmla="*/ 380 h 648"/>
                <a:gd name="T86" fmla="*/ 352 w 576"/>
                <a:gd name="T87" fmla="*/ 398 h 648"/>
                <a:gd name="T88" fmla="*/ 404 w 576"/>
                <a:gd name="T89" fmla="*/ 412 h 648"/>
                <a:gd name="T90" fmla="*/ 460 w 576"/>
                <a:gd name="T91" fmla="*/ 424 h 648"/>
                <a:gd name="T92" fmla="*/ 518 w 576"/>
                <a:gd name="T93" fmla="*/ 430 h 648"/>
                <a:gd name="T94" fmla="*/ 576 w 576"/>
                <a:gd name="T95" fmla="*/ 432 h 648"/>
                <a:gd name="T96" fmla="*/ 576 w 576"/>
                <a:gd name="T97" fmla="*/ 648 h 648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576"/>
                <a:gd name="T148" fmla="*/ 0 h 648"/>
                <a:gd name="T149" fmla="*/ 576 w 576"/>
                <a:gd name="T150" fmla="*/ 648 h 648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576" h="648">
                  <a:moveTo>
                    <a:pt x="576" y="648"/>
                  </a:moveTo>
                  <a:lnTo>
                    <a:pt x="576" y="648"/>
                  </a:lnTo>
                  <a:lnTo>
                    <a:pt x="518" y="646"/>
                  </a:lnTo>
                  <a:lnTo>
                    <a:pt x="460" y="640"/>
                  </a:lnTo>
                  <a:lnTo>
                    <a:pt x="404" y="628"/>
                  </a:lnTo>
                  <a:lnTo>
                    <a:pt x="352" y="614"/>
                  </a:lnTo>
                  <a:lnTo>
                    <a:pt x="302" y="596"/>
                  </a:lnTo>
                  <a:lnTo>
                    <a:pt x="254" y="574"/>
                  </a:lnTo>
                  <a:lnTo>
                    <a:pt x="210" y="550"/>
                  </a:lnTo>
                  <a:lnTo>
                    <a:pt x="168" y="522"/>
                  </a:lnTo>
                  <a:lnTo>
                    <a:pt x="132" y="490"/>
                  </a:lnTo>
                  <a:lnTo>
                    <a:pt x="98" y="458"/>
                  </a:lnTo>
                  <a:lnTo>
                    <a:pt x="84" y="440"/>
                  </a:lnTo>
                  <a:lnTo>
                    <a:pt x="70" y="422"/>
                  </a:lnTo>
                  <a:lnTo>
                    <a:pt x="56" y="404"/>
                  </a:lnTo>
                  <a:lnTo>
                    <a:pt x="46" y="384"/>
                  </a:lnTo>
                  <a:lnTo>
                    <a:pt x="34" y="364"/>
                  </a:lnTo>
                  <a:lnTo>
                    <a:pt x="26" y="344"/>
                  </a:lnTo>
                  <a:lnTo>
                    <a:pt x="18" y="324"/>
                  </a:lnTo>
                  <a:lnTo>
                    <a:pt x="12" y="304"/>
                  </a:lnTo>
                  <a:lnTo>
                    <a:pt x="6" y="282"/>
                  </a:lnTo>
                  <a:lnTo>
                    <a:pt x="2" y="260"/>
                  </a:lnTo>
                  <a:lnTo>
                    <a:pt x="0" y="238"/>
                  </a:lnTo>
                  <a:lnTo>
                    <a:pt x="0" y="216"/>
                  </a:lnTo>
                  <a:lnTo>
                    <a:pt x="0" y="0"/>
                  </a:lnTo>
                  <a:lnTo>
                    <a:pt x="0" y="22"/>
                  </a:lnTo>
                  <a:lnTo>
                    <a:pt x="2" y="44"/>
                  </a:lnTo>
                  <a:lnTo>
                    <a:pt x="6" y="66"/>
                  </a:lnTo>
                  <a:lnTo>
                    <a:pt x="12" y="88"/>
                  </a:lnTo>
                  <a:lnTo>
                    <a:pt x="18" y="108"/>
                  </a:lnTo>
                  <a:lnTo>
                    <a:pt x="26" y="128"/>
                  </a:lnTo>
                  <a:lnTo>
                    <a:pt x="34" y="148"/>
                  </a:lnTo>
                  <a:lnTo>
                    <a:pt x="46" y="168"/>
                  </a:lnTo>
                  <a:lnTo>
                    <a:pt x="56" y="188"/>
                  </a:lnTo>
                  <a:lnTo>
                    <a:pt x="70" y="206"/>
                  </a:lnTo>
                  <a:lnTo>
                    <a:pt x="84" y="224"/>
                  </a:lnTo>
                  <a:lnTo>
                    <a:pt x="98" y="242"/>
                  </a:lnTo>
                  <a:lnTo>
                    <a:pt x="132" y="274"/>
                  </a:lnTo>
                  <a:lnTo>
                    <a:pt x="168" y="306"/>
                  </a:lnTo>
                  <a:lnTo>
                    <a:pt x="210" y="334"/>
                  </a:lnTo>
                  <a:lnTo>
                    <a:pt x="254" y="358"/>
                  </a:lnTo>
                  <a:lnTo>
                    <a:pt x="302" y="380"/>
                  </a:lnTo>
                  <a:lnTo>
                    <a:pt x="352" y="398"/>
                  </a:lnTo>
                  <a:lnTo>
                    <a:pt x="404" y="412"/>
                  </a:lnTo>
                  <a:lnTo>
                    <a:pt x="460" y="424"/>
                  </a:lnTo>
                  <a:lnTo>
                    <a:pt x="518" y="430"/>
                  </a:lnTo>
                  <a:lnTo>
                    <a:pt x="576" y="432"/>
                  </a:lnTo>
                  <a:lnTo>
                    <a:pt x="576" y="648"/>
                  </a:lnTo>
                  <a:close/>
                </a:path>
              </a:pathLst>
            </a:custGeom>
            <a:gradFill rotWithShape="1">
              <a:gsLst>
                <a:gs pos="0">
                  <a:srgbClr val="FFD13F"/>
                </a:gs>
                <a:gs pos="100000">
                  <a:srgbClr val="D09E00"/>
                </a:gs>
              </a:gsLst>
              <a:lin ang="0" scaled="1"/>
            </a:gra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+mn-lt"/>
                <a:ea typeface="+mn-ea"/>
              </a:endParaRPr>
            </a:p>
          </p:txBody>
        </p:sp>
      </p:grpSp>
      <p:grpSp>
        <p:nvGrpSpPr>
          <p:cNvPr id="18439" name="Group 63"/>
          <p:cNvGrpSpPr>
            <a:grpSpLocks/>
          </p:cNvGrpSpPr>
          <p:nvPr/>
        </p:nvGrpSpPr>
        <p:grpSpPr bwMode="auto">
          <a:xfrm>
            <a:off x="4711700" y="3052763"/>
            <a:ext cx="3200400" cy="1031875"/>
            <a:chOff x="3446" y="2810"/>
            <a:chExt cx="2016" cy="650"/>
          </a:xfrm>
        </p:grpSpPr>
        <p:sp>
          <p:nvSpPr>
            <p:cNvPr id="29" name="Freeform 64"/>
            <p:cNvSpPr>
              <a:spLocks/>
            </p:cNvSpPr>
            <p:nvPr/>
          </p:nvSpPr>
          <p:spPr bwMode="auto">
            <a:xfrm>
              <a:off x="3446" y="2819"/>
              <a:ext cx="2016" cy="432"/>
            </a:xfrm>
            <a:custGeom>
              <a:avLst/>
              <a:gdLst>
                <a:gd name="T0" fmla="*/ 0 w 2016"/>
                <a:gd name="T1" fmla="*/ 0 h 432"/>
                <a:gd name="T2" fmla="*/ 2 w 2016"/>
                <a:gd name="T3" fmla="*/ 44 h 432"/>
                <a:gd name="T4" fmla="*/ 12 w 2016"/>
                <a:gd name="T5" fmla="*/ 88 h 432"/>
                <a:gd name="T6" fmla="*/ 26 w 2016"/>
                <a:gd name="T7" fmla="*/ 128 h 432"/>
                <a:gd name="T8" fmla="*/ 46 w 2016"/>
                <a:gd name="T9" fmla="*/ 168 h 432"/>
                <a:gd name="T10" fmla="*/ 70 w 2016"/>
                <a:gd name="T11" fmla="*/ 206 h 432"/>
                <a:gd name="T12" fmla="*/ 98 w 2016"/>
                <a:gd name="T13" fmla="*/ 242 h 432"/>
                <a:gd name="T14" fmla="*/ 168 w 2016"/>
                <a:gd name="T15" fmla="*/ 306 h 432"/>
                <a:gd name="T16" fmla="*/ 254 w 2016"/>
                <a:gd name="T17" fmla="*/ 358 h 432"/>
                <a:gd name="T18" fmla="*/ 352 w 2016"/>
                <a:gd name="T19" fmla="*/ 398 h 432"/>
                <a:gd name="T20" fmla="*/ 460 w 2016"/>
                <a:gd name="T21" fmla="*/ 424 h 432"/>
                <a:gd name="T22" fmla="*/ 576 w 2016"/>
                <a:gd name="T23" fmla="*/ 432 h 432"/>
                <a:gd name="T24" fmla="*/ 1440 w 2016"/>
                <a:gd name="T25" fmla="*/ 432 h 432"/>
                <a:gd name="T26" fmla="*/ 1556 w 2016"/>
                <a:gd name="T27" fmla="*/ 424 h 432"/>
                <a:gd name="T28" fmla="*/ 1664 w 2016"/>
                <a:gd name="T29" fmla="*/ 398 h 432"/>
                <a:gd name="T30" fmla="*/ 1762 w 2016"/>
                <a:gd name="T31" fmla="*/ 358 h 432"/>
                <a:gd name="T32" fmla="*/ 1848 w 2016"/>
                <a:gd name="T33" fmla="*/ 306 h 432"/>
                <a:gd name="T34" fmla="*/ 1918 w 2016"/>
                <a:gd name="T35" fmla="*/ 242 h 432"/>
                <a:gd name="T36" fmla="*/ 1946 w 2016"/>
                <a:gd name="T37" fmla="*/ 206 h 432"/>
                <a:gd name="T38" fmla="*/ 1970 w 2016"/>
                <a:gd name="T39" fmla="*/ 168 h 432"/>
                <a:gd name="T40" fmla="*/ 1990 w 2016"/>
                <a:gd name="T41" fmla="*/ 128 h 432"/>
                <a:gd name="T42" fmla="*/ 2004 w 2016"/>
                <a:gd name="T43" fmla="*/ 88 h 432"/>
                <a:gd name="T44" fmla="*/ 2014 w 2016"/>
                <a:gd name="T45" fmla="*/ 44 h 432"/>
                <a:gd name="T46" fmla="*/ 2016 w 2016"/>
                <a:gd name="T47" fmla="*/ 0 h 432"/>
                <a:gd name="T48" fmla="*/ 1728 w 2016"/>
                <a:gd name="T49" fmla="*/ 0 h 432"/>
                <a:gd name="T50" fmla="*/ 1722 w 2016"/>
                <a:gd name="T51" fmla="*/ 44 h 432"/>
                <a:gd name="T52" fmla="*/ 1706 w 2016"/>
                <a:gd name="T53" fmla="*/ 84 h 432"/>
                <a:gd name="T54" fmla="*/ 1678 w 2016"/>
                <a:gd name="T55" fmla="*/ 120 h 432"/>
                <a:gd name="T56" fmla="*/ 1644 w 2016"/>
                <a:gd name="T57" fmla="*/ 152 h 432"/>
                <a:gd name="T58" fmla="*/ 1602 w 2016"/>
                <a:gd name="T59" fmla="*/ 180 h 432"/>
                <a:gd name="T60" fmla="*/ 1552 w 2016"/>
                <a:gd name="T61" fmla="*/ 200 h 432"/>
                <a:gd name="T62" fmla="*/ 1498 w 2016"/>
                <a:gd name="T63" fmla="*/ 212 h 432"/>
                <a:gd name="T64" fmla="*/ 1440 w 2016"/>
                <a:gd name="T65" fmla="*/ 216 h 432"/>
                <a:gd name="T66" fmla="*/ 576 w 2016"/>
                <a:gd name="T67" fmla="*/ 216 h 432"/>
                <a:gd name="T68" fmla="*/ 518 w 2016"/>
                <a:gd name="T69" fmla="*/ 212 h 432"/>
                <a:gd name="T70" fmla="*/ 464 w 2016"/>
                <a:gd name="T71" fmla="*/ 200 h 432"/>
                <a:gd name="T72" fmla="*/ 414 w 2016"/>
                <a:gd name="T73" fmla="*/ 180 h 432"/>
                <a:gd name="T74" fmla="*/ 372 w 2016"/>
                <a:gd name="T75" fmla="*/ 152 h 432"/>
                <a:gd name="T76" fmla="*/ 338 w 2016"/>
                <a:gd name="T77" fmla="*/ 120 h 432"/>
                <a:gd name="T78" fmla="*/ 310 w 2016"/>
                <a:gd name="T79" fmla="*/ 84 h 432"/>
                <a:gd name="T80" fmla="*/ 294 w 2016"/>
                <a:gd name="T81" fmla="*/ 44 h 432"/>
                <a:gd name="T82" fmla="*/ 288 w 2016"/>
                <a:gd name="T83" fmla="*/ 0 h 432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2016"/>
                <a:gd name="T127" fmla="*/ 0 h 432"/>
                <a:gd name="T128" fmla="*/ 2016 w 2016"/>
                <a:gd name="T129" fmla="*/ 432 h 432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2016" h="432">
                  <a:moveTo>
                    <a:pt x="0" y="0"/>
                  </a:moveTo>
                  <a:lnTo>
                    <a:pt x="0" y="0"/>
                  </a:lnTo>
                  <a:lnTo>
                    <a:pt x="0" y="22"/>
                  </a:lnTo>
                  <a:lnTo>
                    <a:pt x="2" y="44"/>
                  </a:lnTo>
                  <a:lnTo>
                    <a:pt x="6" y="66"/>
                  </a:lnTo>
                  <a:lnTo>
                    <a:pt x="12" y="88"/>
                  </a:lnTo>
                  <a:lnTo>
                    <a:pt x="18" y="108"/>
                  </a:lnTo>
                  <a:lnTo>
                    <a:pt x="26" y="128"/>
                  </a:lnTo>
                  <a:lnTo>
                    <a:pt x="34" y="148"/>
                  </a:lnTo>
                  <a:lnTo>
                    <a:pt x="46" y="168"/>
                  </a:lnTo>
                  <a:lnTo>
                    <a:pt x="56" y="188"/>
                  </a:lnTo>
                  <a:lnTo>
                    <a:pt x="70" y="206"/>
                  </a:lnTo>
                  <a:lnTo>
                    <a:pt x="84" y="224"/>
                  </a:lnTo>
                  <a:lnTo>
                    <a:pt x="98" y="242"/>
                  </a:lnTo>
                  <a:lnTo>
                    <a:pt x="132" y="274"/>
                  </a:lnTo>
                  <a:lnTo>
                    <a:pt x="168" y="306"/>
                  </a:lnTo>
                  <a:lnTo>
                    <a:pt x="210" y="334"/>
                  </a:lnTo>
                  <a:lnTo>
                    <a:pt x="254" y="358"/>
                  </a:lnTo>
                  <a:lnTo>
                    <a:pt x="302" y="380"/>
                  </a:lnTo>
                  <a:lnTo>
                    <a:pt x="352" y="398"/>
                  </a:lnTo>
                  <a:lnTo>
                    <a:pt x="404" y="412"/>
                  </a:lnTo>
                  <a:lnTo>
                    <a:pt x="460" y="424"/>
                  </a:lnTo>
                  <a:lnTo>
                    <a:pt x="518" y="430"/>
                  </a:lnTo>
                  <a:lnTo>
                    <a:pt x="576" y="432"/>
                  </a:lnTo>
                  <a:lnTo>
                    <a:pt x="1440" y="432"/>
                  </a:lnTo>
                  <a:lnTo>
                    <a:pt x="1498" y="430"/>
                  </a:lnTo>
                  <a:lnTo>
                    <a:pt x="1556" y="424"/>
                  </a:lnTo>
                  <a:lnTo>
                    <a:pt x="1612" y="412"/>
                  </a:lnTo>
                  <a:lnTo>
                    <a:pt x="1664" y="398"/>
                  </a:lnTo>
                  <a:lnTo>
                    <a:pt x="1714" y="380"/>
                  </a:lnTo>
                  <a:lnTo>
                    <a:pt x="1762" y="358"/>
                  </a:lnTo>
                  <a:lnTo>
                    <a:pt x="1806" y="334"/>
                  </a:lnTo>
                  <a:lnTo>
                    <a:pt x="1848" y="306"/>
                  </a:lnTo>
                  <a:lnTo>
                    <a:pt x="1884" y="274"/>
                  </a:lnTo>
                  <a:lnTo>
                    <a:pt x="1918" y="242"/>
                  </a:lnTo>
                  <a:lnTo>
                    <a:pt x="1932" y="224"/>
                  </a:lnTo>
                  <a:lnTo>
                    <a:pt x="1946" y="206"/>
                  </a:lnTo>
                  <a:lnTo>
                    <a:pt x="1960" y="188"/>
                  </a:lnTo>
                  <a:lnTo>
                    <a:pt x="1970" y="168"/>
                  </a:lnTo>
                  <a:lnTo>
                    <a:pt x="1982" y="148"/>
                  </a:lnTo>
                  <a:lnTo>
                    <a:pt x="1990" y="128"/>
                  </a:lnTo>
                  <a:lnTo>
                    <a:pt x="1998" y="108"/>
                  </a:lnTo>
                  <a:lnTo>
                    <a:pt x="2004" y="88"/>
                  </a:lnTo>
                  <a:lnTo>
                    <a:pt x="2010" y="66"/>
                  </a:lnTo>
                  <a:lnTo>
                    <a:pt x="2014" y="44"/>
                  </a:lnTo>
                  <a:lnTo>
                    <a:pt x="2016" y="22"/>
                  </a:lnTo>
                  <a:lnTo>
                    <a:pt x="2016" y="0"/>
                  </a:lnTo>
                  <a:lnTo>
                    <a:pt x="1728" y="0"/>
                  </a:lnTo>
                  <a:lnTo>
                    <a:pt x="1726" y="22"/>
                  </a:lnTo>
                  <a:lnTo>
                    <a:pt x="1722" y="44"/>
                  </a:lnTo>
                  <a:lnTo>
                    <a:pt x="1716" y="64"/>
                  </a:lnTo>
                  <a:lnTo>
                    <a:pt x="1706" y="84"/>
                  </a:lnTo>
                  <a:lnTo>
                    <a:pt x="1694" y="102"/>
                  </a:lnTo>
                  <a:lnTo>
                    <a:pt x="1678" y="120"/>
                  </a:lnTo>
                  <a:lnTo>
                    <a:pt x="1662" y="138"/>
                  </a:lnTo>
                  <a:lnTo>
                    <a:pt x="1644" y="152"/>
                  </a:lnTo>
                  <a:lnTo>
                    <a:pt x="1624" y="166"/>
                  </a:lnTo>
                  <a:lnTo>
                    <a:pt x="1602" y="180"/>
                  </a:lnTo>
                  <a:lnTo>
                    <a:pt x="1578" y="190"/>
                  </a:lnTo>
                  <a:lnTo>
                    <a:pt x="1552" y="200"/>
                  </a:lnTo>
                  <a:lnTo>
                    <a:pt x="1526" y="206"/>
                  </a:lnTo>
                  <a:lnTo>
                    <a:pt x="1498" y="212"/>
                  </a:lnTo>
                  <a:lnTo>
                    <a:pt x="1470" y="214"/>
                  </a:lnTo>
                  <a:lnTo>
                    <a:pt x="1440" y="216"/>
                  </a:lnTo>
                  <a:lnTo>
                    <a:pt x="576" y="216"/>
                  </a:lnTo>
                  <a:lnTo>
                    <a:pt x="546" y="214"/>
                  </a:lnTo>
                  <a:lnTo>
                    <a:pt x="518" y="212"/>
                  </a:lnTo>
                  <a:lnTo>
                    <a:pt x="490" y="206"/>
                  </a:lnTo>
                  <a:lnTo>
                    <a:pt x="464" y="200"/>
                  </a:lnTo>
                  <a:lnTo>
                    <a:pt x="438" y="190"/>
                  </a:lnTo>
                  <a:lnTo>
                    <a:pt x="414" y="180"/>
                  </a:lnTo>
                  <a:lnTo>
                    <a:pt x="392" y="166"/>
                  </a:lnTo>
                  <a:lnTo>
                    <a:pt x="372" y="152"/>
                  </a:lnTo>
                  <a:lnTo>
                    <a:pt x="354" y="138"/>
                  </a:lnTo>
                  <a:lnTo>
                    <a:pt x="338" y="120"/>
                  </a:lnTo>
                  <a:lnTo>
                    <a:pt x="322" y="102"/>
                  </a:lnTo>
                  <a:lnTo>
                    <a:pt x="310" y="84"/>
                  </a:lnTo>
                  <a:lnTo>
                    <a:pt x="300" y="64"/>
                  </a:lnTo>
                  <a:lnTo>
                    <a:pt x="294" y="44"/>
                  </a:lnTo>
                  <a:lnTo>
                    <a:pt x="290" y="22"/>
                  </a:lnTo>
                  <a:lnTo>
                    <a:pt x="288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AEAEA"/>
            </a:solidFill>
            <a:ln>
              <a:noFill/>
            </a:ln>
            <a:extLst/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+mn-lt"/>
                <a:ea typeface="+mn-ea"/>
              </a:endParaRPr>
            </a:p>
          </p:txBody>
        </p:sp>
        <p:sp>
          <p:nvSpPr>
            <p:cNvPr id="30" name="Rectangle 65"/>
            <p:cNvSpPr>
              <a:spLocks noChangeArrowheads="1"/>
            </p:cNvSpPr>
            <p:nvPr/>
          </p:nvSpPr>
          <p:spPr bwMode="auto">
            <a:xfrm>
              <a:off x="4022" y="3244"/>
              <a:ext cx="864" cy="216"/>
            </a:xfrm>
            <a:prstGeom prst="rect">
              <a:avLst/>
            </a:prstGeom>
            <a:solidFill>
              <a:srgbClr val="C0C0C0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+mn-lt"/>
                <a:ea typeface="+mn-ea"/>
              </a:endParaRPr>
            </a:p>
          </p:txBody>
        </p:sp>
        <p:sp>
          <p:nvSpPr>
            <p:cNvPr id="31" name="Freeform 66"/>
            <p:cNvSpPr>
              <a:spLocks/>
            </p:cNvSpPr>
            <p:nvPr/>
          </p:nvSpPr>
          <p:spPr bwMode="auto">
            <a:xfrm>
              <a:off x="4886" y="2810"/>
              <a:ext cx="576" cy="648"/>
            </a:xfrm>
            <a:custGeom>
              <a:avLst/>
              <a:gdLst>
                <a:gd name="T0" fmla="*/ 0 w 576"/>
                <a:gd name="T1" fmla="*/ 432 h 648"/>
                <a:gd name="T2" fmla="*/ 0 w 576"/>
                <a:gd name="T3" fmla="*/ 432 h 648"/>
                <a:gd name="T4" fmla="*/ 58 w 576"/>
                <a:gd name="T5" fmla="*/ 430 h 648"/>
                <a:gd name="T6" fmla="*/ 116 w 576"/>
                <a:gd name="T7" fmla="*/ 424 h 648"/>
                <a:gd name="T8" fmla="*/ 172 w 576"/>
                <a:gd name="T9" fmla="*/ 412 h 648"/>
                <a:gd name="T10" fmla="*/ 224 w 576"/>
                <a:gd name="T11" fmla="*/ 398 h 648"/>
                <a:gd name="T12" fmla="*/ 274 w 576"/>
                <a:gd name="T13" fmla="*/ 380 h 648"/>
                <a:gd name="T14" fmla="*/ 322 w 576"/>
                <a:gd name="T15" fmla="*/ 358 h 648"/>
                <a:gd name="T16" fmla="*/ 366 w 576"/>
                <a:gd name="T17" fmla="*/ 334 h 648"/>
                <a:gd name="T18" fmla="*/ 408 w 576"/>
                <a:gd name="T19" fmla="*/ 306 h 648"/>
                <a:gd name="T20" fmla="*/ 444 w 576"/>
                <a:gd name="T21" fmla="*/ 274 h 648"/>
                <a:gd name="T22" fmla="*/ 478 w 576"/>
                <a:gd name="T23" fmla="*/ 242 h 648"/>
                <a:gd name="T24" fmla="*/ 492 w 576"/>
                <a:gd name="T25" fmla="*/ 224 h 648"/>
                <a:gd name="T26" fmla="*/ 506 w 576"/>
                <a:gd name="T27" fmla="*/ 206 h 648"/>
                <a:gd name="T28" fmla="*/ 520 w 576"/>
                <a:gd name="T29" fmla="*/ 188 h 648"/>
                <a:gd name="T30" fmla="*/ 530 w 576"/>
                <a:gd name="T31" fmla="*/ 168 h 648"/>
                <a:gd name="T32" fmla="*/ 542 w 576"/>
                <a:gd name="T33" fmla="*/ 148 h 648"/>
                <a:gd name="T34" fmla="*/ 550 w 576"/>
                <a:gd name="T35" fmla="*/ 128 h 648"/>
                <a:gd name="T36" fmla="*/ 558 w 576"/>
                <a:gd name="T37" fmla="*/ 108 h 648"/>
                <a:gd name="T38" fmla="*/ 564 w 576"/>
                <a:gd name="T39" fmla="*/ 88 h 648"/>
                <a:gd name="T40" fmla="*/ 570 w 576"/>
                <a:gd name="T41" fmla="*/ 66 h 648"/>
                <a:gd name="T42" fmla="*/ 574 w 576"/>
                <a:gd name="T43" fmla="*/ 44 h 648"/>
                <a:gd name="T44" fmla="*/ 576 w 576"/>
                <a:gd name="T45" fmla="*/ 22 h 648"/>
                <a:gd name="T46" fmla="*/ 576 w 576"/>
                <a:gd name="T47" fmla="*/ 0 h 648"/>
                <a:gd name="T48" fmla="*/ 576 w 576"/>
                <a:gd name="T49" fmla="*/ 216 h 648"/>
                <a:gd name="T50" fmla="*/ 576 w 576"/>
                <a:gd name="T51" fmla="*/ 216 h 648"/>
                <a:gd name="T52" fmla="*/ 576 w 576"/>
                <a:gd name="T53" fmla="*/ 238 h 648"/>
                <a:gd name="T54" fmla="*/ 574 w 576"/>
                <a:gd name="T55" fmla="*/ 260 h 648"/>
                <a:gd name="T56" fmla="*/ 570 w 576"/>
                <a:gd name="T57" fmla="*/ 282 h 648"/>
                <a:gd name="T58" fmla="*/ 564 w 576"/>
                <a:gd name="T59" fmla="*/ 304 h 648"/>
                <a:gd name="T60" fmla="*/ 558 w 576"/>
                <a:gd name="T61" fmla="*/ 324 h 648"/>
                <a:gd name="T62" fmla="*/ 550 w 576"/>
                <a:gd name="T63" fmla="*/ 344 h 648"/>
                <a:gd name="T64" fmla="*/ 542 w 576"/>
                <a:gd name="T65" fmla="*/ 364 h 648"/>
                <a:gd name="T66" fmla="*/ 530 w 576"/>
                <a:gd name="T67" fmla="*/ 384 h 648"/>
                <a:gd name="T68" fmla="*/ 520 w 576"/>
                <a:gd name="T69" fmla="*/ 404 h 648"/>
                <a:gd name="T70" fmla="*/ 506 w 576"/>
                <a:gd name="T71" fmla="*/ 422 h 648"/>
                <a:gd name="T72" fmla="*/ 492 w 576"/>
                <a:gd name="T73" fmla="*/ 440 h 648"/>
                <a:gd name="T74" fmla="*/ 478 w 576"/>
                <a:gd name="T75" fmla="*/ 458 h 648"/>
                <a:gd name="T76" fmla="*/ 444 w 576"/>
                <a:gd name="T77" fmla="*/ 490 h 648"/>
                <a:gd name="T78" fmla="*/ 408 w 576"/>
                <a:gd name="T79" fmla="*/ 522 h 648"/>
                <a:gd name="T80" fmla="*/ 366 w 576"/>
                <a:gd name="T81" fmla="*/ 550 h 648"/>
                <a:gd name="T82" fmla="*/ 322 w 576"/>
                <a:gd name="T83" fmla="*/ 574 h 648"/>
                <a:gd name="T84" fmla="*/ 274 w 576"/>
                <a:gd name="T85" fmla="*/ 596 h 648"/>
                <a:gd name="T86" fmla="*/ 224 w 576"/>
                <a:gd name="T87" fmla="*/ 614 h 648"/>
                <a:gd name="T88" fmla="*/ 172 w 576"/>
                <a:gd name="T89" fmla="*/ 628 h 648"/>
                <a:gd name="T90" fmla="*/ 116 w 576"/>
                <a:gd name="T91" fmla="*/ 640 h 648"/>
                <a:gd name="T92" fmla="*/ 58 w 576"/>
                <a:gd name="T93" fmla="*/ 646 h 648"/>
                <a:gd name="T94" fmla="*/ 0 w 576"/>
                <a:gd name="T95" fmla="*/ 648 h 648"/>
                <a:gd name="T96" fmla="*/ 0 w 576"/>
                <a:gd name="T97" fmla="*/ 432 h 648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576"/>
                <a:gd name="T148" fmla="*/ 0 h 648"/>
                <a:gd name="T149" fmla="*/ 576 w 576"/>
                <a:gd name="T150" fmla="*/ 648 h 648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576" h="648">
                  <a:moveTo>
                    <a:pt x="0" y="432"/>
                  </a:moveTo>
                  <a:lnTo>
                    <a:pt x="0" y="432"/>
                  </a:lnTo>
                  <a:lnTo>
                    <a:pt x="58" y="430"/>
                  </a:lnTo>
                  <a:lnTo>
                    <a:pt x="116" y="424"/>
                  </a:lnTo>
                  <a:lnTo>
                    <a:pt x="172" y="412"/>
                  </a:lnTo>
                  <a:lnTo>
                    <a:pt x="224" y="398"/>
                  </a:lnTo>
                  <a:lnTo>
                    <a:pt x="274" y="380"/>
                  </a:lnTo>
                  <a:lnTo>
                    <a:pt x="322" y="358"/>
                  </a:lnTo>
                  <a:lnTo>
                    <a:pt x="366" y="334"/>
                  </a:lnTo>
                  <a:lnTo>
                    <a:pt x="408" y="306"/>
                  </a:lnTo>
                  <a:lnTo>
                    <a:pt x="444" y="274"/>
                  </a:lnTo>
                  <a:lnTo>
                    <a:pt x="478" y="242"/>
                  </a:lnTo>
                  <a:lnTo>
                    <a:pt x="492" y="224"/>
                  </a:lnTo>
                  <a:lnTo>
                    <a:pt x="506" y="206"/>
                  </a:lnTo>
                  <a:lnTo>
                    <a:pt x="520" y="188"/>
                  </a:lnTo>
                  <a:lnTo>
                    <a:pt x="530" y="168"/>
                  </a:lnTo>
                  <a:lnTo>
                    <a:pt x="542" y="148"/>
                  </a:lnTo>
                  <a:lnTo>
                    <a:pt x="550" y="128"/>
                  </a:lnTo>
                  <a:lnTo>
                    <a:pt x="558" y="108"/>
                  </a:lnTo>
                  <a:lnTo>
                    <a:pt x="564" y="88"/>
                  </a:lnTo>
                  <a:lnTo>
                    <a:pt x="570" y="66"/>
                  </a:lnTo>
                  <a:lnTo>
                    <a:pt x="574" y="44"/>
                  </a:lnTo>
                  <a:lnTo>
                    <a:pt x="576" y="22"/>
                  </a:lnTo>
                  <a:lnTo>
                    <a:pt x="576" y="0"/>
                  </a:lnTo>
                  <a:lnTo>
                    <a:pt x="576" y="216"/>
                  </a:lnTo>
                  <a:lnTo>
                    <a:pt x="576" y="238"/>
                  </a:lnTo>
                  <a:lnTo>
                    <a:pt x="574" y="260"/>
                  </a:lnTo>
                  <a:lnTo>
                    <a:pt x="570" y="282"/>
                  </a:lnTo>
                  <a:lnTo>
                    <a:pt x="564" y="304"/>
                  </a:lnTo>
                  <a:lnTo>
                    <a:pt x="558" y="324"/>
                  </a:lnTo>
                  <a:lnTo>
                    <a:pt x="550" y="344"/>
                  </a:lnTo>
                  <a:lnTo>
                    <a:pt x="542" y="364"/>
                  </a:lnTo>
                  <a:lnTo>
                    <a:pt x="530" y="384"/>
                  </a:lnTo>
                  <a:lnTo>
                    <a:pt x="520" y="404"/>
                  </a:lnTo>
                  <a:lnTo>
                    <a:pt x="506" y="422"/>
                  </a:lnTo>
                  <a:lnTo>
                    <a:pt x="492" y="440"/>
                  </a:lnTo>
                  <a:lnTo>
                    <a:pt x="478" y="458"/>
                  </a:lnTo>
                  <a:lnTo>
                    <a:pt x="444" y="490"/>
                  </a:lnTo>
                  <a:lnTo>
                    <a:pt x="408" y="522"/>
                  </a:lnTo>
                  <a:lnTo>
                    <a:pt x="366" y="550"/>
                  </a:lnTo>
                  <a:lnTo>
                    <a:pt x="322" y="574"/>
                  </a:lnTo>
                  <a:lnTo>
                    <a:pt x="274" y="596"/>
                  </a:lnTo>
                  <a:lnTo>
                    <a:pt x="224" y="614"/>
                  </a:lnTo>
                  <a:lnTo>
                    <a:pt x="172" y="628"/>
                  </a:lnTo>
                  <a:lnTo>
                    <a:pt x="116" y="640"/>
                  </a:lnTo>
                  <a:lnTo>
                    <a:pt x="58" y="646"/>
                  </a:lnTo>
                  <a:lnTo>
                    <a:pt x="0" y="648"/>
                  </a:lnTo>
                  <a:lnTo>
                    <a:pt x="0" y="432"/>
                  </a:lnTo>
                  <a:close/>
                </a:path>
              </a:pathLst>
            </a:custGeom>
            <a:gradFill rotWithShape="1">
              <a:gsLst>
                <a:gs pos="0">
                  <a:srgbClr val="C0C0C0"/>
                </a:gs>
                <a:gs pos="100000">
                  <a:srgbClr val="777777"/>
                </a:gs>
              </a:gsLst>
              <a:lin ang="0" scaled="1"/>
            </a:gra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+mn-lt"/>
                <a:ea typeface="+mn-ea"/>
              </a:endParaRPr>
            </a:p>
          </p:txBody>
        </p:sp>
        <p:sp>
          <p:nvSpPr>
            <p:cNvPr id="32" name="Freeform 67"/>
            <p:cNvSpPr>
              <a:spLocks/>
            </p:cNvSpPr>
            <p:nvPr/>
          </p:nvSpPr>
          <p:spPr bwMode="auto">
            <a:xfrm>
              <a:off x="3446" y="2810"/>
              <a:ext cx="576" cy="648"/>
            </a:xfrm>
            <a:custGeom>
              <a:avLst/>
              <a:gdLst>
                <a:gd name="T0" fmla="*/ 576 w 576"/>
                <a:gd name="T1" fmla="*/ 648 h 648"/>
                <a:gd name="T2" fmla="*/ 576 w 576"/>
                <a:gd name="T3" fmla="*/ 648 h 648"/>
                <a:gd name="T4" fmla="*/ 518 w 576"/>
                <a:gd name="T5" fmla="*/ 646 h 648"/>
                <a:gd name="T6" fmla="*/ 460 w 576"/>
                <a:gd name="T7" fmla="*/ 640 h 648"/>
                <a:gd name="T8" fmla="*/ 404 w 576"/>
                <a:gd name="T9" fmla="*/ 628 h 648"/>
                <a:gd name="T10" fmla="*/ 352 w 576"/>
                <a:gd name="T11" fmla="*/ 614 h 648"/>
                <a:gd name="T12" fmla="*/ 302 w 576"/>
                <a:gd name="T13" fmla="*/ 596 h 648"/>
                <a:gd name="T14" fmla="*/ 254 w 576"/>
                <a:gd name="T15" fmla="*/ 574 h 648"/>
                <a:gd name="T16" fmla="*/ 210 w 576"/>
                <a:gd name="T17" fmla="*/ 550 h 648"/>
                <a:gd name="T18" fmla="*/ 168 w 576"/>
                <a:gd name="T19" fmla="*/ 522 h 648"/>
                <a:gd name="T20" fmla="*/ 132 w 576"/>
                <a:gd name="T21" fmla="*/ 490 h 648"/>
                <a:gd name="T22" fmla="*/ 98 w 576"/>
                <a:gd name="T23" fmla="*/ 458 h 648"/>
                <a:gd name="T24" fmla="*/ 84 w 576"/>
                <a:gd name="T25" fmla="*/ 440 h 648"/>
                <a:gd name="T26" fmla="*/ 70 w 576"/>
                <a:gd name="T27" fmla="*/ 422 h 648"/>
                <a:gd name="T28" fmla="*/ 56 w 576"/>
                <a:gd name="T29" fmla="*/ 404 h 648"/>
                <a:gd name="T30" fmla="*/ 46 w 576"/>
                <a:gd name="T31" fmla="*/ 384 h 648"/>
                <a:gd name="T32" fmla="*/ 34 w 576"/>
                <a:gd name="T33" fmla="*/ 364 h 648"/>
                <a:gd name="T34" fmla="*/ 26 w 576"/>
                <a:gd name="T35" fmla="*/ 344 h 648"/>
                <a:gd name="T36" fmla="*/ 18 w 576"/>
                <a:gd name="T37" fmla="*/ 324 h 648"/>
                <a:gd name="T38" fmla="*/ 12 w 576"/>
                <a:gd name="T39" fmla="*/ 304 h 648"/>
                <a:gd name="T40" fmla="*/ 6 w 576"/>
                <a:gd name="T41" fmla="*/ 282 h 648"/>
                <a:gd name="T42" fmla="*/ 2 w 576"/>
                <a:gd name="T43" fmla="*/ 260 h 648"/>
                <a:gd name="T44" fmla="*/ 0 w 576"/>
                <a:gd name="T45" fmla="*/ 238 h 648"/>
                <a:gd name="T46" fmla="*/ 0 w 576"/>
                <a:gd name="T47" fmla="*/ 216 h 648"/>
                <a:gd name="T48" fmla="*/ 0 w 576"/>
                <a:gd name="T49" fmla="*/ 0 h 648"/>
                <a:gd name="T50" fmla="*/ 0 w 576"/>
                <a:gd name="T51" fmla="*/ 0 h 648"/>
                <a:gd name="T52" fmla="*/ 0 w 576"/>
                <a:gd name="T53" fmla="*/ 22 h 648"/>
                <a:gd name="T54" fmla="*/ 2 w 576"/>
                <a:gd name="T55" fmla="*/ 44 h 648"/>
                <a:gd name="T56" fmla="*/ 6 w 576"/>
                <a:gd name="T57" fmla="*/ 66 h 648"/>
                <a:gd name="T58" fmla="*/ 12 w 576"/>
                <a:gd name="T59" fmla="*/ 88 h 648"/>
                <a:gd name="T60" fmla="*/ 18 w 576"/>
                <a:gd name="T61" fmla="*/ 108 h 648"/>
                <a:gd name="T62" fmla="*/ 26 w 576"/>
                <a:gd name="T63" fmla="*/ 128 h 648"/>
                <a:gd name="T64" fmla="*/ 34 w 576"/>
                <a:gd name="T65" fmla="*/ 148 h 648"/>
                <a:gd name="T66" fmla="*/ 46 w 576"/>
                <a:gd name="T67" fmla="*/ 168 h 648"/>
                <a:gd name="T68" fmla="*/ 56 w 576"/>
                <a:gd name="T69" fmla="*/ 188 h 648"/>
                <a:gd name="T70" fmla="*/ 70 w 576"/>
                <a:gd name="T71" fmla="*/ 206 h 648"/>
                <a:gd name="T72" fmla="*/ 84 w 576"/>
                <a:gd name="T73" fmla="*/ 224 h 648"/>
                <a:gd name="T74" fmla="*/ 98 w 576"/>
                <a:gd name="T75" fmla="*/ 242 h 648"/>
                <a:gd name="T76" fmla="*/ 132 w 576"/>
                <a:gd name="T77" fmla="*/ 274 h 648"/>
                <a:gd name="T78" fmla="*/ 168 w 576"/>
                <a:gd name="T79" fmla="*/ 306 h 648"/>
                <a:gd name="T80" fmla="*/ 210 w 576"/>
                <a:gd name="T81" fmla="*/ 334 h 648"/>
                <a:gd name="T82" fmla="*/ 254 w 576"/>
                <a:gd name="T83" fmla="*/ 358 h 648"/>
                <a:gd name="T84" fmla="*/ 302 w 576"/>
                <a:gd name="T85" fmla="*/ 380 h 648"/>
                <a:gd name="T86" fmla="*/ 352 w 576"/>
                <a:gd name="T87" fmla="*/ 398 h 648"/>
                <a:gd name="T88" fmla="*/ 404 w 576"/>
                <a:gd name="T89" fmla="*/ 412 h 648"/>
                <a:gd name="T90" fmla="*/ 460 w 576"/>
                <a:gd name="T91" fmla="*/ 424 h 648"/>
                <a:gd name="T92" fmla="*/ 518 w 576"/>
                <a:gd name="T93" fmla="*/ 430 h 648"/>
                <a:gd name="T94" fmla="*/ 576 w 576"/>
                <a:gd name="T95" fmla="*/ 432 h 648"/>
                <a:gd name="T96" fmla="*/ 576 w 576"/>
                <a:gd name="T97" fmla="*/ 648 h 648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576"/>
                <a:gd name="T148" fmla="*/ 0 h 648"/>
                <a:gd name="T149" fmla="*/ 576 w 576"/>
                <a:gd name="T150" fmla="*/ 648 h 648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576" h="648">
                  <a:moveTo>
                    <a:pt x="576" y="648"/>
                  </a:moveTo>
                  <a:lnTo>
                    <a:pt x="576" y="648"/>
                  </a:lnTo>
                  <a:lnTo>
                    <a:pt x="518" y="646"/>
                  </a:lnTo>
                  <a:lnTo>
                    <a:pt x="460" y="640"/>
                  </a:lnTo>
                  <a:lnTo>
                    <a:pt x="404" y="628"/>
                  </a:lnTo>
                  <a:lnTo>
                    <a:pt x="352" y="614"/>
                  </a:lnTo>
                  <a:lnTo>
                    <a:pt x="302" y="596"/>
                  </a:lnTo>
                  <a:lnTo>
                    <a:pt x="254" y="574"/>
                  </a:lnTo>
                  <a:lnTo>
                    <a:pt x="210" y="550"/>
                  </a:lnTo>
                  <a:lnTo>
                    <a:pt x="168" y="522"/>
                  </a:lnTo>
                  <a:lnTo>
                    <a:pt x="132" y="490"/>
                  </a:lnTo>
                  <a:lnTo>
                    <a:pt x="98" y="458"/>
                  </a:lnTo>
                  <a:lnTo>
                    <a:pt x="84" y="440"/>
                  </a:lnTo>
                  <a:lnTo>
                    <a:pt x="70" y="422"/>
                  </a:lnTo>
                  <a:lnTo>
                    <a:pt x="56" y="404"/>
                  </a:lnTo>
                  <a:lnTo>
                    <a:pt x="46" y="384"/>
                  </a:lnTo>
                  <a:lnTo>
                    <a:pt x="34" y="364"/>
                  </a:lnTo>
                  <a:lnTo>
                    <a:pt x="26" y="344"/>
                  </a:lnTo>
                  <a:lnTo>
                    <a:pt x="18" y="324"/>
                  </a:lnTo>
                  <a:lnTo>
                    <a:pt x="12" y="304"/>
                  </a:lnTo>
                  <a:lnTo>
                    <a:pt x="6" y="282"/>
                  </a:lnTo>
                  <a:lnTo>
                    <a:pt x="2" y="260"/>
                  </a:lnTo>
                  <a:lnTo>
                    <a:pt x="0" y="238"/>
                  </a:lnTo>
                  <a:lnTo>
                    <a:pt x="0" y="216"/>
                  </a:lnTo>
                  <a:lnTo>
                    <a:pt x="0" y="0"/>
                  </a:lnTo>
                  <a:lnTo>
                    <a:pt x="0" y="22"/>
                  </a:lnTo>
                  <a:lnTo>
                    <a:pt x="2" y="44"/>
                  </a:lnTo>
                  <a:lnTo>
                    <a:pt x="6" y="66"/>
                  </a:lnTo>
                  <a:lnTo>
                    <a:pt x="12" y="88"/>
                  </a:lnTo>
                  <a:lnTo>
                    <a:pt x="18" y="108"/>
                  </a:lnTo>
                  <a:lnTo>
                    <a:pt x="26" y="128"/>
                  </a:lnTo>
                  <a:lnTo>
                    <a:pt x="34" y="148"/>
                  </a:lnTo>
                  <a:lnTo>
                    <a:pt x="46" y="168"/>
                  </a:lnTo>
                  <a:lnTo>
                    <a:pt x="56" y="188"/>
                  </a:lnTo>
                  <a:lnTo>
                    <a:pt x="70" y="206"/>
                  </a:lnTo>
                  <a:lnTo>
                    <a:pt x="84" y="224"/>
                  </a:lnTo>
                  <a:lnTo>
                    <a:pt x="98" y="242"/>
                  </a:lnTo>
                  <a:lnTo>
                    <a:pt x="132" y="274"/>
                  </a:lnTo>
                  <a:lnTo>
                    <a:pt x="168" y="306"/>
                  </a:lnTo>
                  <a:lnTo>
                    <a:pt x="210" y="334"/>
                  </a:lnTo>
                  <a:lnTo>
                    <a:pt x="254" y="358"/>
                  </a:lnTo>
                  <a:lnTo>
                    <a:pt x="302" y="380"/>
                  </a:lnTo>
                  <a:lnTo>
                    <a:pt x="352" y="398"/>
                  </a:lnTo>
                  <a:lnTo>
                    <a:pt x="404" y="412"/>
                  </a:lnTo>
                  <a:lnTo>
                    <a:pt x="460" y="424"/>
                  </a:lnTo>
                  <a:lnTo>
                    <a:pt x="518" y="430"/>
                  </a:lnTo>
                  <a:lnTo>
                    <a:pt x="576" y="432"/>
                  </a:lnTo>
                  <a:lnTo>
                    <a:pt x="576" y="648"/>
                  </a:lnTo>
                  <a:close/>
                </a:path>
              </a:pathLst>
            </a:custGeom>
            <a:gradFill rotWithShape="1">
              <a:gsLst>
                <a:gs pos="0">
                  <a:srgbClr val="DDDDDD"/>
                </a:gs>
                <a:gs pos="100000">
                  <a:srgbClr val="C0C0C0"/>
                </a:gs>
              </a:gsLst>
              <a:lin ang="0" scaled="1"/>
            </a:gra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+mn-lt"/>
                <a:ea typeface="+mn-ea"/>
              </a:endParaRPr>
            </a:p>
          </p:txBody>
        </p:sp>
      </p:grpSp>
      <p:sp>
        <p:nvSpPr>
          <p:cNvPr id="18440" name="Rectangle 33"/>
          <p:cNvSpPr>
            <a:spLocks noChangeArrowheads="1"/>
          </p:cNvSpPr>
          <p:nvPr/>
        </p:nvSpPr>
        <p:spPr bwMode="auto">
          <a:xfrm>
            <a:off x="2051050" y="3365500"/>
            <a:ext cx="1525588" cy="3965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文字内容</a:t>
            </a:r>
            <a:endParaRPr lang="en-US" altLang="zh-CN" b="1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441" name="Rectangle 33"/>
          <p:cNvSpPr>
            <a:spLocks noChangeArrowheads="1"/>
          </p:cNvSpPr>
          <p:nvPr/>
        </p:nvSpPr>
        <p:spPr bwMode="auto">
          <a:xfrm>
            <a:off x="6011863" y="3362325"/>
            <a:ext cx="1098550" cy="3965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b="1" smtClean="0">
                <a:latin typeface="微软雅黑" pitchFamily="34" charset="-122"/>
                <a:ea typeface="微软雅黑" pitchFamily="34" charset="-122"/>
              </a:rPr>
              <a:t>文字内容</a:t>
            </a:r>
            <a:endParaRPr lang="zh-CN" altLang="en-US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442" name="矩形 35"/>
          <p:cNvSpPr>
            <a:spLocks noChangeArrowheads="1"/>
          </p:cNvSpPr>
          <p:nvPr/>
        </p:nvSpPr>
        <p:spPr bwMode="auto">
          <a:xfrm>
            <a:off x="3252788" y="1485900"/>
            <a:ext cx="2492375" cy="430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000" b="1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两手抓、两手都要硬</a:t>
            </a:r>
          </a:p>
        </p:txBody>
      </p:sp>
      <p:sp>
        <p:nvSpPr>
          <p:cNvPr id="35" name="矩形 34"/>
          <p:cNvSpPr/>
          <p:nvPr/>
        </p:nvSpPr>
        <p:spPr>
          <a:xfrm>
            <a:off x="107098" y="116632"/>
            <a:ext cx="3416320" cy="7017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>
              <a:lnSpc>
                <a:spcPct val="110000"/>
              </a:lnSpc>
            </a:pPr>
            <a:r>
              <a:rPr lang="zh-CN" altLang="en-US" sz="3600" kern="0" dirty="0" smtClean="0">
                <a:solidFill>
                  <a:schemeClr val="bg1">
                    <a:lumMod val="50000"/>
                  </a:schemeClr>
                </a:solidFill>
                <a:latin typeface="汉仪中宋简" panose="02010609000101010101" pitchFamily="49" charset="-122"/>
                <a:ea typeface="汉仪中宋简" panose="02010609000101010101" pitchFamily="49" charset="-122"/>
              </a:rPr>
              <a:t>幻灯片目录文字</a:t>
            </a:r>
            <a:endParaRPr lang="en-US" altLang="zh-CN" sz="3600" kern="0" dirty="0">
              <a:solidFill>
                <a:schemeClr val="bg1">
                  <a:lumMod val="50000"/>
                </a:schemeClr>
              </a:solidFill>
              <a:latin typeface="汉仪中宋简" panose="02010609000101010101" pitchFamily="49" charset="-122"/>
              <a:ea typeface="汉仪中宋简" panose="02010609000101010101" pitchFamily="49" charset="-122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2339752" y="4581128"/>
            <a:ext cx="4817344" cy="128342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>
              <a:lnSpc>
                <a:spcPct val="110000"/>
              </a:lnSpc>
            </a:pPr>
            <a:r>
              <a:rPr lang="zh-CN" altLang="en-US" sz="7200" kern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谢谢观看！</a:t>
            </a:r>
            <a:endParaRPr lang="en-US" altLang="zh-CN" sz="7200" kern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方正正大黑简体" panose="02000000000000000000" pitchFamily="2" charset="-122"/>
              <a:ea typeface="方正正大黑简体" panose="02000000000000000000" pitchFamily="2" charset="-122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72805" y="4328517"/>
            <a:ext cx="6455579" cy="16927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www.1ppt.com/ziliao/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www.1ppt.com/fanwen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www.1ppt.com/shiti/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www.1ppt.com/jiaoan/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710243"/>
            <a:ext cx="9144000" cy="1366829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3381" y="348680"/>
            <a:ext cx="5580620" cy="1944216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809313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809313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4001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27854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我的字体设置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57</TotalTime>
  <Words>400</Words>
  <Application>Microsoft Office PowerPoint</Application>
  <PresentationFormat>全屏显示(4:3)</PresentationFormat>
  <Paragraphs>72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7</vt:i4>
      </vt:variant>
    </vt:vector>
  </HeadingPairs>
  <TitlesOfParts>
    <vt:vector size="20" baseType="lpstr">
      <vt:lpstr>Arial</vt:lpstr>
      <vt:lpstr>宋体</vt:lpstr>
      <vt:lpstr>黑体</vt:lpstr>
      <vt:lpstr>Wingdings</vt:lpstr>
      <vt:lpstr>方正正大黑简体</vt:lpstr>
      <vt:lpstr>汉仪中宋简</vt:lpstr>
      <vt:lpstr>经典繁仿黑</vt:lpstr>
      <vt:lpstr>微软雅黑</vt:lpstr>
      <vt:lpstr>经典特宋简</vt:lpstr>
      <vt:lpstr>时尚中黑简体</vt:lpstr>
      <vt:lpstr>Calibri</vt:lpstr>
      <vt:lpstr>Office 主题​​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pxzx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zhangying</dc:creator>
  <cp:lastModifiedBy>lenovo</cp:lastModifiedBy>
  <cp:revision>14</cp:revision>
  <dcterms:created xsi:type="dcterms:W3CDTF">2012-04-01T13:20:26Z</dcterms:created>
  <dcterms:modified xsi:type="dcterms:W3CDTF">2014-01-15T00:47:10Z</dcterms:modified>
</cp:coreProperties>
</file>