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14"/>
  </p:notesMasterIdLst>
  <p:handoutMasterIdLst>
    <p:handoutMasterId r:id="rId15"/>
  </p:handoutMasterIdLst>
  <p:sldIdLst>
    <p:sldId id="377" r:id="rId3"/>
    <p:sldId id="378" r:id="rId4"/>
    <p:sldId id="379" r:id="rId5"/>
    <p:sldId id="380" r:id="rId6"/>
    <p:sldId id="381" r:id="rId7"/>
    <p:sldId id="382" r:id="rId8"/>
    <p:sldId id="383" r:id="rId9"/>
    <p:sldId id="384" r:id="rId10"/>
    <p:sldId id="385" r:id="rId11"/>
    <p:sldId id="386" r:id="rId12"/>
    <p:sldId id="359" r:id="rId1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90" d="100"/>
          <a:sy n="90" d="100"/>
        </p:scale>
        <p:origin x="-1602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2014/1/14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2014/1/14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2014/1/14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2014/1/14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7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3" name="Group 80"/>
          <p:cNvGrpSpPr>
            <a:grpSpLocks/>
          </p:cNvGrpSpPr>
          <p:nvPr/>
        </p:nvGrpSpPr>
        <p:grpSpPr bwMode="auto">
          <a:xfrm>
            <a:off x="755650" y="5438676"/>
            <a:ext cx="4078288" cy="534988"/>
            <a:chOff x="476" y="3698"/>
            <a:chExt cx="2569" cy="337"/>
          </a:xfrm>
        </p:grpSpPr>
        <p:sp>
          <p:nvSpPr>
            <p:cNvPr id="124" name="Freeform 45"/>
            <p:cNvSpPr>
              <a:spLocks/>
            </p:cNvSpPr>
            <p:nvPr/>
          </p:nvSpPr>
          <p:spPr bwMode="auto">
            <a:xfrm>
              <a:off x="637" y="3698"/>
              <a:ext cx="2408" cy="337"/>
            </a:xfrm>
            <a:custGeom>
              <a:avLst/>
              <a:gdLst>
                <a:gd name="T0" fmla="*/ 0 w 188"/>
                <a:gd name="T1" fmla="*/ 14 h 30"/>
                <a:gd name="T2" fmla="*/ 155 w 188"/>
                <a:gd name="T3" fmla="*/ 14 h 30"/>
                <a:gd name="T4" fmla="*/ 155 w 188"/>
                <a:gd name="T5" fmla="*/ 0 h 30"/>
                <a:gd name="T6" fmla="*/ 188 w 188"/>
                <a:gd name="T7" fmla="*/ 30 h 30"/>
                <a:gd name="T8" fmla="*/ 0 w 188"/>
                <a:gd name="T9" fmla="*/ 30 h 30"/>
                <a:gd name="T10" fmla="*/ 0 w 188"/>
                <a:gd name="T11" fmla="*/ 1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8" h="30">
                  <a:moveTo>
                    <a:pt x="0" y="14"/>
                  </a:moveTo>
                  <a:lnTo>
                    <a:pt x="155" y="14"/>
                  </a:lnTo>
                  <a:lnTo>
                    <a:pt x="155" y="0"/>
                  </a:lnTo>
                  <a:lnTo>
                    <a:pt x="188" y="30"/>
                  </a:lnTo>
                  <a:lnTo>
                    <a:pt x="0" y="30"/>
                  </a:lnTo>
                  <a:lnTo>
                    <a:pt x="0" y="14"/>
                  </a:lnTo>
                </a:path>
              </a:pathLst>
            </a:custGeom>
            <a:gradFill rotWithShape="0">
              <a:gsLst>
                <a:gs pos="0">
                  <a:srgbClr val="C4C4C4"/>
                </a:gs>
                <a:gs pos="100000">
                  <a:srgbClr val="F5F5F5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25221E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5" name="Freeform 65"/>
            <p:cNvSpPr>
              <a:spLocks/>
            </p:cNvSpPr>
            <p:nvPr/>
          </p:nvSpPr>
          <p:spPr bwMode="auto">
            <a:xfrm>
              <a:off x="476" y="3909"/>
              <a:ext cx="158" cy="65"/>
            </a:xfrm>
            <a:custGeom>
              <a:avLst/>
              <a:gdLst>
                <a:gd name="T0" fmla="*/ 0 w 81"/>
                <a:gd name="T1" fmla="*/ 30 h 30"/>
                <a:gd name="T2" fmla="*/ 41 w 81"/>
                <a:gd name="T3" fmla="*/ 0 h 30"/>
                <a:gd name="T4" fmla="*/ 81 w 81"/>
                <a:gd name="T5" fmla="*/ 30 h 30"/>
                <a:gd name="T6" fmla="*/ 0 w 81"/>
                <a:gd name="T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30">
                  <a:moveTo>
                    <a:pt x="0" y="30"/>
                  </a:moveTo>
                  <a:cubicBezTo>
                    <a:pt x="6" y="13"/>
                    <a:pt x="22" y="0"/>
                    <a:pt x="41" y="0"/>
                  </a:cubicBezTo>
                  <a:cubicBezTo>
                    <a:pt x="60" y="0"/>
                    <a:pt x="76" y="13"/>
                    <a:pt x="81" y="30"/>
                  </a:cubicBezTo>
                  <a:lnTo>
                    <a:pt x="0" y="30"/>
                  </a:lnTo>
                </a:path>
              </a:pathLst>
            </a:custGeom>
            <a:gradFill rotWithShape="0">
              <a:gsLst>
                <a:gs pos="0">
                  <a:srgbClr val="E2E2E2"/>
                </a:gs>
                <a:gs pos="100000">
                  <a:srgbClr val="F5F5F5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25221E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26" name="Freeform 9"/>
          <p:cNvSpPr>
            <a:spLocks/>
          </p:cNvSpPr>
          <p:nvPr/>
        </p:nvSpPr>
        <p:spPr bwMode="auto">
          <a:xfrm>
            <a:off x="1000125" y="1412776"/>
            <a:ext cx="4440238" cy="4332288"/>
          </a:xfrm>
          <a:custGeom>
            <a:avLst/>
            <a:gdLst>
              <a:gd name="T0" fmla="*/ 0 w 179"/>
              <a:gd name="T1" fmla="*/ 26 h 185"/>
              <a:gd name="T2" fmla="*/ 128 w 179"/>
              <a:gd name="T3" fmla="*/ 26 h 185"/>
              <a:gd name="T4" fmla="*/ 128 w 179"/>
              <a:gd name="T5" fmla="*/ 8 h 185"/>
              <a:gd name="T6" fmla="*/ 130 w 179"/>
              <a:gd name="T7" fmla="*/ 0 h 185"/>
              <a:gd name="T8" fmla="*/ 179 w 179"/>
              <a:gd name="T9" fmla="*/ 95 h 185"/>
              <a:gd name="T10" fmla="*/ 130 w 179"/>
              <a:gd name="T11" fmla="*/ 183 h 185"/>
              <a:gd name="T12" fmla="*/ 128 w 179"/>
              <a:gd name="T13" fmla="*/ 185 h 185"/>
              <a:gd name="T14" fmla="*/ 128 w 179"/>
              <a:gd name="T15" fmla="*/ 164 h 185"/>
              <a:gd name="T16" fmla="*/ 0 w 179"/>
              <a:gd name="T17" fmla="*/ 164 h 185"/>
              <a:gd name="T18" fmla="*/ 0 w 179"/>
              <a:gd name="T19" fmla="*/ 26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9" h="185">
                <a:moveTo>
                  <a:pt x="0" y="26"/>
                </a:moveTo>
                <a:lnTo>
                  <a:pt x="128" y="26"/>
                </a:lnTo>
                <a:lnTo>
                  <a:pt x="128" y="8"/>
                </a:lnTo>
                <a:lnTo>
                  <a:pt x="130" y="0"/>
                </a:lnTo>
                <a:lnTo>
                  <a:pt x="179" y="95"/>
                </a:lnTo>
                <a:lnTo>
                  <a:pt x="130" y="183"/>
                </a:lnTo>
                <a:lnTo>
                  <a:pt x="128" y="185"/>
                </a:lnTo>
                <a:lnTo>
                  <a:pt x="128" y="164"/>
                </a:lnTo>
                <a:lnTo>
                  <a:pt x="0" y="164"/>
                </a:lnTo>
                <a:lnTo>
                  <a:pt x="0" y="26"/>
                </a:lnTo>
              </a:path>
            </a:pathLst>
          </a:custGeom>
          <a:gradFill rotWithShape="0">
            <a:gsLst>
              <a:gs pos="0">
                <a:srgbClr val="919191"/>
              </a:gs>
              <a:gs pos="100000">
                <a:srgbClr val="1E1E1E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25221E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27" name="Freeform 10"/>
          <p:cNvSpPr>
            <a:spLocks/>
          </p:cNvSpPr>
          <p:nvPr/>
        </p:nvSpPr>
        <p:spPr bwMode="auto">
          <a:xfrm>
            <a:off x="1050925" y="1412776"/>
            <a:ext cx="4438650" cy="4284663"/>
          </a:xfrm>
          <a:custGeom>
            <a:avLst/>
            <a:gdLst>
              <a:gd name="T0" fmla="*/ 0 w 179"/>
              <a:gd name="T1" fmla="*/ 23 h 183"/>
              <a:gd name="T2" fmla="*/ 128 w 179"/>
              <a:gd name="T3" fmla="*/ 23 h 183"/>
              <a:gd name="T4" fmla="*/ 128 w 179"/>
              <a:gd name="T5" fmla="*/ 0 h 183"/>
              <a:gd name="T6" fmla="*/ 179 w 179"/>
              <a:gd name="T7" fmla="*/ 92 h 183"/>
              <a:gd name="T8" fmla="*/ 128 w 179"/>
              <a:gd name="T9" fmla="*/ 183 h 183"/>
              <a:gd name="T10" fmla="*/ 128 w 179"/>
              <a:gd name="T11" fmla="*/ 162 h 183"/>
              <a:gd name="T12" fmla="*/ 0 w 179"/>
              <a:gd name="T13" fmla="*/ 162 h 183"/>
              <a:gd name="T14" fmla="*/ 0 w 179"/>
              <a:gd name="T15" fmla="*/ 23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9" h="183">
                <a:moveTo>
                  <a:pt x="0" y="23"/>
                </a:moveTo>
                <a:lnTo>
                  <a:pt x="128" y="23"/>
                </a:lnTo>
                <a:lnTo>
                  <a:pt x="128" y="0"/>
                </a:lnTo>
                <a:lnTo>
                  <a:pt x="179" y="92"/>
                </a:lnTo>
                <a:lnTo>
                  <a:pt x="128" y="183"/>
                </a:lnTo>
                <a:lnTo>
                  <a:pt x="128" y="162"/>
                </a:lnTo>
                <a:lnTo>
                  <a:pt x="0" y="162"/>
                </a:lnTo>
                <a:lnTo>
                  <a:pt x="0" y="23"/>
                </a:lnTo>
              </a:path>
            </a:pathLst>
          </a:custGeom>
          <a:gradFill rotWithShape="0">
            <a:gsLst>
              <a:gs pos="0">
                <a:srgbClr val="CDCDCD"/>
              </a:gs>
              <a:gs pos="100000">
                <a:srgbClr val="7E7E7E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25221E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28" name="Freeform 11"/>
          <p:cNvSpPr>
            <a:spLocks/>
          </p:cNvSpPr>
          <p:nvPr/>
        </p:nvSpPr>
        <p:spPr bwMode="auto">
          <a:xfrm>
            <a:off x="5911850" y="1600101"/>
            <a:ext cx="2232025" cy="3957638"/>
          </a:xfrm>
          <a:custGeom>
            <a:avLst/>
            <a:gdLst>
              <a:gd name="T0" fmla="*/ 7 w 90"/>
              <a:gd name="T1" fmla="*/ 0 h 169"/>
              <a:gd name="T2" fmla="*/ 84 w 90"/>
              <a:gd name="T3" fmla="*/ 0 h 169"/>
              <a:gd name="T4" fmla="*/ 90 w 90"/>
              <a:gd name="T5" fmla="*/ 7 h 169"/>
              <a:gd name="T6" fmla="*/ 90 w 90"/>
              <a:gd name="T7" fmla="*/ 162 h 169"/>
              <a:gd name="T8" fmla="*/ 84 w 90"/>
              <a:gd name="T9" fmla="*/ 169 h 169"/>
              <a:gd name="T10" fmla="*/ 7 w 90"/>
              <a:gd name="T11" fmla="*/ 169 h 169"/>
              <a:gd name="T12" fmla="*/ 0 w 90"/>
              <a:gd name="T13" fmla="*/ 162 h 169"/>
              <a:gd name="T14" fmla="*/ 0 w 90"/>
              <a:gd name="T15" fmla="*/ 7 h 169"/>
              <a:gd name="T16" fmla="*/ 7 w 90"/>
              <a:gd name="T17" fmla="*/ 0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0" h="169">
                <a:moveTo>
                  <a:pt x="7" y="0"/>
                </a:moveTo>
                <a:lnTo>
                  <a:pt x="84" y="0"/>
                </a:lnTo>
                <a:cubicBezTo>
                  <a:pt x="87" y="0"/>
                  <a:pt x="90" y="3"/>
                  <a:pt x="90" y="7"/>
                </a:cubicBezTo>
                <a:lnTo>
                  <a:pt x="90" y="162"/>
                </a:lnTo>
                <a:cubicBezTo>
                  <a:pt x="90" y="166"/>
                  <a:pt x="87" y="169"/>
                  <a:pt x="84" y="169"/>
                </a:cubicBezTo>
                <a:lnTo>
                  <a:pt x="7" y="169"/>
                </a:lnTo>
                <a:cubicBezTo>
                  <a:pt x="3" y="169"/>
                  <a:pt x="0" y="166"/>
                  <a:pt x="0" y="162"/>
                </a:cubicBezTo>
                <a:lnTo>
                  <a:pt x="0" y="7"/>
                </a:lnTo>
                <a:cubicBezTo>
                  <a:pt x="0" y="3"/>
                  <a:pt x="3" y="0"/>
                  <a:pt x="7" y="0"/>
                </a:cubicBezTo>
              </a:path>
            </a:pathLst>
          </a:custGeom>
          <a:solidFill>
            <a:srgbClr val="6B6B6B"/>
          </a:solidFill>
          <a:ln w="19050" cap="flat" cmpd="sng">
            <a:solidFill>
              <a:srgbClr val="1C1C1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29" name="Rectangle 12"/>
          <p:cNvSpPr>
            <a:spLocks noChangeArrowheads="1"/>
          </p:cNvSpPr>
          <p:nvPr/>
        </p:nvSpPr>
        <p:spPr bwMode="auto">
          <a:xfrm>
            <a:off x="6010275" y="1739801"/>
            <a:ext cx="2009775" cy="3678238"/>
          </a:xfrm>
          <a:prstGeom prst="rect">
            <a:avLst/>
          </a:prstGeom>
          <a:gradFill rotWithShape="0">
            <a:gsLst>
              <a:gs pos="0">
                <a:srgbClr val="EBEBEB"/>
              </a:gs>
              <a:gs pos="100000">
                <a:srgbClr val="B0B0B0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25221E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30" name="Freeform 13"/>
          <p:cNvSpPr>
            <a:spLocks/>
          </p:cNvSpPr>
          <p:nvPr/>
        </p:nvSpPr>
        <p:spPr bwMode="auto">
          <a:xfrm>
            <a:off x="1149350" y="2162076"/>
            <a:ext cx="3074988" cy="609600"/>
          </a:xfrm>
          <a:custGeom>
            <a:avLst/>
            <a:gdLst>
              <a:gd name="T0" fmla="*/ 1 w 124"/>
              <a:gd name="T1" fmla="*/ 0 h 26"/>
              <a:gd name="T2" fmla="*/ 123 w 124"/>
              <a:gd name="T3" fmla="*/ 0 h 26"/>
              <a:gd name="T4" fmla="*/ 124 w 124"/>
              <a:gd name="T5" fmla="*/ 2 h 26"/>
              <a:gd name="T6" fmla="*/ 124 w 124"/>
              <a:gd name="T7" fmla="*/ 25 h 26"/>
              <a:gd name="T8" fmla="*/ 123 w 124"/>
              <a:gd name="T9" fmla="*/ 26 h 26"/>
              <a:gd name="T10" fmla="*/ 1 w 124"/>
              <a:gd name="T11" fmla="*/ 26 h 26"/>
              <a:gd name="T12" fmla="*/ 0 w 124"/>
              <a:gd name="T13" fmla="*/ 25 h 26"/>
              <a:gd name="T14" fmla="*/ 0 w 124"/>
              <a:gd name="T15" fmla="*/ 2 h 26"/>
              <a:gd name="T16" fmla="*/ 1 w 124"/>
              <a:gd name="T17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4" h="26">
                <a:moveTo>
                  <a:pt x="1" y="0"/>
                </a:moveTo>
                <a:lnTo>
                  <a:pt x="123" y="0"/>
                </a:lnTo>
                <a:cubicBezTo>
                  <a:pt x="124" y="0"/>
                  <a:pt x="124" y="1"/>
                  <a:pt x="124" y="2"/>
                </a:cubicBezTo>
                <a:lnTo>
                  <a:pt x="124" y="25"/>
                </a:lnTo>
                <a:cubicBezTo>
                  <a:pt x="124" y="25"/>
                  <a:pt x="124" y="26"/>
                  <a:pt x="123" y="26"/>
                </a:cubicBezTo>
                <a:lnTo>
                  <a:pt x="1" y="26"/>
                </a:lnTo>
                <a:cubicBezTo>
                  <a:pt x="0" y="26"/>
                  <a:pt x="0" y="25"/>
                  <a:pt x="0" y="25"/>
                </a:cubicBezTo>
                <a:lnTo>
                  <a:pt x="0" y="2"/>
                </a:lnTo>
                <a:cubicBezTo>
                  <a:pt x="0" y="1"/>
                  <a:pt x="0" y="0"/>
                  <a:pt x="1" y="0"/>
                </a:cubicBezTo>
              </a:path>
            </a:pathLst>
          </a:custGeom>
          <a:solidFill>
            <a:srgbClr val="0075EA"/>
          </a:solidFill>
          <a:ln w="19050" cap="flat" cmpd="sng">
            <a:solidFill>
              <a:srgbClr val="1C1C1C"/>
            </a:solidFill>
            <a:prstDash val="solid"/>
            <a:round/>
            <a:headEnd type="none" w="med" len="med"/>
            <a:tailEnd type="none" w="med" len="med"/>
          </a:ln>
          <a:effectLst>
            <a:outerShdw dist="35921" dir="2700000" algn="ctr" rotWithShape="0">
              <a:srgbClr val="808080"/>
            </a:outerShdw>
          </a:effec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31" name="Rectangle 14"/>
          <p:cNvSpPr>
            <a:spLocks noChangeArrowheads="1"/>
          </p:cNvSpPr>
          <p:nvPr/>
        </p:nvSpPr>
        <p:spPr bwMode="auto">
          <a:xfrm>
            <a:off x="1296988" y="2162076"/>
            <a:ext cx="2754312" cy="585788"/>
          </a:xfrm>
          <a:prstGeom prst="rect">
            <a:avLst/>
          </a:prstGeom>
          <a:gradFill rotWithShape="0">
            <a:gsLst>
              <a:gs pos="0">
                <a:srgbClr val="D9EBFF"/>
              </a:gs>
              <a:gs pos="100000">
                <a:srgbClr val="63B0FF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25221E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32" name="Freeform 15"/>
          <p:cNvSpPr>
            <a:spLocks/>
          </p:cNvSpPr>
          <p:nvPr/>
        </p:nvSpPr>
        <p:spPr bwMode="auto">
          <a:xfrm>
            <a:off x="1149350" y="2162076"/>
            <a:ext cx="3074988" cy="609600"/>
          </a:xfrm>
          <a:custGeom>
            <a:avLst/>
            <a:gdLst>
              <a:gd name="T0" fmla="*/ 1 w 124"/>
              <a:gd name="T1" fmla="*/ 0 h 26"/>
              <a:gd name="T2" fmla="*/ 123 w 124"/>
              <a:gd name="T3" fmla="*/ 0 h 26"/>
              <a:gd name="T4" fmla="*/ 124 w 124"/>
              <a:gd name="T5" fmla="*/ 2 h 26"/>
              <a:gd name="T6" fmla="*/ 124 w 124"/>
              <a:gd name="T7" fmla="*/ 4 h 26"/>
              <a:gd name="T8" fmla="*/ 51 w 124"/>
              <a:gd name="T9" fmla="*/ 11 h 26"/>
              <a:gd name="T10" fmla="*/ 0 w 124"/>
              <a:gd name="T11" fmla="*/ 26 h 26"/>
              <a:gd name="T12" fmla="*/ 0 w 124"/>
              <a:gd name="T13" fmla="*/ 25 h 26"/>
              <a:gd name="T14" fmla="*/ 0 w 124"/>
              <a:gd name="T15" fmla="*/ 2 h 26"/>
              <a:gd name="T16" fmla="*/ 1 w 124"/>
              <a:gd name="T17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4" h="26">
                <a:moveTo>
                  <a:pt x="1" y="0"/>
                </a:moveTo>
                <a:lnTo>
                  <a:pt x="123" y="0"/>
                </a:lnTo>
                <a:cubicBezTo>
                  <a:pt x="124" y="0"/>
                  <a:pt x="124" y="1"/>
                  <a:pt x="124" y="2"/>
                </a:cubicBezTo>
                <a:lnTo>
                  <a:pt x="124" y="4"/>
                </a:lnTo>
                <a:cubicBezTo>
                  <a:pt x="113" y="11"/>
                  <a:pt x="88" y="7"/>
                  <a:pt x="51" y="11"/>
                </a:cubicBezTo>
                <a:cubicBezTo>
                  <a:pt x="15" y="14"/>
                  <a:pt x="4" y="22"/>
                  <a:pt x="0" y="26"/>
                </a:cubicBezTo>
                <a:cubicBezTo>
                  <a:pt x="0" y="26"/>
                  <a:pt x="0" y="25"/>
                  <a:pt x="0" y="25"/>
                </a:cubicBezTo>
                <a:lnTo>
                  <a:pt x="0" y="2"/>
                </a:lnTo>
                <a:cubicBezTo>
                  <a:pt x="0" y="1"/>
                  <a:pt x="0" y="0"/>
                  <a:pt x="1" y="0"/>
                </a:cubicBezTo>
              </a:path>
            </a:pathLst>
          </a:custGeom>
          <a:gradFill rotWithShape="1">
            <a:gsLst>
              <a:gs pos="0">
                <a:srgbClr val="FFFFFF">
                  <a:alpha val="78999"/>
                </a:srgbClr>
              </a:gs>
              <a:gs pos="100000">
                <a:srgbClr val="FFFFFF">
                  <a:alpha val="2700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33" name="Freeform 16"/>
          <p:cNvSpPr>
            <a:spLocks/>
          </p:cNvSpPr>
          <p:nvPr/>
        </p:nvSpPr>
        <p:spPr bwMode="auto">
          <a:xfrm>
            <a:off x="1149350" y="2911376"/>
            <a:ext cx="3074988" cy="608013"/>
          </a:xfrm>
          <a:custGeom>
            <a:avLst/>
            <a:gdLst>
              <a:gd name="T0" fmla="*/ 1 w 124"/>
              <a:gd name="T1" fmla="*/ 0 h 26"/>
              <a:gd name="T2" fmla="*/ 123 w 124"/>
              <a:gd name="T3" fmla="*/ 0 h 26"/>
              <a:gd name="T4" fmla="*/ 124 w 124"/>
              <a:gd name="T5" fmla="*/ 2 h 26"/>
              <a:gd name="T6" fmla="*/ 124 w 124"/>
              <a:gd name="T7" fmla="*/ 25 h 26"/>
              <a:gd name="T8" fmla="*/ 123 w 124"/>
              <a:gd name="T9" fmla="*/ 26 h 26"/>
              <a:gd name="T10" fmla="*/ 1 w 124"/>
              <a:gd name="T11" fmla="*/ 26 h 26"/>
              <a:gd name="T12" fmla="*/ 0 w 124"/>
              <a:gd name="T13" fmla="*/ 25 h 26"/>
              <a:gd name="T14" fmla="*/ 0 w 124"/>
              <a:gd name="T15" fmla="*/ 2 h 26"/>
              <a:gd name="T16" fmla="*/ 1 w 124"/>
              <a:gd name="T17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4" h="26">
                <a:moveTo>
                  <a:pt x="1" y="0"/>
                </a:moveTo>
                <a:lnTo>
                  <a:pt x="123" y="0"/>
                </a:lnTo>
                <a:cubicBezTo>
                  <a:pt x="124" y="0"/>
                  <a:pt x="124" y="1"/>
                  <a:pt x="124" y="2"/>
                </a:cubicBezTo>
                <a:lnTo>
                  <a:pt x="124" y="25"/>
                </a:lnTo>
                <a:cubicBezTo>
                  <a:pt x="124" y="25"/>
                  <a:pt x="124" y="26"/>
                  <a:pt x="123" y="26"/>
                </a:cubicBezTo>
                <a:lnTo>
                  <a:pt x="1" y="26"/>
                </a:lnTo>
                <a:cubicBezTo>
                  <a:pt x="0" y="26"/>
                  <a:pt x="0" y="25"/>
                  <a:pt x="0" y="25"/>
                </a:cubicBezTo>
                <a:lnTo>
                  <a:pt x="0" y="2"/>
                </a:lnTo>
                <a:cubicBezTo>
                  <a:pt x="0" y="1"/>
                  <a:pt x="0" y="0"/>
                  <a:pt x="1" y="0"/>
                </a:cubicBezTo>
              </a:path>
            </a:pathLst>
          </a:custGeom>
          <a:solidFill>
            <a:srgbClr val="757575"/>
          </a:solidFill>
          <a:ln w="19050" cap="flat" cmpd="sng">
            <a:solidFill>
              <a:srgbClr val="1C1C1C"/>
            </a:solidFill>
            <a:prstDash val="solid"/>
            <a:round/>
            <a:headEnd type="none" w="med" len="med"/>
            <a:tailEnd type="none" w="med" len="med"/>
          </a:ln>
          <a:effectLst>
            <a:outerShdw dist="35921" dir="2700000" algn="ctr" rotWithShape="0">
              <a:srgbClr val="808080"/>
            </a:outerShdw>
          </a:effec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34" name="Rectangle 17"/>
          <p:cNvSpPr>
            <a:spLocks noChangeArrowheads="1"/>
          </p:cNvSpPr>
          <p:nvPr/>
        </p:nvSpPr>
        <p:spPr bwMode="auto">
          <a:xfrm>
            <a:off x="1296988" y="2911376"/>
            <a:ext cx="2754312" cy="585788"/>
          </a:xfrm>
          <a:prstGeom prst="rect">
            <a:avLst/>
          </a:prstGeom>
          <a:gradFill rotWithShape="0">
            <a:gsLst>
              <a:gs pos="0">
                <a:srgbClr val="EBEBEB"/>
              </a:gs>
              <a:gs pos="100000">
                <a:srgbClr val="B0B0B0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25221E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35" name="Freeform 18"/>
          <p:cNvSpPr>
            <a:spLocks/>
          </p:cNvSpPr>
          <p:nvPr/>
        </p:nvSpPr>
        <p:spPr bwMode="auto">
          <a:xfrm>
            <a:off x="1149350" y="2911376"/>
            <a:ext cx="3074988" cy="608013"/>
          </a:xfrm>
          <a:custGeom>
            <a:avLst/>
            <a:gdLst>
              <a:gd name="T0" fmla="*/ 1 w 124"/>
              <a:gd name="T1" fmla="*/ 0 h 26"/>
              <a:gd name="T2" fmla="*/ 123 w 124"/>
              <a:gd name="T3" fmla="*/ 0 h 26"/>
              <a:gd name="T4" fmla="*/ 124 w 124"/>
              <a:gd name="T5" fmla="*/ 2 h 26"/>
              <a:gd name="T6" fmla="*/ 124 w 124"/>
              <a:gd name="T7" fmla="*/ 4 h 26"/>
              <a:gd name="T8" fmla="*/ 51 w 124"/>
              <a:gd name="T9" fmla="*/ 11 h 26"/>
              <a:gd name="T10" fmla="*/ 0 w 124"/>
              <a:gd name="T11" fmla="*/ 26 h 26"/>
              <a:gd name="T12" fmla="*/ 0 w 124"/>
              <a:gd name="T13" fmla="*/ 25 h 26"/>
              <a:gd name="T14" fmla="*/ 0 w 124"/>
              <a:gd name="T15" fmla="*/ 2 h 26"/>
              <a:gd name="T16" fmla="*/ 1 w 124"/>
              <a:gd name="T17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4" h="26">
                <a:moveTo>
                  <a:pt x="1" y="0"/>
                </a:moveTo>
                <a:lnTo>
                  <a:pt x="123" y="0"/>
                </a:lnTo>
                <a:cubicBezTo>
                  <a:pt x="124" y="0"/>
                  <a:pt x="124" y="1"/>
                  <a:pt x="124" y="2"/>
                </a:cubicBezTo>
                <a:lnTo>
                  <a:pt x="124" y="4"/>
                </a:lnTo>
                <a:cubicBezTo>
                  <a:pt x="113" y="11"/>
                  <a:pt x="88" y="7"/>
                  <a:pt x="51" y="11"/>
                </a:cubicBezTo>
                <a:cubicBezTo>
                  <a:pt x="15" y="14"/>
                  <a:pt x="4" y="22"/>
                  <a:pt x="0" y="26"/>
                </a:cubicBezTo>
                <a:cubicBezTo>
                  <a:pt x="0" y="25"/>
                  <a:pt x="0" y="25"/>
                  <a:pt x="0" y="25"/>
                </a:cubicBezTo>
                <a:lnTo>
                  <a:pt x="0" y="2"/>
                </a:lnTo>
                <a:cubicBezTo>
                  <a:pt x="0" y="1"/>
                  <a:pt x="0" y="0"/>
                  <a:pt x="1" y="0"/>
                </a:cubicBezTo>
              </a:path>
            </a:pathLst>
          </a:custGeom>
          <a:gradFill rotWithShape="1">
            <a:gsLst>
              <a:gs pos="0">
                <a:srgbClr val="FFFFFF">
                  <a:alpha val="78999"/>
                </a:srgbClr>
              </a:gs>
              <a:gs pos="100000">
                <a:srgbClr val="FFFFFF">
                  <a:alpha val="2700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36" name="Freeform 19"/>
          <p:cNvSpPr>
            <a:spLocks/>
          </p:cNvSpPr>
          <p:nvPr/>
        </p:nvSpPr>
        <p:spPr bwMode="auto">
          <a:xfrm>
            <a:off x="1149350" y="3660676"/>
            <a:ext cx="3074988" cy="609600"/>
          </a:xfrm>
          <a:custGeom>
            <a:avLst/>
            <a:gdLst>
              <a:gd name="T0" fmla="*/ 1 w 124"/>
              <a:gd name="T1" fmla="*/ 0 h 26"/>
              <a:gd name="T2" fmla="*/ 123 w 124"/>
              <a:gd name="T3" fmla="*/ 0 h 26"/>
              <a:gd name="T4" fmla="*/ 124 w 124"/>
              <a:gd name="T5" fmla="*/ 1 h 26"/>
              <a:gd name="T6" fmla="*/ 124 w 124"/>
              <a:gd name="T7" fmla="*/ 25 h 26"/>
              <a:gd name="T8" fmla="*/ 123 w 124"/>
              <a:gd name="T9" fmla="*/ 26 h 26"/>
              <a:gd name="T10" fmla="*/ 1 w 124"/>
              <a:gd name="T11" fmla="*/ 26 h 26"/>
              <a:gd name="T12" fmla="*/ 0 w 124"/>
              <a:gd name="T13" fmla="*/ 25 h 26"/>
              <a:gd name="T14" fmla="*/ 0 w 124"/>
              <a:gd name="T15" fmla="*/ 1 h 26"/>
              <a:gd name="T16" fmla="*/ 1 w 124"/>
              <a:gd name="T17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4" h="26">
                <a:moveTo>
                  <a:pt x="1" y="0"/>
                </a:moveTo>
                <a:lnTo>
                  <a:pt x="123" y="0"/>
                </a:lnTo>
                <a:cubicBezTo>
                  <a:pt x="124" y="0"/>
                  <a:pt x="124" y="1"/>
                  <a:pt x="124" y="1"/>
                </a:cubicBezTo>
                <a:lnTo>
                  <a:pt x="124" y="25"/>
                </a:lnTo>
                <a:cubicBezTo>
                  <a:pt x="124" y="25"/>
                  <a:pt x="124" y="26"/>
                  <a:pt x="123" y="26"/>
                </a:cubicBezTo>
                <a:lnTo>
                  <a:pt x="1" y="26"/>
                </a:lnTo>
                <a:cubicBezTo>
                  <a:pt x="0" y="26"/>
                  <a:pt x="0" y="25"/>
                  <a:pt x="0" y="25"/>
                </a:cubicBezTo>
                <a:lnTo>
                  <a:pt x="0" y="1"/>
                </a:lnTo>
                <a:cubicBezTo>
                  <a:pt x="0" y="1"/>
                  <a:pt x="0" y="0"/>
                  <a:pt x="1" y="0"/>
                </a:cubicBezTo>
              </a:path>
            </a:pathLst>
          </a:custGeom>
          <a:solidFill>
            <a:srgbClr val="757575"/>
          </a:solidFill>
          <a:ln w="19050" cap="flat" cmpd="sng">
            <a:solidFill>
              <a:srgbClr val="1C1C1C"/>
            </a:solidFill>
            <a:prstDash val="solid"/>
            <a:round/>
            <a:headEnd type="none" w="med" len="med"/>
            <a:tailEnd type="none" w="med" len="med"/>
          </a:ln>
          <a:effectLst>
            <a:outerShdw dist="35921" dir="2700000" algn="ctr" rotWithShape="0">
              <a:srgbClr val="808080"/>
            </a:outerShdw>
          </a:effec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37" name="Rectangle 20"/>
          <p:cNvSpPr>
            <a:spLocks noChangeArrowheads="1"/>
          </p:cNvSpPr>
          <p:nvPr/>
        </p:nvSpPr>
        <p:spPr bwMode="auto">
          <a:xfrm>
            <a:off x="1296988" y="3660676"/>
            <a:ext cx="2754312" cy="585788"/>
          </a:xfrm>
          <a:prstGeom prst="rect">
            <a:avLst/>
          </a:prstGeom>
          <a:gradFill rotWithShape="0">
            <a:gsLst>
              <a:gs pos="0">
                <a:srgbClr val="EBEBEB"/>
              </a:gs>
              <a:gs pos="100000">
                <a:srgbClr val="B0B0B0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25221E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38" name="Freeform 21"/>
          <p:cNvSpPr>
            <a:spLocks/>
          </p:cNvSpPr>
          <p:nvPr/>
        </p:nvSpPr>
        <p:spPr bwMode="auto">
          <a:xfrm>
            <a:off x="1149350" y="3660676"/>
            <a:ext cx="3074988" cy="609600"/>
          </a:xfrm>
          <a:custGeom>
            <a:avLst/>
            <a:gdLst>
              <a:gd name="T0" fmla="*/ 1 w 124"/>
              <a:gd name="T1" fmla="*/ 0 h 26"/>
              <a:gd name="T2" fmla="*/ 123 w 124"/>
              <a:gd name="T3" fmla="*/ 0 h 26"/>
              <a:gd name="T4" fmla="*/ 124 w 124"/>
              <a:gd name="T5" fmla="*/ 1 h 26"/>
              <a:gd name="T6" fmla="*/ 124 w 124"/>
              <a:gd name="T7" fmla="*/ 4 h 26"/>
              <a:gd name="T8" fmla="*/ 51 w 124"/>
              <a:gd name="T9" fmla="*/ 11 h 26"/>
              <a:gd name="T10" fmla="*/ 0 w 124"/>
              <a:gd name="T11" fmla="*/ 26 h 26"/>
              <a:gd name="T12" fmla="*/ 0 w 124"/>
              <a:gd name="T13" fmla="*/ 25 h 26"/>
              <a:gd name="T14" fmla="*/ 0 w 124"/>
              <a:gd name="T15" fmla="*/ 1 h 26"/>
              <a:gd name="T16" fmla="*/ 1 w 124"/>
              <a:gd name="T17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4" h="26">
                <a:moveTo>
                  <a:pt x="1" y="0"/>
                </a:moveTo>
                <a:lnTo>
                  <a:pt x="123" y="0"/>
                </a:lnTo>
                <a:cubicBezTo>
                  <a:pt x="124" y="0"/>
                  <a:pt x="124" y="1"/>
                  <a:pt x="124" y="1"/>
                </a:cubicBezTo>
                <a:lnTo>
                  <a:pt x="124" y="4"/>
                </a:lnTo>
                <a:cubicBezTo>
                  <a:pt x="113" y="11"/>
                  <a:pt x="88" y="7"/>
                  <a:pt x="51" y="11"/>
                </a:cubicBezTo>
                <a:cubicBezTo>
                  <a:pt x="15" y="14"/>
                  <a:pt x="4" y="22"/>
                  <a:pt x="0" y="26"/>
                </a:cubicBezTo>
                <a:cubicBezTo>
                  <a:pt x="0" y="25"/>
                  <a:pt x="0" y="25"/>
                  <a:pt x="0" y="25"/>
                </a:cubicBezTo>
                <a:lnTo>
                  <a:pt x="0" y="1"/>
                </a:lnTo>
                <a:cubicBezTo>
                  <a:pt x="0" y="1"/>
                  <a:pt x="0" y="0"/>
                  <a:pt x="1" y="0"/>
                </a:cubicBezTo>
              </a:path>
            </a:pathLst>
          </a:custGeom>
          <a:gradFill rotWithShape="1">
            <a:gsLst>
              <a:gs pos="0">
                <a:srgbClr val="FFFFFF">
                  <a:alpha val="78999"/>
                </a:srgbClr>
              </a:gs>
              <a:gs pos="100000">
                <a:srgbClr val="FFFFFF">
                  <a:alpha val="2700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39" name="Freeform 22"/>
          <p:cNvSpPr>
            <a:spLocks/>
          </p:cNvSpPr>
          <p:nvPr/>
        </p:nvSpPr>
        <p:spPr bwMode="auto">
          <a:xfrm>
            <a:off x="1149350" y="4409976"/>
            <a:ext cx="3074988" cy="609600"/>
          </a:xfrm>
          <a:custGeom>
            <a:avLst/>
            <a:gdLst>
              <a:gd name="T0" fmla="*/ 1 w 124"/>
              <a:gd name="T1" fmla="*/ 0 h 26"/>
              <a:gd name="T2" fmla="*/ 123 w 124"/>
              <a:gd name="T3" fmla="*/ 0 h 26"/>
              <a:gd name="T4" fmla="*/ 124 w 124"/>
              <a:gd name="T5" fmla="*/ 1 h 26"/>
              <a:gd name="T6" fmla="*/ 124 w 124"/>
              <a:gd name="T7" fmla="*/ 25 h 26"/>
              <a:gd name="T8" fmla="*/ 123 w 124"/>
              <a:gd name="T9" fmla="*/ 26 h 26"/>
              <a:gd name="T10" fmla="*/ 1 w 124"/>
              <a:gd name="T11" fmla="*/ 26 h 26"/>
              <a:gd name="T12" fmla="*/ 0 w 124"/>
              <a:gd name="T13" fmla="*/ 25 h 26"/>
              <a:gd name="T14" fmla="*/ 0 w 124"/>
              <a:gd name="T15" fmla="*/ 1 h 26"/>
              <a:gd name="T16" fmla="*/ 1 w 124"/>
              <a:gd name="T17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4" h="26">
                <a:moveTo>
                  <a:pt x="1" y="0"/>
                </a:moveTo>
                <a:lnTo>
                  <a:pt x="123" y="0"/>
                </a:lnTo>
                <a:cubicBezTo>
                  <a:pt x="124" y="0"/>
                  <a:pt x="124" y="1"/>
                  <a:pt x="124" y="1"/>
                </a:cubicBezTo>
                <a:lnTo>
                  <a:pt x="124" y="25"/>
                </a:lnTo>
                <a:cubicBezTo>
                  <a:pt x="124" y="25"/>
                  <a:pt x="124" y="26"/>
                  <a:pt x="123" y="26"/>
                </a:cubicBezTo>
                <a:lnTo>
                  <a:pt x="1" y="26"/>
                </a:lnTo>
                <a:cubicBezTo>
                  <a:pt x="0" y="26"/>
                  <a:pt x="0" y="25"/>
                  <a:pt x="0" y="25"/>
                </a:cubicBezTo>
                <a:lnTo>
                  <a:pt x="0" y="1"/>
                </a:lnTo>
                <a:cubicBezTo>
                  <a:pt x="0" y="1"/>
                  <a:pt x="0" y="0"/>
                  <a:pt x="1" y="0"/>
                </a:cubicBezTo>
              </a:path>
            </a:pathLst>
          </a:custGeom>
          <a:solidFill>
            <a:srgbClr val="757575"/>
          </a:solidFill>
          <a:ln w="19050" cap="flat" cmpd="sng">
            <a:solidFill>
              <a:srgbClr val="1C1C1C"/>
            </a:solidFill>
            <a:prstDash val="solid"/>
            <a:round/>
            <a:headEnd type="none" w="med" len="med"/>
            <a:tailEnd type="none" w="med" len="med"/>
          </a:ln>
          <a:effectLst>
            <a:outerShdw dist="35921" dir="2700000" algn="ctr" rotWithShape="0">
              <a:srgbClr val="808080"/>
            </a:outerShdw>
          </a:effec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40" name="Rectangle 23"/>
          <p:cNvSpPr>
            <a:spLocks noChangeArrowheads="1"/>
          </p:cNvSpPr>
          <p:nvPr/>
        </p:nvSpPr>
        <p:spPr bwMode="auto">
          <a:xfrm>
            <a:off x="1296988" y="4409976"/>
            <a:ext cx="2754312" cy="585788"/>
          </a:xfrm>
          <a:prstGeom prst="rect">
            <a:avLst/>
          </a:prstGeom>
          <a:gradFill rotWithShape="0">
            <a:gsLst>
              <a:gs pos="0">
                <a:srgbClr val="EBEBEB"/>
              </a:gs>
              <a:gs pos="100000">
                <a:srgbClr val="B0B0B0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25221E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41" name="Freeform 24"/>
          <p:cNvSpPr>
            <a:spLocks/>
          </p:cNvSpPr>
          <p:nvPr/>
        </p:nvSpPr>
        <p:spPr bwMode="auto">
          <a:xfrm>
            <a:off x="1149350" y="4409976"/>
            <a:ext cx="3074988" cy="609600"/>
          </a:xfrm>
          <a:custGeom>
            <a:avLst/>
            <a:gdLst>
              <a:gd name="T0" fmla="*/ 1 w 124"/>
              <a:gd name="T1" fmla="*/ 0 h 26"/>
              <a:gd name="T2" fmla="*/ 123 w 124"/>
              <a:gd name="T3" fmla="*/ 0 h 26"/>
              <a:gd name="T4" fmla="*/ 124 w 124"/>
              <a:gd name="T5" fmla="*/ 1 h 26"/>
              <a:gd name="T6" fmla="*/ 124 w 124"/>
              <a:gd name="T7" fmla="*/ 4 h 26"/>
              <a:gd name="T8" fmla="*/ 51 w 124"/>
              <a:gd name="T9" fmla="*/ 11 h 26"/>
              <a:gd name="T10" fmla="*/ 0 w 124"/>
              <a:gd name="T11" fmla="*/ 26 h 26"/>
              <a:gd name="T12" fmla="*/ 0 w 124"/>
              <a:gd name="T13" fmla="*/ 25 h 26"/>
              <a:gd name="T14" fmla="*/ 0 w 124"/>
              <a:gd name="T15" fmla="*/ 1 h 26"/>
              <a:gd name="T16" fmla="*/ 1 w 124"/>
              <a:gd name="T17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4" h="26">
                <a:moveTo>
                  <a:pt x="1" y="0"/>
                </a:moveTo>
                <a:lnTo>
                  <a:pt x="123" y="0"/>
                </a:lnTo>
                <a:cubicBezTo>
                  <a:pt x="124" y="0"/>
                  <a:pt x="124" y="1"/>
                  <a:pt x="124" y="1"/>
                </a:cubicBezTo>
                <a:lnTo>
                  <a:pt x="124" y="4"/>
                </a:lnTo>
                <a:cubicBezTo>
                  <a:pt x="113" y="11"/>
                  <a:pt x="88" y="7"/>
                  <a:pt x="51" y="11"/>
                </a:cubicBezTo>
                <a:cubicBezTo>
                  <a:pt x="15" y="14"/>
                  <a:pt x="4" y="22"/>
                  <a:pt x="0" y="26"/>
                </a:cubicBezTo>
                <a:cubicBezTo>
                  <a:pt x="0" y="25"/>
                  <a:pt x="0" y="25"/>
                  <a:pt x="0" y="25"/>
                </a:cubicBezTo>
                <a:lnTo>
                  <a:pt x="0" y="1"/>
                </a:lnTo>
                <a:cubicBezTo>
                  <a:pt x="0" y="1"/>
                  <a:pt x="0" y="0"/>
                  <a:pt x="1" y="0"/>
                </a:cubicBezTo>
              </a:path>
            </a:pathLst>
          </a:custGeom>
          <a:gradFill rotWithShape="1">
            <a:gsLst>
              <a:gs pos="0">
                <a:srgbClr val="FFFFFF">
                  <a:alpha val="78999"/>
                </a:srgbClr>
              </a:gs>
              <a:gs pos="100000">
                <a:srgbClr val="FFFFFF">
                  <a:alpha val="2700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42" name="Freeform 25"/>
          <p:cNvSpPr>
            <a:spLocks/>
          </p:cNvSpPr>
          <p:nvPr/>
        </p:nvSpPr>
        <p:spPr bwMode="auto">
          <a:xfrm>
            <a:off x="4224338" y="1412776"/>
            <a:ext cx="1265237" cy="4284663"/>
          </a:xfrm>
          <a:custGeom>
            <a:avLst/>
            <a:gdLst>
              <a:gd name="T0" fmla="*/ 0 w 51"/>
              <a:gd name="T1" fmla="*/ 9 h 183"/>
              <a:gd name="T2" fmla="*/ 0 w 51"/>
              <a:gd name="T3" fmla="*/ 0 h 183"/>
              <a:gd name="T4" fmla="*/ 51 w 51"/>
              <a:gd name="T5" fmla="*/ 92 h 183"/>
              <a:gd name="T6" fmla="*/ 0 w 51"/>
              <a:gd name="T7" fmla="*/ 183 h 183"/>
              <a:gd name="T8" fmla="*/ 0 w 51"/>
              <a:gd name="T9" fmla="*/ 175 h 183"/>
              <a:gd name="T10" fmla="*/ 47 w 51"/>
              <a:gd name="T11" fmla="*/ 92 h 183"/>
              <a:gd name="T12" fmla="*/ 0 w 51"/>
              <a:gd name="T13" fmla="*/ 9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" h="183">
                <a:moveTo>
                  <a:pt x="0" y="9"/>
                </a:moveTo>
                <a:lnTo>
                  <a:pt x="0" y="0"/>
                </a:lnTo>
                <a:lnTo>
                  <a:pt x="51" y="92"/>
                </a:lnTo>
                <a:lnTo>
                  <a:pt x="0" y="183"/>
                </a:lnTo>
                <a:lnTo>
                  <a:pt x="0" y="175"/>
                </a:lnTo>
                <a:lnTo>
                  <a:pt x="47" y="92"/>
                </a:lnTo>
                <a:lnTo>
                  <a:pt x="0" y="9"/>
                </a:lnTo>
              </a:path>
            </a:pathLst>
          </a:custGeom>
          <a:gradFill rotWithShape="0">
            <a:gsLst>
              <a:gs pos="0">
                <a:srgbClr val="FFFFFF"/>
              </a:gs>
              <a:gs pos="50000">
                <a:srgbClr val="D7D7D7">
                  <a:alpha val="0"/>
                </a:srgbClr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25221E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43" name="Freeform 26"/>
          <p:cNvSpPr>
            <a:spLocks/>
          </p:cNvSpPr>
          <p:nvPr/>
        </p:nvSpPr>
        <p:spPr bwMode="auto">
          <a:xfrm>
            <a:off x="5911850" y="1600101"/>
            <a:ext cx="2232025" cy="3582988"/>
          </a:xfrm>
          <a:custGeom>
            <a:avLst/>
            <a:gdLst>
              <a:gd name="T0" fmla="*/ 7 w 90"/>
              <a:gd name="T1" fmla="*/ 0 h 153"/>
              <a:gd name="T2" fmla="*/ 84 w 90"/>
              <a:gd name="T3" fmla="*/ 0 h 153"/>
              <a:gd name="T4" fmla="*/ 90 w 90"/>
              <a:gd name="T5" fmla="*/ 7 h 153"/>
              <a:gd name="T6" fmla="*/ 90 w 90"/>
              <a:gd name="T7" fmla="*/ 34 h 153"/>
              <a:gd name="T8" fmla="*/ 71 w 90"/>
              <a:gd name="T9" fmla="*/ 54 h 153"/>
              <a:gd name="T10" fmla="*/ 0 w 90"/>
              <a:gd name="T11" fmla="*/ 153 h 153"/>
              <a:gd name="T12" fmla="*/ 0 w 90"/>
              <a:gd name="T13" fmla="*/ 7 h 153"/>
              <a:gd name="T14" fmla="*/ 7 w 90"/>
              <a:gd name="T15" fmla="*/ 0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0" h="153">
                <a:moveTo>
                  <a:pt x="7" y="0"/>
                </a:moveTo>
                <a:lnTo>
                  <a:pt x="84" y="0"/>
                </a:lnTo>
                <a:cubicBezTo>
                  <a:pt x="87" y="0"/>
                  <a:pt x="90" y="3"/>
                  <a:pt x="90" y="7"/>
                </a:cubicBezTo>
                <a:lnTo>
                  <a:pt x="90" y="34"/>
                </a:lnTo>
                <a:cubicBezTo>
                  <a:pt x="87" y="42"/>
                  <a:pt x="81" y="49"/>
                  <a:pt x="71" y="54"/>
                </a:cubicBezTo>
                <a:cubicBezTo>
                  <a:pt x="49" y="64"/>
                  <a:pt x="18" y="78"/>
                  <a:pt x="0" y="153"/>
                </a:cubicBezTo>
                <a:lnTo>
                  <a:pt x="0" y="7"/>
                </a:lnTo>
                <a:cubicBezTo>
                  <a:pt x="0" y="3"/>
                  <a:pt x="3" y="0"/>
                  <a:pt x="7" y="0"/>
                </a:cubicBezTo>
              </a:path>
            </a:pathLst>
          </a:custGeom>
          <a:gradFill rotWithShape="1">
            <a:gsLst>
              <a:gs pos="0">
                <a:srgbClr val="FFFFFF">
                  <a:alpha val="60001"/>
                </a:srgbClr>
              </a:gs>
              <a:gs pos="100000">
                <a:srgbClr val="FFFFFF">
                  <a:alpha val="2700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44" name="Freeform 40"/>
          <p:cNvSpPr>
            <a:spLocks/>
          </p:cNvSpPr>
          <p:nvPr/>
        </p:nvSpPr>
        <p:spPr bwMode="auto">
          <a:xfrm>
            <a:off x="5932488" y="5602189"/>
            <a:ext cx="2174875" cy="452437"/>
          </a:xfrm>
          <a:custGeom>
            <a:avLst/>
            <a:gdLst>
              <a:gd name="T0" fmla="*/ 7 w 90"/>
              <a:gd name="T1" fmla="*/ 0 h 169"/>
              <a:gd name="T2" fmla="*/ 84 w 90"/>
              <a:gd name="T3" fmla="*/ 0 h 169"/>
              <a:gd name="T4" fmla="*/ 90 w 90"/>
              <a:gd name="T5" fmla="*/ 7 h 169"/>
              <a:gd name="T6" fmla="*/ 90 w 90"/>
              <a:gd name="T7" fmla="*/ 162 h 169"/>
              <a:gd name="T8" fmla="*/ 84 w 90"/>
              <a:gd name="T9" fmla="*/ 169 h 169"/>
              <a:gd name="T10" fmla="*/ 7 w 90"/>
              <a:gd name="T11" fmla="*/ 169 h 169"/>
              <a:gd name="T12" fmla="*/ 0 w 90"/>
              <a:gd name="T13" fmla="*/ 162 h 169"/>
              <a:gd name="T14" fmla="*/ 0 w 90"/>
              <a:gd name="T15" fmla="*/ 7 h 169"/>
              <a:gd name="T16" fmla="*/ 7 w 90"/>
              <a:gd name="T17" fmla="*/ 0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0" h="169">
                <a:moveTo>
                  <a:pt x="7" y="0"/>
                </a:moveTo>
                <a:lnTo>
                  <a:pt x="84" y="0"/>
                </a:lnTo>
                <a:cubicBezTo>
                  <a:pt x="87" y="0"/>
                  <a:pt x="90" y="3"/>
                  <a:pt x="90" y="7"/>
                </a:cubicBezTo>
                <a:lnTo>
                  <a:pt x="90" y="162"/>
                </a:lnTo>
                <a:cubicBezTo>
                  <a:pt x="90" y="166"/>
                  <a:pt x="87" y="169"/>
                  <a:pt x="84" y="169"/>
                </a:cubicBezTo>
                <a:lnTo>
                  <a:pt x="7" y="169"/>
                </a:lnTo>
                <a:cubicBezTo>
                  <a:pt x="3" y="169"/>
                  <a:pt x="0" y="166"/>
                  <a:pt x="0" y="162"/>
                </a:cubicBezTo>
                <a:lnTo>
                  <a:pt x="0" y="7"/>
                </a:lnTo>
                <a:cubicBezTo>
                  <a:pt x="0" y="3"/>
                  <a:pt x="3" y="0"/>
                  <a:pt x="7" y="0"/>
                </a:cubicBezTo>
              </a:path>
            </a:pathLst>
          </a:custGeom>
          <a:gradFill rotWithShape="0">
            <a:gsLst>
              <a:gs pos="0">
                <a:srgbClr val="CECECE"/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cap="flat" cmpd="sng">
                <a:solidFill>
                  <a:srgbClr val="25221E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grpSp>
        <p:nvGrpSpPr>
          <p:cNvPr id="145" name="Group 71"/>
          <p:cNvGrpSpPr>
            <a:grpSpLocks/>
          </p:cNvGrpSpPr>
          <p:nvPr/>
        </p:nvGrpSpPr>
        <p:grpSpPr bwMode="auto">
          <a:xfrm>
            <a:off x="796925" y="2349401"/>
            <a:ext cx="319088" cy="2565400"/>
            <a:chOff x="547" y="1726"/>
            <a:chExt cx="201" cy="1616"/>
          </a:xfrm>
        </p:grpSpPr>
        <p:grpSp>
          <p:nvGrpSpPr>
            <p:cNvPr id="146" name="Group 67"/>
            <p:cNvGrpSpPr>
              <a:grpSpLocks/>
            </p:cNvGrpSpPr>
            <p:nvPr/>
          </p:nvGrpSpPr>
          <p:grpSpPr bwMode="auto">
            <a:xfrm>
              <a:off x="547" y="1726"/>
              <a:ext cx="201" cy="201"/>
              <a:chOff x="547" y="1726"/>
              <a:chExt cx="201" cy="201"/>
            </a:xfrm>
          </p:grpSpPr>
          <p:sp>
            <p:nvSpPr>
              <p:cNvPr id="159" name="Oval 50"/>
              <p:cNvSpPr>
                <a:spLocks noChangeArrowheads="1"/>
              </p:cNvSpPr>
              <p:nvPr/>
            </p:nvSpPr>
            <p:spPr bwMode="auto">
              <a:xfrm>
                <a:off x="547" y="1726"/>
                <a:ext cx="201" cy="201"/>
              </a:xfrm>
              <a:prstGeom prst="ellipse">
                <a:avLst/>
              </a:prstGeom>
              <a:gradFill rotWithShape="1">
                <a:gsLst>
                  <a:gs pos="0">
                    <a:srgbClr val="414141"/>
                  </a:gs>
                  <a:gs pos="100000">
                    <a:srgbClr val="FFFFFF"/>
                  </a:gs>
                </a:gsLst>
                <a:lin ang="5400000" scaled="1"/>
              </a:gradFill>
              <a:ln>
                <a:noFill/>
              </a:ln>
              <a:effectLst>
                <a:outerShdw dist="17961" dir="2700000" algn="ctr" rotWithShape="0">
                  <a:srgbClr val="333333"/>
                </a:outerShdw>
              </a:effectLst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0" name="Oval 51"/>
              <p:cNvSpPr>
                <a:spLocks noChangeArrowheads="1"/>
              </p:cNvSpPr>
              <p:nvPr/>
            </p:nvSpPr>
            <p:spPr bwMode="auto">
              <a:xfrm>
                <a:off x="554" y="1734"/>
                <a:ext cx="185" cy="185"/>
              </a:xfrm>
              <a:prstGeom prst="ellipse">
                <a:avLst/>
              </a:prstGeom>
              <a:solidFill>
                <a:srgbClr val="B7DA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1" name="Freeform 52"/>
              <p:cNvSpPr>
                <a:spLocks/>
              </p:cNvSpPr>
              <p:nvPr/>
            </p:nvSpPr>
            <p:spPr bwMode="auto">
              <a:xfrm>
                <a:off x="554" y="1734"/>
                <a:ext cx="176" cy="128"/>
              </a:xfrm>
              <a:custGeom>
                <a:avLst/>
                <a:gdLst>
                  <a:gd name="T0" fmla="*/ 110 w 181"/>
                  <a:gd name="T1" fmla="*/ 70 h 131"/>
                  <a:gd name="T2" fmla="*/ 181 w 181"/>
                  <a:gd name="T3" fmla="*/ 54 h 131"/>
                  <a:gd name="T4" fmla="*/ 95 w 181"/>
                  <a:gd name="T5" fmla="*/ 0 h 131"/>
                  <a:gd name="T6" fmla="*/ 0 w 181"/>
                  <a:gd name="T7" fmla="*/ 95 h 131"/>
                  <a:gd name="T8" fmla="*/ 7 w 181"/>
                  <a:gd name="T9" fmla="*/ 130 h 131"/>
                  <a:gd name="T10" fmla="*/ 110 w 181"/>
                  <a:gd name="T11" fmla="*/ 7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1" h="131">
                    <a:moveTo>
                      <a:pt x="110" y="70"/>
                    </a:moveTo>
                    <a:cubicBezTo>
                      <a:pt x="133" y="48"/>
                      <a:pt x="168" y="52"/>
                      <a:pt x="181" y="54"/>
                    </a:cubicBezTo>
                    <a:cubicBezTo>
                      <a:pt x="166" y="22"/>
                      <a:pt x="133" y="0"/>
                      <a:pt x="95" y="0"/>
                    </a:cubicBezTo>
                    <a:cubicBezTo>
                      <a:pt x="43" y="0"/>
                      <a:pt x="0" y="42"/>
                      <a:pt x="0" y="95"/>
                    </a:cubicBezTo>
                    <a:cubicBezTo>
                      <a:pt x="0" y="107"/>
                      <a:pt x="2" y="119"/>
                      <a:pt x="7" y="130"/>
                    </a:cubicBezTo>
                    <a:cubicBezTo>
                      <a:pt x="60" y="131"/>
                      <a:pt x="82" y="97"/>
                      <a:pt x="110" y="7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78999"/>
                    </a:srgbClr>
                  </a:gs>
                  <a:gs pos="100000">
                    <a:srgbClr val="FFFFFF">
                      <a:alpha val="25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47" name="Group 68"/>
            <p:cNvGrpSpPr>
              <a:grpSpLocks/>
            </p:cNvGrpSpPr>
            <p:nvPr/>
          </p:nvGrpSpPr>
          <p:grpSpPr bwMode="auto">
            <a:xfrm>
              <a:off x="547" y="2197"/>
              <a:ext cx="201" cy="201"/>
              <a:chOff x="547" y="2197"/>
              <a:chExt cx="201" cy="201"/>
            </a:xfrm>
          </p:grpSpPr>
          <p:sp>
            <p:nvSpPr>
              <p:cNvPr id="156" name="Oval 54"/>
              <p:cNvSpPr>
                <a:spLocks noChangeArrowheads="1"/>
              </p:cNvSpPr>
              <p:nvPr/>
            </p:nvSpPr>
            <p:spPr bwMode="auto">
              <a:xfrm>
                <a:off x="547" y="2197"/>
                <a:ext cx="201" cy="201"/>
              </a:xfrm>
              <a:prstGeom prst="ellipse">
                <a:avLst/>
              </a:prstGeom>
              <a:gradFill rotWithShape="1">
                <a:gsLst>
                  <a:gs pos="0">
                    <a:srgbClr val="414141"/>
                  </a:gs>
                  <a:gs pos="100000">
                    <a:srgbClr val="FFFFFF"/>
                  </a:gs>
                </a:gsLst>
                <a:lin ang="5400000" scaled="1"/>
              </a:gradFill>
              <a:ln>
                <a:noFill/>
              </a:ln>
              <a:effectLst>
                <a:outerShdw dist="17961" dir="2700000" algn="ctr" rotWithShape="0">
                  <a:srgbClr val="333333"/>
                </a:outerShdw>
              </a:effectLst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7" name="Oval 55"/>
              <p:cNvSpPr>
                <a:spLocks noChangeArrowheads="1"/>
              </p:cNvSpPr>
              <p:nvPr/>
            </p:nvSpPr>
            <p:spPr bwMode="auto">
              <a:xfrm>
                <a:off x="554" y="2205"/>
                <a:ext cx="185" cy="185"/>
              </a:xfrm>
              <a:prstGeom prst="ellipse">
                <a:avLst/>
              </a:prstGeom>
              <a:solidFill>
                <a:srgbClr val="DADA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8" name="Freeform 56"/>
              <p:cNvSpPr>
                <a:spLocks/>
              </p:cNvSpPr>
              <p:nvPr/>
            </p:nvSpPr>
            <p:spPr bwMode="auto">
              <a:xfrm>
                <a:off x="554" y="2205"/>
                <a:ext cx="176" cy="128"/>
              </a:xfrm>
              <a:custGeom>
                <a:avLst/>
                <a:gdLst>
                  <a:gd name="T0" fmla="*/ 110 w 181"/>
                  <a:gd name="T1" fmla="*/ 70 h 131"/>
                  <a:gd name="T2" fmla="*/ 181 w 181"/>
                  <a:gd name="T3" fmla="*/ 54 h 131"/>
                  <a:gd name="T4" fmla="*/ 95 w 181"/>
                  <a:gd name="T5" fmla="*/ 0 h 131"/>
                  <a:gd name="T6" fmla="*/ 0 w 181"/>
                  <a:gd name="T7" fmla="*/ 95 h 131"/>
                  <a:gd name="T8" fmla="*/ 7 w 181"/>
                  <a:gd name="T9" fmla="*/ 130 h 131"/>
                  <a:gd name="T10" fmla="*/ 110 w 181"/>
                  <a:gd name="T11" fmla="*/ 7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1" h="131">
                    <a:moveTo>
                      <a:pt x="110" y="70"/>
                    </a:moveTo>
                    <a:cubicBezTo>
                      <a:pt x="133" y="48"/>
                      <a:pt x="168" y="52"/>
                      <a:pt x="181" y="54"/>
                    </a:cubicBezTo>
                    <a:cubicBezTo>
                      <a:pt x="166" y="22"/>
                      <a:pt x="133" y="0"/>
                      <a:pt x="95" y="0"/>
                    </a:cubicBezTo>
                    <a:cubicBezTo>
                      <a:pt x="43" y="0"/>
                      <a:pt x="0" y="42"/>
                      <a:pt x="0" y="95"/>
                    </a:cubicBezTo>
                    <a:cubicBezTo>
                      <a:pt x="0" y="107"/>
                      <a:pt x="2" y="119"/>
                      <a:pt x="7" y="130"/>
                    </a:cubicBezTo>
                    <a:cubicBezTo>
                      <a:pt x="60" y="131"/>
                      <a:pt x="82" y="97"/>
                      <a:pt x="110" y="7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78999"/>
                    </a:srgbClr>
                  </a:gs>
                  <a:gs pos="100000">
                    <a:srgbClr val="FFFFFF">
                      <a:alpha val="25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48" name="Group 69"/>
            <p:cNvGrpSpPr>
              <a:grpSpLocks/>
            </p:cNvGrpSpPr>
            <p:nvPr/>
          </p:nvGrpSpPr>
          <p:grpSpPr bwMode="auto">
            <a:xfrm>
              <a:off x="547" y="2669"/>
              <a:ext cx="201" cy="201"/>
              <a:chOff x="547" y="2669"/>
              <a:chExt cx="201" cy="201"/>
            </a:xfrm>
          </p:grpSpPr>
          <p:sp>
            <p:nvSpPr>
              <p:cNvPr id="153" name="Oval 58"/>
              <p:cNvSpPr>
                <a:spLocks noChangeArrowheads="1"/>
              </p:cNvSpPr>
              <p:nvPr/>
            </p:nvSpPr>
            <p:spPr bwMode="auto">
              <a:xfrm>
                <a:off x="547" y="2669"/>
                <a:ext cx="201" cy="201"/>
              </a:xfrm>
              <a:prstGeom prst="ellipse">
                <a:avLst/>
              </a:prstGeom>
              <a:gradFill rotWithShape="1">
                <a:gsLst>
                  <a:gs pos="0">
                    <a:srgbClr val="414141"/>
                  </a:gs>
                  <a:gs pos="100000">
                    <a:srgbClr val="FFFFFF"/>
                  </a:gs>
                </a:gsLst>
                <a:lin ang="5400000" scaled="1"/>
              </a:gradFill>
              <a:ln>
                <a:noFill/>
              </a:ln>
              <a:effectLst>
                <a:outerShdw dist="17961" dir="2700000" algn="ctr" rotWithShape="0">
                  <a:srgbClr val="333333"/>
                </a:outerShdw>
              </a:effectLst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4" name="Oval 59"/>
              <p:cNvSpPr>
                <a:spLocks noChangeArrowheads="1"/>
              </p:cNvSpPr>
              <p:nvPr/>
            </p:nvSpPr>
            <p:spPr bwMode="auto">
              <a:xfrm>
                <a:off x="554" y="2677"/>
                <a:ext cx="185" cy="185"/>
              </a:xfrm>
              <a:prstGeom prst="ellipse">
                <a:avLst/>
              </a:prstGeom>
              <a:solidFill>
                <a:srgbClr val="DADA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5" name="Freeform 60"/>
              <p:cNvSpPr>
                <a:spLocks/>
              </p:cNvSpPr>
              <p:nvPr/>
            </p:nvSpPr>
            <p:spPr bwMode="auto">
              <a:xfrm>
                <a:off x="554" y="2677"/>
                <a:ext cx="176" cy="128"/>
              </a:xfrm>
              <a:custGeom>
                <a:avLst/>
                <a:gdLst>
                  <a:gd name="T0" fmla="*/ 110 w 181"/>
                  <a:gd name="T1" fmla="*/ 70 h 131"/>
                  <a:gd name="T2" fmla="*/ 181 w 181"/>
                  <a:gd name="T3" fmla="*/ 54 h 131"/>
                  <a:gd name="T4" fmla="*/ 95 w 181"/>
                  <a:gd name="T5" fmla="*/ 0 h 131"/>
                  <a:gd name="T6" fmla="*/ 0 w 181"/>
                  <a:gd name="T7" fmla="*/ 95 h 131"/>
                  <a:gd name="T8" fmla="*/ 7 w 181"/>
                  <a:gd name="T9" fmla="*/ 130 h 131"/>
                  <a:gd name="T10" fmla="*/ 110 w 181"/>
                  <a:gd name="T11" fmla="*/ 7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1" h="131">
                    <a:moveTo>
                      <a:pt x="110" y="70"/>
                    </a:moveTo>
                    <a:cubicBezTo>
                      <a:pt x="133" y="48"/>
                      <a:pt x="168" y="52"/>
                      <a:pt x="181" y="54"/>
                    </a:cubicBezTo>
                    <a:cubicBezTo>
                      <a:pt x="166" y="22"/>
                      <a:pt x="133" y="0"/>
                      <a:pt x="95" y="0"/>
                    </a:cubicBezTo>
                    <a:cubicBezTo>
                      <a:pt x="43" y="0"/>
                      <a:pt x="0" y="42"/>
                      <a:pt x="0" y="95"/>
                    </a:cubicBezTo>
                    <a:cubicBezTo>
                      <a:pt x="0" y="107"/>
                      <a:pt x="2" y="119"/>
                      <a:pt x="7" y="130"/>
                    </a:cubicBezTo>
                    <a:cubicBezTo>
                      <a:pt x="60" y="131"/>
                      <a:pt x="82" y="97"/>
                      <a:pt x="110" y="7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78999"/>
                    </a:srgbClr>
                  </a:gs>
                  <a:gs pos="100000">
                    <a:srgbClr val="FFFFFF">
                      <a:alpha val="25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49" name="Group 70"/>
            <p:cNvGrpSpPr>
              <a:grpSpLocks/>
            </p:cNvGrpSpPr>
            <p:nvPr/>
          </p:nvGrpSpPr>
          <p:grpSpPr bwMode="auto">
            <a:xfrm>
              <a:off x="547" y="3141"/>
              <a:ext cx="201" cy="201"/>
              <a:chOff x="547" y="3141"/>
              <a:chExt cx="201" cy="201"/>
            </a:xfrm>
          </p:grpSpPr>
          <p:sp>
            <p:nvSpPr>
              <p:cNvPr id="150" name="Oval 62"/>
              <p:cNvSpPr>
                <a:spLocks noChangeArrowheads="1"/>
              </p:cNvSpPr>
              <p:nvPr/>
            </p:nvSpPr>
            <p:spPr bwMode="auto">
              <a:xfrm>
                <a:off x="547" y="3141"/>
                <a:ext cx="201" cy="201"/>
              </a:xfrm>
              <a:prstGeom prst="ellipse">
                <a:avLst/>
              </a:prstGeom>
              <a:gradFill rotWithShape="1">
                <a:gsLst>
                  <a:gs pos="0">
                    <a:srgbClr val="414141"/>
                  </a:gs>
                  <a:gs pos="100000">
                    <a:srgbClr val="FFFFFF"/>
                  </a:gs>
                </a:gsLst>
                <a:lin ang="5400000" scaled="1"/>
              </a:gradFill>
              <a:ln>
                <a:noFill/>
              </a:ln>
              <a:effectLst>
                <a:outerShdw dist="17961" dir="2700000" algn="ctr" rotWithShape="0">
                  <a:srgbClr val="333333"/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1" name="Oval 63"/>
              <p:cNvSpPr>
                <a:spLocks noChangeArrowheads="1"/>
              </p:cNvSpPr>
              <p:nvPr/>
            </p:nvSpPr>
            <p:spPr bwMode="auto">
              <a:xfrm>
                <a:off x="554" y="3149"/>
                <a:ext cx="185" cy="185"/>
              </a:xfrm>
              <a:prstGeom prst="ellipse">
                <a:avLst/>
              </a:prstGeom>
              <a:solidFill>
                <a:srgbClr val="DADA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2" name="Freeform 64"/>
              <p:cNvSpPr>
                <a:spLocks/>
              </p:cNvSpPr>
              <p:nvPr/>
            </p:nvSpPr>
            <p:spPr bwMode="auto">
              <a:xfrm>
                <a:off x="554" y="3149"/>
                <a:ext cx="176" cy="128"/>
              </a:xfrm>
              <a:custGeom>
                <a:avLst/>
                <a:gdLst>
                  <a:gd name="T0" fmla="*/ 110 w 181"/>
                  <a:gd name="T1" fmla="*/ 70 h 131"/>
                  <a:gd name="T2" fmla="*/ 181 w 181"/>
                  <a:gd name="T3" fmla="*/ 54 h 131"/>
                  <a:gd name="T4" fmla="*/ 95 w 181"/>
                  <a:gd name="T5" fmla="*/ 0 h 131"/>
                  <a:gd name="T6" fmla="*/ 0 w 181"/>
                  <a:gd name="T7" fmla="*/ 95 h 131"/>
                  <a:gd name="T8" fmla="*/ 7 w 181"/>
                  <a:gd name="T9" fmla="*/ 130 h 131"/>
                  <a:gd name="T10" fmla="*/ 110 w 181"/>
                  <a:gd name="T11" fmla="*/ 7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1" h="131">
                    <a:moveTo>
                      <a:pt x="110" y="70"/>
                    </a:moveTo>
                    <a:cubicBezTo>
                      <a:pt x="133" y="48"/>
                      <a:pt x="168" y="52"/>
                      <a:pt x="181" y="54"/>
                    </a:cubicBezTo>
                    <a:cubicBezTo>
                      <a:pt x="166" y="22"/>
                      <a:pt x="133" y="0"/>
                      <a:pt x="95" y="0"/>
                    </a:cubicBezTo>
                    <a:cubicBezTo>
                      <a:pt x="43" y="0"/>
                      <a:pt x="0" y="42"/>
                      <a:pt x="0" y="95"/>
                    </a:cubicBezTo>
                    <a:cubicBezTo>
                      <a:pt x="0" y="107"/>
                      <a:pt x="2" y="119"/>
                      <a:pt x="7" y="130"/>
                    </a:cubicBezTo>
                    <a:cubicBezTo>
                      <a:pt x="60" y="131"/>
                      <a:pt x="82" y="97"/>
                      <a:pt x="110" y="7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78999"/>
                    </a:srgbClr>
                  </a:gs>
                  <a:gs pos="100000">
                    <a:srgbClr val="FFFFFF">
                      <a:alpha val="25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162" name="Text Box 36"/>
          <p:cNvSpPr txBox="1">
            <a:spLocks noChangeArrowheads="1"/>
          </p:cNvSpPr>
          <p:nvPr/>
        </p:nvSpPr>
        <p:spPr bwMode="gray">
          <a:xfrm>
            <a:off x="1331913" y="2268439"/>
            <a:ext cx="1368425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8016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016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016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016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016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016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016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016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016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r>
              <a:rPr lang="en-US" altLang="zh-CN" sz="2200" smtClean="0">
                <a:solidFill>
                  <a:srgbClr val="000000"/>
                </a:solidFill>
                <a:cs typeface="Arial" pitchFamily="34" charset="0"/>
              </a:rPr>
              <a:t> </a:t>
            </a:r>
            <a:r>
              <a:rPr lang="en-US" altLang="zh-CN" sz="2200" noProof="1" smtClean="0">
                <a:solidFill>
                  <a:srgbClr val="000000"/>
                </a:solidFill>
                <a:cs typeface="Arial" pitchFamily="34" charset="0"/>
              </a:rPr>
              <a:t>text</a:t>
            </a:r>
          </a:p>
        </p:txBody>
      </p:sp>
      <p:sp>
        <p:nvSpPr>
          <p:cNvPr id="163" name="Text Box 36"/>
          <p:cNvSpPr txBox="1">
            <a:spLocks noChangeArrowheads="1"/>
          </p:cNvSpPr>
          <p:nvPr/>
        </p:nvSpPr>
        <p:spPr bwMode="gray">
          <a:xfrm>
            <a:off x="1331913" y="3008214"/>
            <a:ext cx="1368425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8016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016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016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016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016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016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016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016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016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r>
              <a:rPr lang="en-US" altLang="zh-CN" sz="2200" smtClean="0">
                <a:solidFill>
                  <a:srgbClr val="000000"/>
                </a:solidFill>
                <a:cs typeface="Arial" pitchFamily="34" charset="0"/>
              </a:rPr>
              <a:t> </a:t>
            </a:r>
            <a:r>
              <a:rPr lang="en-US" altLang="zh-CN" sz="2200" noProof="1" smtClean="0">
                <a:solidFill>
                  <a:srgbClr val="000000"/>
                </a:solidFill>
                <a:cs typeface="Arial" pitchFamily="34" charset="0"/>
              </a:rPr>
              <a:t>text</a:t>
            </a:r>
          </a:p>
        </p:txBody>
      </p:sp>
      <p:sp>
        <p:nvSpPr>
          <p:cNvPr id="164" name="Text Box 36"/>
          <p:cNvSpPr txBox="1">
            <a:spLocks noChangeArrowheads="1"/>
          </p:cNvSpPr>
          <p:nvPr/>
        </p:nvSpPr>
        <p:spPr bwMode="gray">
          <a:xfrm>
            <a:off x="1331913" y="3763864"/>
            <a:ext cx="1368425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8016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016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016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016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016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016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016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016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016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r>
              <a:rPr lang="en-US" altLang="zh-CN" sz="2200" smtClean="0">
                <a:solidFill>
                  <a:srgbClr val="000000"/>
                </a:solidFill>
                <a:cs typeface="Arial" pitchFamily="34" charset="0"/>
              </a:rPr>
              <a:t> </a:t>
            </a:r>
            <a:r>
              <a:rPr lang="en-US" altLang="zh-CN" sz="2200" noProof="1" smtClean="0">
                <a:solidFill>
                  <a:srgbClr val="000000"/>
                </a:solidFill>
                <a:cs typeface="Arial" pitchFamily="34" charset="0"/>
              </a:rPr>
              <a:t>text</a:t>
            </a:r>
          </a:p>
        </p:txBody>
      </p:sp>
      <p:sp>
        <p:nvSpPr>
          <p:cNvPr id="165" name="Text Box 36"/>
          <p:cNvSpPr txBox="1">
            <a:spLocks noChangeArrowheads="1"/>
          </p:cNvSpPr>
          <p:nvPr/>
        </p:nvSpPr>
        <p:spPr bwMode="gray">
          <a:xfrm>
            <a:off x="1331913" y="4503639"/>
            <a:ext cx="1368425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8016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016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016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016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016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016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016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016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016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r>
              <a:rPr lang="en-US" altLang="zh-CN" sz="2200" smtClean="0">
                <a:solidFill>
                  <a:srgbClr val="000000"/>
                </a:solidFill>
                <a:cs typeface="Arial" pitchFamily="34" charset="0"/>
              </a:rPr>
              <a:t> </a:t>
            </a:r>
            <a:r>
              <a:rPr lang="en-US" altLang="zh-CN" sz="2200" noProof="1" smtClean="0">
                <a:solidFill>
                  <a:srgbClr val="000000"/>
                </a:solidFill>
                <a:cs typeface="Arial" pitchFamily="34" charset="0"/>
              </a:rPr>
              <a:t>text</a:t>
            </a:r>
          </a:p>
        </p:txBody>
      </p:sp>
      <p:sp>
        <p:nvSpPr>
          <p:cNvPr id="166" name="Text Box 81"/>
          <p:cNvSpPr txBox="1">
            <a:spLocks noChangeArrowheads="1"/>
          </p:cNvSpPr>
          <p:nvPr/>
        </p:nvSpPr>
        <p:spPr bwMode="auto">
          <a:xfrm>
            <a:off x="6084888" y="2743101"/>
            <a:ext cx="2016125" cy="270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This text does only demonstrate how your own text will be illustrated, if you are going to replace the placeholder.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67" name="Text Box 84"/>
          <p:cNvSpPr txBox="1">
            <a:spLocks noChangeArrowheads="1"/>
          </p:cNvSpPr>
          <p:nvPr/>
        </p:nvSpPr>
        <p:spPr bwMode="auto">
          <a:xfrm>
            <a:off x="6299200" y="2060476"/>
            <a:ext cx="13684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zh-CN" sz="20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Headline</a:t>
            </a:r>
            <a:endParaRPr kumimoji="0" lang="en-US" altLang="zh-CN" sz="20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grpSp>
        <p:nvGrpSpPr>
          <p:cNvPr id="168" name="Group 108"/>
          <p:cNvGrpSpPr>
            <a:grpSpLocks/>
          </p:cNvGrpSpPr>
          <p:nvPr/>
        </p:nvGrpSpPr>
        <p:grpSpPr bwMode="auto">
          <a:xfrm>
            <a:off x="7812088" y="1484214"/>
            <a:ext cx="719137" cy="936625"/>
            <a:chOff x="4921" y="1207"/>
            <a:chExt cx="453" cy="590"/>
          </a:xfrm>
        </p:grpSpPr>
        <p:sp>
          <p:nvSpPr>
            <p:cNvPr id="169" name="Freeform 104"/>
            <p:cNvSpPr>
              <a:spLocks/>
            </p:cNvSpPr>
            <p:nvPr/>
          </p:nvSpPr>
          <p:spPr bwMode="auto">
            <a:xfrm>
              <a:off x="4921" y="1616"/>
              <a:ext cx="212" cy="181"/>
            </a:xfrm>
            <a:custGeom>
              <a:avLst/>
              <a:gdLst>
                <a:gd name="T0" fmla="*/ 0 w 212"/>
                <a:gd name="T1" fmla="*/ 0 h 181"/>
                <a:gd name="T2" fmla="*/ 212 w 212"/>
                <a:gd name="T3" fmla="*/ 85 h 181"/>
                <a:gd name="T4" fmla="*/ 212 w 212"/>
                <a:gd name="T5" fmla="*/ 181 h 181"/>
                <a:gd name="T6" fmla="*/ 0 w 212"/>
                <a:gd name="T7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2" h="181">
                  <a:moveTo>
                    <a:pt x="0" y="0"/>
                  </a:moveTo>
                  <a:lnTo>
                    <a:pt x="212" y="85"/>
                  </a:lnTo>
                  <a:lnTo>
                    <a:pt x="212" y="181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808080"/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70" name="Group 107"/>
            <p:cNvGrpSpPr>
              <a:grpSpLocks/>
            </p:cNvGrpSpPr>
            <p:nvPr/>
          </p:nvGrpSpPr>
          <p:grpSpPr bwMode="auto">
            <a:xfrm>
              <a:off x="4921" y="1207"/>
              <a:ext cx="453" cy="430"/>
              <a:chOff x="4921" y="1207"/>
              <a:chExt cx="453" cy="430"/>
            </a:xfrm>
          </p:grpSpPr>
          <p:sp>
            <p:nvSpPr>
              <p:cNvPr id="171" name="Freeform 86"/>
              <p:cNvSpPr>
                <a:spLocks/>
              </p:cNvSpPr>
              <p:nvPr/>
            </p:nvSpPr>
            <p:spPr bwMode="auto">
              <a:xfrm>
                <a:off x="4944" y="1300"/>
                <a:ext cx="325" cy="270"/>
              </a:xfrm>
              <a:custGeom>
                <a:avLst/>
                <a:gdLst>
                  <a:gd name="T0" fmla="*/ 142 w 414"/>
                  <a:gd name="T1" fmla="*/ 6 h 343"/>
                  <a:gd name="T2" fmla="*/ 378 w 414"/>
                  <a:gd name="T3" fmla="*/ 159 h 343"/>
                  <a:gd name="T4" fmla="*/ 272 w 414"/>
                  <a:gd name="T5" fmla="*/ 336 h 343"/>
                  <a:gd name="T6" fmla="*/ 36 w 414"/>
                  <a:gd name="T7" fmla="*/ 184 h 343"/>
                  <a:gd name="T8" fmla="*/ 142 w 414"/>
                  <a:gd name="T9" fmla="*/ 6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4" h="343">
                    <a:moveTo>
                      <a:pt x="142" y="6"/>
                    </a:moveTo>
                    <a:cubicBezTo>
                      <a:pt x="236" y="0"/>
                      <a:pt x="342" y="68"/>
                      <a:pt x="378" y="159"/>
                    </a:cubicBezTo>
                    <a:cubicBezTo>
                      <a:pt x="414" y="250"/>
                      <a:pt x="367" y="329"/>
                      <a:pt x="272" y="336"/>
                    </a:cubicBezTo>
                    <a:cubicBezTo>
                      <a:pt x="178" y="343"/>
                      <a:pt x="72" y="275"/>
                      <a:pt x="36" y="184"/>
                    </a:cubicBezTo>
                    <a:cubicBezTo>
                      <a:pt x="0" y="93"/>
                      <a:pt x="47" y="13"/>
                      <a:pt x="142" y="6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65B1FF"/>
                  </a:gs>
                  <a:gs pos="100000">
                    <a:srgbClr val="004F9E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2" name="Freeform 87"/>
              <p:cNvSpPr>
                <a:spLocks/>
              </p:cNvSpPr>
              <p:nvPr/>
            </p:nvSpPr>
            <p:spPr bwMode="auto">
              <a:xfrm>
                <a:off x="5068" y="1217"/>
                <a:ext cx="242" cy="237"/>
              </a:xfrm>
              <a:custGeom>
                <a:avLst/>
                <a:gdLst>
                  <a:gd name="T0" fmla="*/ 152 w 308"/>
                  <a:gd name="T1" fmla="*/ 0 h 301"/>
                  <a:gd name="T2" fmla="*/ 0 w 308"/>
                  <a:gd name="T3" fmla="*/ 156 h 301"/>
                  <a:gd name="T4" fmla="*/ 158 w 308"/>
                  <a:gd name="T5" fmla="*/ 301 h 301"/>
                  <a:gd name="T6" fmla="*/ 308 w 308"/>
                  <a:gd name="T7" fmla="*/ 143 h 301"/>
                  <a:gd name="T8" fmla="*/ 152 w 308"/>
                  <a:gd name="T9" fmla="*/ 0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8" h="301">
                    <a:moveTo>
                      <a:pt x="152" y="0"/>
                    </a:moveTo>
                    <a:lnTo>
                      <a:pt x="0" y="156"/>
                    </a:lnTo>
                    <a:lnTo>
                      <a:pt x="158" y="301"/>
                    </a:lnTo>
                    <a:lnTo>
                      <a:pt x="308" y="143"/>
                    </a:lnTo>
                    <a:lnTo>
                      <a:pt x="152" y="0"/>
                    </a:lnTo>
                    <a:close/>
                  </a:path>
                </a:pathLst>
              </a:custGeom>
              <a:solidFill>
                <a:srgbClr val="3599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3" name="Freeform 88"/>
              <p:cNvSpPr>
                <a:spLocks/>
              </p:cNvSpPr>
              <p:nvPr/>
            </p:nvSpPr>
            <p:spPr bwMode="auto">
              <a:xfrm>
                <a:off x="5160" y="1207"/>
                <a:ext cx="169" cy="142"/>
              </a:xfrm>
              <a:custGeom>
                <a:avLst/>
                <a:gdLst>
                  <a:gd name="T0" fmla="*/ 76 w 214"/>
                  <a:gd name="T1" fmla="*/ 0 h 181"/>
                  <a:gd name="T2" fmla="*/ 197 w 214"/>
                  <a:gd name="T3" fmla="*/ 90 h 181"/>
                  <a:gd name="T4" fmla="*/ 138 w 214"/>
                  <a:gd name="T5" fmla="*/ 181 h 181"/>
                  <a:gd name="T6" fmla="*/ 17 w 214"/>
                  <a:gd name="T7" fmla="*/ 90 h 181"/>
                  <a:gd name="T8" fmla="*/ 76 w 214"/>
                  <a:gd name="T9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4" h="181">
                    <a:moveTo>
                      <a:pt x="76" y="0"/>
                    </a:moveTo>
                    <a:cubicBezTo>
                      <a:pt x="125" y="0"/>
                      <a:pt x="180" y="40"/>
                      <a:pt x="197" y="90"/>
                    </a:cubicBezTo>
                    <a:cubicBezTo>
                      <a:pt x="214" y="140"/>
                      <a:pt x="188" y="181"/>
                      <a:pt x="138" y="181"/>
                    </a:cubicBezTo>
                    <a:cubicBezTo>
                      <a:pt x="89" y="181"/>
                      <a:pt x="35" y="140"/>
                      <a:pt x="17" y="90"/>
                    </a:cubicBezTo>
                    <a:cubicBezTo>
                      <a:pt x="0" y="40"/>
                      <a:pt x="26" y="0"/>
                      <a:pt x="76" y="0"/>
                    </a:cubicBezTo>
                    <a:close/>
                  </a:path>
                </a:pathLst>
              </a:custGeom>
              <a:solidFill>
                <a:srgbClr val="1F8E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4" name="Oval 89"/>
              <p:cNvSpPr>
                <a:spLocks noChangeArrowheads="1"/>
              </p:cNvSpPr>
              <p:nvPr/>
            </p:nvSpPr>
            <p:spPr bwMode="auto">
              <a:xfrm>
                <a:off x="4921" y="1612"/>
                <a:ext cx="24" cy="25"/>
              </a:xfrm>
              <a:prstGeom prst="ellipse">
                <a:avLst/>
              </a:prstGeom>
              <a:solidFill>
                <a:srgbClr val="3434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5" name="Freeform 90"/>
              <p:cNvSpPr>
                <a:spLocks/>
              </p:cNvSpPr>
              <p:nvPr/>
            </p:nvSpPr>
            <p:spPr bwMode="auto">
              <a:xfrm>
                <a:off x="4936" y="1517"/>
                <a:ext cx="111" cy="105"/>
              </a:xfrm>
              <a:custGeom>
                <a:avLst/>
                <a:gdLst>
                  <a:gd name="T0" fmla="*/ 113 w 141"/>
                  <a:gd name="T1" fmla="*/ 0 h 134"/>
                  <a:gd name="T2" fmla="*/ 141 w 141"/>
                  <a:gd name="T3" fmla="*/ 20 h 134"/>
                  <a:gd name="T4" fmla="*/ 0 w 141"/>
                  <a:gd name="T5" fmla="*/ 134 h 134"/>
                  <a:gd name="T6" fmla="*/ 113 w 141"/>
                  <a:gd name="T7" fmla="*/ 0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1" h="134">
                    <a:moveTo>
                      <a:pt x="113" y="0"/>
                    </a:moveTo>
                    <a:cubicBezTo>
                      <a:pt x="122" y="7"/>
                      <a:pt x="131" y="14"/>
                      <a:pt x="141" y="20"/>
                    </a:cubicBezTo>
                    <a:lnTo>
                      <a:pt x="0" y="134"/>
                    </a:lnTo>
                    <a:cubicBezTo>
                      <a:pt x="38" y="90"/>
                      <a:pt x="76" y="44"/>
                      <a:pt x="113" y="0"/>
                    </a:cubicBezTo>
                    <a:close/>
                  </a:path>
                </a:pathLst>
              </a:custGeom>
              <a:solidFill>
                <a:srgbClr val="C8C8C8"/>
              </a:solidFill>
              <a:ln w="0">
                <a:solidFill>
                  <a:srgbClr val="949393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6" name="Freeform 91"/>
              <p:cNvSpPr>
                <a:spLocks/>
              </p:cNvSpPr>
              <p:nvPr/>
            </p:nvSpPr>
            <p:spPr bwMode="auto">
              <a:xfrm>
                <a:off x="4986" y="1525"/>
                <a:ext cx="52" cy="52"/>
              </a:xfrm>
              <a:custGeom>
                <a:avLst/>
                <a:gdLst>
                  <a:gd name="T0" fmla="*/ 55 w 66"/>
                  <a:gd name="T1" fmla="*/ 0 h 65"/>
                  <a:gd name="T2" fmla="*/ 66 w 66"/>
                  <a:gd name="T3" fmla="*/ 10 h 65"/>
                  <a:gd name="T4" fmla="*/ 0 w 66"/>
                  <a:gd name="T5" fmla="*/ 65 h 65"/>
                  <a:gd name="T6" fmla="*/ 55 w 66"/>
                  <a:gd name="T7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6" h="65">
                    <a:moveTo>
                      <a:pt x="55" y="0"/>
                    </a:moveTo>
                    <a:lnTo>
                      <a:pt x="66" y="10"/>
                    </a:lnTo>
                    <a:lnTo>
                      <a:pt x="0" y="65"/>
                    </a:lnTo>
                    <a:lnTo>
                      <a:pt x="55" y="0"/>
                    </a:lnTo>
                    <a:close/>
                  </a:path>
                </a:pathLst>
              </a:custGeom>
              <a:solidFill>
                <a:srgbClr val="EDED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7" name="Freeform 92"/>
              <p:cNvSpPr>
                <a:spLocks/>
              </p:cNvSpPr>
              <p:nvPr/>
            </p:nvSpPr>
            <p:spPr bwMode="auto">
              <a:xfrm>
                <a:off x="4985" y="1320"/>
                <a:ext cx="101" cy="96"/>
              </a:xfrm>
              <a:custGeom>
                <a:avLst/>
                <a:gdLst>
                  <a:gd name="T0" fmla="*/ 129 w 129"/>
                  <a:gd name="T1" fmla="*/ 0 h 121"/>
                  <a:gd name="T2" fmla="*/ 93 w 129"/>
                  <a:gd name="T3" fmla="*/ 81 h 121"/>
                  <a:gd name="T4" fmla="*/ 0 w 129"/>
                  <a:gd name="T5" fmla="*/ 121 h 121"/>
                  <a:gd name="T6" fmla="*/ 129 w 129"/>
                  <a:gd name="T7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9" h="121">
                    <a:moveTo>
                      <a:pt x="129" y="0"/>
                    </a:moveTo>
                    <a:cubicBezTo>
                      <a:pt x="103" y="23"/>
                      <a:pt x="87" y="43"/>
                      <a:pt x="93" y="81"/>
                    </a:cubicBezTo>
                    <a:cubicBezTo>
                      <a:pt x="66" y="92"/>
                      <a:pt x="27" y="109"/>
                      <a:pt x="0" y="121"/>
                    </a:cubicBezTo>
                    <a:cubicBezTo>
                      <a:pt x="1" y="33"/>
                      <a:pt x="57" y="0"/>
                      <a:pt x="129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45A1FF">
                      <a:alpha val="17000"/>
                    </a:srgb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8" name="Freeform 93"/>
              <p:cNvSpPr>
                <a:spLocks/>
              </p:cNvSpPr>
              <p:nvPr/>
            </p:nvSpPr>
            <p:spPr bwMode="auto">
              <a:xfrm>
                <a:off x="4998" y="1397"/>
                <a:ext cx="69" cy="49"/>
              </a:xfrm>
              <a:custGeom>
                <a:avLst/>
                <a:gdLst>
                  <a:gd name="T0" fmla="*/ 78 w 88"/>
                  <a:gd name="T1" fmla="*/ 0 h 63"/>
                  <a:gd name="T2" fmla="*/ 88 w 88"/>
                  <a:gd name="T3" fmla="*/ 21 h 63"/>
                  <a:gd name="T4" fmla="*/ 4 w 88"/>
                  <a:gd name="T5" fmla="*/ 63 h 63"/>
                  <a:gd name="T6" fmla="*/ 0 w 88"/>
                  <a:gd name="T7" fmla="*/ 41 h 63"/>
                  <a:gd name="T8" fmla="*/ 78 w 88"/>
                  <a:gd name="T9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63">
                    <a:moveTo>
                      <a:pt x="78" y="0"/>
                    </a:moveTo>
                    <a:lnTo>
                      <a:pt x="88" y="21"/>
                    </a:lnTo>
                    <a:lnTo>
                      <a:pt x="4" y="63"/>
                    </a:lnTo>
                    <a:lnTo>
                      <a:pt x="0" y="41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8BC4FF">
                  <a:alpha val="57001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9" name="Freeform 94"/>
              <p:cNvSpPr>
                <a:spLocks/>
              </p:cNvSpPr>
              <p:nvPr/>
            </p:nvSpPr>
            <p:spPr bwMode="auto">
              <a:xfrm>
                <a:off x="5056" y="1495"/>
                <a:ext cx="318" cy="78"/>
              </a:xfrm>
              <a:custGeom>
                <a:avLst/>
                <a:gdLst>
                  <a:gd name="T0" fmla="*/ 117 w 407"/>
                  <a:gd name="T1" fmla="*/ 12 h 100"/>
                  <a:gd name="T2" fmla="*/ 63 w 407"/>
                  <a:gd name="T3" fmla="*/ 37 h 100"/>
                  <a:gd name="T4" fmla="*/ 117 w 407"/>
                  <a:gd name="T5" fmla="*/ 1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7" h="100">
                    <a:moveTo>
                      <a:pt x="117" y="12"/>
                    </a:moveTo>
                    <a:cubicBezTo>
                      <a:pt x="407" y="0"/>
                      <a:pt x="0" y="100"/>
                      <a:pt x="63" y="37"/>
                    </a:cubicBezTo>
                    <a:cubicBezTo>
                      <a:pt x="81" y="29"/>
                      <a:pt x="99" y="20"/>
                      <a:pt x="117" y="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44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0" name="Freeform 95"/>
              <p:cNvSpPr>
                <a:spLocks/>
              </p:cNvSpPr>
              <p:nvPr/>
            </p:nvSpPr>
            <p:spPr bwMode="auto">
              <a:xfrm>
                <a:off x="5176" y="1214"/>
                <a:ext cx="114" cy="72"/>
              </a:xfrm>
              <a:custGeom>
                <a:avLst/>
                <a:gdLst>
                  <a:gd name="T0" fmla="*/ 54 w 146"/>
                  <a:gd name="T1" fmla="*/ 2 h 92"/>
                  <a:gd name="T2" fmla="*/ 15 w 146"/>
                  <a:gd name="T3" fmla="*/ 92 h 92"/>
                  <a:gd name="T4" fmla="*/ 146 w 146"/>
                  <a:gd name="T5" fmla="*/ 47 h 92"/>
                  <a:gd name="T6" fmla="*/ 54 w 146"/>
                  <a:gd name="T7" fmla="*/ 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6" h="92">
                    <a:moveTo>
                      <a:pt x="54" y="2"/>
                    </a:moveTo>
                    <a:cubicBezTo>
                      <a:pt x="0" y="11"/>
                      <a:pt x="0" y="48"/>
                      <a:pt x="15" y="92"/>
                    </a:cubicBezTo>
                    <a:cubicBezTo>
                      <a:pt x="60" y="76"/>
                      <a:pt x="101" y="62"/>
                      <a:pt x="146" y="47"/>
                    </a:cubicBezTo>
                    <a:cubicBezTo>
                      <a:pt x="126" y="21"/>
                      <a:pt x="100" y="0"/>
                      <a:pt x="54" y="2"/>
                    </a:cubicBezTo>
                    <a:close/>
                  </a:path>
                </a:pathLst>
              </a:custGeom>
              <a:solidFill>
                <a:srgbClr val="83C0FF">
                  <a:alpha val="42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1" name="Freeform 96"/>
              <p:cNvSpPr>
                <a:spLocks/>
              </p:cNvSpPr>
              <p:nvPr/>
            </p:nvSpPr>
            <p:spPr bwMode="auto">
              <a:xfrm>
                <a:off x="5210" y="1280"/>
                <a:ext cx="107" cy="72"/>
              </a:xfrm>
              <a:custGeom>
                <a:avLst/>
                <a:gdLst>
                  <a:gd name="T0" fmla="*/ 106 w 135"/>
                  <a:gd name="T1" fmla="*/ 68 h 91"/>
                  <a:gd name="T2" fmla="*/ 0 w 135"/>
                  <a:gd name="T3" fmla="*/ 42 h 91"/>
                  <a:gd name="T4" fmla="*/ 119 w 135"/>
                  <a:gd name="T5" fmla="*/ 0 h 91"/>
                  <a:gd name="T6" fmla="*/ 106 w 135"/>
                  <a:gd name="T7" fmla="*/ 68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5" h="91">
                    <a:moveTo>
                      <a:pt x="106" y="68"/>
                    </a:moveTo>
                    <a:cubicBezTo>
                      <a:pt x="66" y="91"/>
                      <a:pt x="33" y="72"/>
                      <a:pt x="0" y="42"/>
                    </a:cubicBezTo>
                    <a:cubicBezTo>
                      <a:pt x="41" y="27"/>
                      <a:pt x="78" y="14"/>
                      <a:pt x="119" y="0"/>
                    </a:cubicBezTo>
                    <a:cubicBezTo>
                      <a:pt x="131" y="23"/>
                      <a:pt x="135" y="46"/>
                      <a:pt x="106" y="68"/>
                    </a:cubicBezTo>
                    <a:close/>
                  </a:path>
                </a:pathLst>
              </a:custGeom>
              <a:solidFill>
                <a:srgbClr val="83C0FF">
                  <a:alpha val="42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2" name="Freeform 97"/>
              <p:cNvSpPr>
                <a:spLocks/>
              </p:cNvSpPr>
              <p:nvPr/>
            </p:nvSpPr>
            <p:spPr bwMode="auto">
              <a:xfrm>
                <a:off x="5174" y="1338"/>
                <a:ext cx="129" cy="126"/>
              </a:xfrm>
              <a:custGeom>
                <a:avLst/>
                <a:gdLst>
                  <a:gd name="T0" fmla="*/ 143 w 164"/>
                  <a:gd name="T1" fmla="*/ 11 h 160"/>
                  <a:gd name="T2" fmla="*/ 0 w 164"/>
                  <a:gd name="T3" fmla="*/ 160 h 160"/>
                  <a:gd name="T4" fmla="*/ 28 w 164"/>
                  <a:gd name="T5" fmla="*/ 142 h 160"/>
                  <a:gd name="T6" fmla="*/ 164 w 164"/>
                  <a:gd name="T7" fmla="*/ 0 h 160"/>
                  <a:gd name="T8" fmla="*/ 143 w 164"/>
                  <a:gd name="T9" fmla="*/ 11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4" h="160">
                    <a:moveTo>
                      <a:pt x="143" y="11"/>
                    </a:moveTo>
                    <a:cubicBezTo>
                      <a:pt x="96" y="60"/>
                      <a:pt x="48" y="110"/>
                      <a:pt x="0" y="160"/>
                    </a:cubicBezTo>
                    <a:cubicBezTo>
                      <a:pt x="10" y="157"/>
                      <a:pt x="19" y="151"/>
                      <a:pt x="28" y="142"/>
                    </a:cubicBezTo>
                    <a:cubicBezTo>
                      <a:pt x="74" y="95"/>
                      <a:pt x="119" y="47"/>
                      <a:pt x="164" y="0"/>
                    </a:cubicBezTo>
                    <a:cubicBezTo>
                      <a:pt x="158" y="5"/>
                      <a:pt x="150" y="9"/>
                      <a:pt x="143" y="11"/>
                    </a:cubicBezTo>
                    <a:close/>
                  </a:path>
                </a:pathLst>
              </a:custGeom>
              <a:solidFill>
                <a:srgbClr val="0054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3" name="Freeform 100"/>
              <p:cNvSpPr>
                <a:spLocks/>
              </p:cNvSpPr>
              <p:nvPr/>
            </p:nvSpPr>
            <p:spPr bwMode="auto">
              <a:xfrm>
                <a:off x="5082" y="1316"/>
                <a:ext cx="130" cy="131"/>
              </a:xfrm>
              <a:custGeom>
                <a:avLst/>
                <a:gdLst>
                  <a:gd name="T0" fmla="*/ 23 w 130"/>
                  <a:gd name="T1" fmla="*/ 131 h 131"/>
                  <a:gd name="T2" fmla="*/ 0 w 130"/>
                  <a:gd name="T3" fmla="*/ 115 h 131"/>
                  <a:gd name="T4" fmla="*/ 116 w 130"/>
                  <a:gd name="T5" fmla="*/ 0 h 131"/>
                  <a:gd name="T6" fmla="*/ 130 w 130"/>
                  <a:gd name="T7" fmla="*/ 9 h 131"/>
                  <a:gd name="T8" fmla="*/ 23 w 130"/>
                  <a:gd name="T9" fmla="*/ 131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0" h="131">
                    <a:moveTo>
                      <a:pt x="23" y="131"/>
                    </a:moveTo>
                    <a:lnTo>
                      <a:pt x="0" y="115"/>
                    </a:lnTo>
                    <a:lnTo>
                      <a:pt x="116" y="0"/>
                    </a:lnTo>
                    <a:lnTo>
                      <a:pt x="130" y="9"/>
                    </a:lnTo>
                    <a:lnTo>
                      <a:pt x="23" y="13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3B9CFF"/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35416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Group 8"/>
          <p:cNvGrpSpPr>
            <a:grpSpLocks/>
          </p:cNvGrpSpPr>
          <p:nvPr/>
        </p:nvGrpSpPr>
        <p:grpSpPr bwMode="auto">
          <a:xfrm>
            <a:off x="468313" y="1268760"/>
            <a:ext cx="8064500" cy="4562475"/>
            <a:chOff x="295" y="935"/>
            <a:chExt cx="5080" cy="2874"/>
          </a:xfrm>
        </p:grpSpPr>
        <p:sp>
          <p:nvSpPr>
            <p:cNvPr id="73" name="Rectangle 9"/>
            <p:cNvSpPr>
              <a:spLocks noChangeArrowheads="1"/>
            </p:cNvSpPr>
            <p:nvPr/>
          </p:nvSpPr>
          <p:spPr bwMode="auto">
            <a:xfrm>
              <a:off x="2381" y="1017"/>
              <a:ext cx="1023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zh-CN" sz="20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Placeholder</a:t>
              </a:r>
            </a:p>
          </p:txBody>
        </p:sp>
        <p:grpSp>
          <p:nvGrpSpPr>
            <p:cNvPr id="74" name="Group 10"/>
            <p:cNvGrpSpPr>
              <a:grpSpLocks/>
            </p:cNvGrpSpPr>
            <p:nvPr/>
          </p:nvGrpSpPr>
          <p:grpSpPr bwMode="auto">
            <a:xfrm>
              <a:off x="295" y="1298"/>
              <a:ext cx="5080" cy="2511"/>
              <a:chOff x="295" y="1298"/>
              <a:chExt cx="5080" cy="2511"/>
            </a:xfrm>
          </p:grpSpPr>
          <p:grpSp>
            <p:nvGrpSpPr>
              <p:cNvPr id="77" name="Group 11"/>
              <p:cNvGrpSpPr>
                <a:grpSpLocks/>
              </p:cNvGrpSpPr>
              <p:nvPr/>
            </p:nvGrpSpPr>
            <p:grpSpPr bwMode="auto">
              <a:xfrm>
                <a:off x="657" y="1298"/>
                <a:ext cx="4433" cy="1407"/>
                <a:chOff x="657" y="1298"/>
                <a:chExt cx="4433" cy="1407"/>
              </a:xfrm>
            </p:grpSpPr>
            <p:grpSp>
              <p:nvGrpSpPr>
                <p:cNvPr id="125" name="Group 12"/>
                <p:cNvGrpSpPr>
                  <a:grpSpLocks/>
                </p:cNvGrpSpPr>
                <p:nvPr/>
              </p:nvGrpSpPr>
              <p:grpSpPr bwMode="auto">
                <a:xfrm flipH="1">
                  <a:off x="2870" y="1298"/>
                  <a:ext cx="2220" cy="1086"/>
                  <a:chOff x="751" y="1888"/>
                  <a:chExt cx="2538" cy="1242"/>
                </a:xfrm>
              </p:grpSpPr>
              <p:sp>
                <p:nvSpPr>
                  <p:cNvPr id="131" name="Rectangle 13"/>
                  <p:cNvSpPr>
                    <a:spLocks noChangeArrowheads="1"/>
                  </p:cNvSpPr>
                  <p:nvPr/>
                </p:nvSpPr>
                <p:spPr bwMode="auto">
                  <a:xfrm>
                    <a:off x="2287" y="2026"/>
                    <a:ext cx="548" cy="45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545454"/>
                      </a:gs>
                      <a:gs pos="100000">
                        <a:srgbClr val="777777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32" name="Freeform 14"/>
                  <p:cNvSpPr>
                    <a:spLocks/>
                  </p:cNvSpPr>
                  <p:nvPr/>
                </p:nvSpPr>
                <p:spPr bwMode="auto">
                  <a:xfrm>
                    <a:off x="751" y="1888"/>
                    <a:ext cx="2538" cy="1224"/>
                  </a:xfrm>
                  <a:custGeom>
                    <a:avLst/>
                    <a:gdLst>
                      <a:gd name="T0" fmla="*/ 255 w 423"/>
                      <a:gd name="T1" fmla="*/ 23 h 204"/>
                      <a:gd name="T2" fmla="*/ 423 w 423"/>
                      <a:gd name="T3" fmla="*/ 0 h 204"/>
                      <a:gd name="T4" fmla="*/ 176 w 423"/>
                      <a:gd name="T5" fmla="*/ 198 h 204"/>
                      <a:gd name="T6" fmla="*/ 0 w 423"/>
                      <a:gd name="T7" fmla="*/ 204 h 204"/>
                      <a:gd name="T8" fmla="*/ 343 w 423"/>
                      <a:gd name="T9" fmla="*/ 23 h 204"/>
                      <a:gd name="T10" fmla="*/ 255 w 423"/>
                      <a:gd name="T11" fmla="*/ 23 h 2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23" h="204">
                        <a:moveTo>
                          <a:pt x="255" y="23"/>
                        </a:moveTo>
                        <a:lnTo>
                          <a:pt x="423" y="0"/>
                        </a:lnTo>
                        <a:lnTo>
                          <a:pt x="176" y="198"/>
                        </a:lnTo>
                        <a:lnTo>
                          <a:pt x="0" y="204"/>
                        </a:lnTo>
                        <a:lnTo>
                          <a:pt x="343" y="23"/>
                        </a:lnTo>
                        <a:lnTo>
                          <a:pt x="255" y="23"/>
                        </a:lnTo>
                      </a:path>
                    </a:pathLst>
                  </a:custGeom>
                  <a:gradFill rotWithShape="1">
                    <a:gsLst>
                      <a:gs pos="0">
                        <a:srgbClr val="888888"/>
                      </a:gs>
                      <a:gs pos="100000">
                        <a:srgbClr val="D9D9D9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25221E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33" name="Freeform 15"/>
                  <p:cNvSpPr>
                    <a:spLocks/>
                  </p:cNvSpPr>
                  <p:nvPr/>
                </p:nvSpPr>
                <p:spPr bwMode="auto">
                  <a:xfrm>
                    <a:off x="1806" y="1888"/>
                    <a:ext cx="1482" cy="1242"/>
                  </a:xfrm>
                  <a:custGeom>
                    <a:avLst/>
                    <a:gdLst>
                      <a:gd name="T0" fmla="*/ 247 w 247"/>
                      <a:gd name="T1" fmla="*/ 0 h 207"/>
                      <a:gd name="T2" fmla="*/ 0 w 247"/>
                      <a:gd name="T3" fmla="*/ 194 h 207"/>
                      <a:gd name="T4" fmla="*/ 2 w 247"/>
                      <a:gd name="T5" fmla="*/ 207 h 207"/>
                      <a:gd name="T6" fmla="*/ 247 w 247"/>
                      <a:gd name="T7" fmla="*/ 10 h 207"/>
                      <a:gd name="T8" fmla="*/ 247 w 247"/>
                      <a:gd name="T9" fmla="*/ 0 h 20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47" h="207">
                        <a:moveTo>
                          <a:pt x="247" y="0"/>
                        </a:moveTo>
                        <a:lnTo>
                          <a:pt x="0" y="194"/>
                        </a:lnTo>
                        <a:lnTo>
                          <a:pt x="2" y="207"/>
                        </a:lnTo>
                        <a:lnTo>
                          <a:pt x="247" y="10"/>
                        </a:lnTo>
                        <a:lnTo>
                          <a:pt x="247" y="0"/>
                        </a:lnTo>
                      </a:path>
                    </a:pathLst>
                  </a:custGeom>
                  <a:gradFill rotWithShape="1">
                    <a:gsLst>
                      <a:gs pos="0">
                        <a:srgbClr val="B4B4B4"/>
                      </a:gs>
                      <a:gs pos="100000">
                        <a:srgbClr val="626262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25221E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  <p:sp>
              <p:nvSpPr>
                <p:cNvPr id="126" name="AutoShape 16"/>
                <p:cNvSpPr>
                  <a:spLocks noChangeArrowheads="1"/>
                </p:cNvSpPr>
                <p:nvPr/>
              </p:nvSpPr>
              <p:spPr bwMode="auto">
                <a:xfrm>
                  <a:off x="2215" y="1344"/>
                  <a:ext cx="1316" cy="1361"/>
                </a:xfrm>
                <a:prstGeom prst="triangle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8E8E8E"/>
                    </a:gs>
                    <a:gs pos="100000">
                      <a:srgbClr val="D9D9D9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grpSp>
              <p:nvGrpSpPr>
                <p:cNvPr id="127" name="Group 17"/>
                <p:cNvGrpSpPr>
                  <a:grpSpLocks/>
                </p:cNvGrpSpPr>
                <p:nvPr/>
              </p:nvGrpSpPr>
              <p:grpSpPr bwMode="auto">
                <a:xfrm>
                  <a:off x="657" y="1298"/>
                  <a:ext cx="2220" cy="1086"/>
                  <a:chOff x="751" y="1888"/>
                  <a:chExt cx="2538" cy="1242"/>
                </a:xfrm>
              </p:grpSpPr>
              <p:sp>
                <p:nvSpPr>
                  <p:cNvPr id="128" name="Rectangle 18"/>
                  <p:cNvSpPr>
                    <a:spLocks noChangeArrowheads="1"/>
                  </p:cNvSpPr>
                  <p:nvPr/>
                </p:nvSpPr>
                <p:spPr bwMode="auto">
                  <a:xfrm>
                    <a:off x="2287" y="2026"/>
                    <a:ext cx="548" cy="45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545454"/>
                      </a:gs>
                      <a:gs pos="100000">
                        <a:srgbClr val="777777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29" name="Freeform 19"/>
                  <p:cNvSpPr>
                    <a:spLocks/>
                  </p:cNvSpPr>
                  <p:nvPr/>
                </p:nvSpPr>
                <p:spPr bwMode="auto">
                  <a:xfrm>
                    <a:off x="751" y="1888"/>
                    <a:ext cx="2538" cy="1224"/>
                  </a:xfrm>
                  <a:custGeom>
                    <a:avLst/>
                    <a:gdLst>
                      <a:gd name="T0" fmla="*/ 255 w 423"/>
                      <a:gd name="T1" fmla="*/ 23 h 204"/>
                      <a:gd name="T2" fmla="*/ 423 w 423"/>
                      <a:gd name="T3" fmla="*/ 0 h 204"/>
                      <a:gd name="T4" fmla="*/ 176 w 423"/>
                      <a:gd name="T5" fmla="*/ 198 h 204"/>
                      <a:gd name="T6" fmla="*/ 0 w 423"/>
                      <a:gd name="T7" fmla="*/ 204 h 204"/>
                      <a:gd name="T8" fmla="*/ 343 w 423"/>
                      <a:gd name="T9" fmla="*/ 23 h 204"/>
                      <a:gd name="T10" fmla="*/ 255 w 423"/>
                      <a:gd name="T11" fmla="*/ 23 h 2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23" h="204">
                        <a:moveTo>
                          <a:pt x="255" y="23"/>
                        </a:moveTo>
                        <a:lnTo>
                          <a:pt x="423" y="0"/>
                        </a:lnTo>
                        <a:lnTo>
                          <a:pt x="176" y="198"/>
                        </a:lnTo>
                        <a:lnTo>
                          <a:pt x="0" y="204"/>
                        </a:lnTo>
                        <a:lnTo>
                          <a:pt x="343" y="23"/>
                        </a:lnTo>
                        <a:lnTo>
                          <a:pt x="255" y="23"/>
                        </a:lnTo>
                      </a:path>
                    </a:pathLst>
                  </a:custGeom>
                  <a:gradFill rotWithShape="1">
                    <a:gsLst>
                      <a:gs pos="0">
                        <a:srgbClr val="888888"/>
                      </a:gs>
                      <a:gs pos="100000">
                        <a:srgbClr val="D9D9D9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25221E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30" name="Freeform 20"/>
                  <p:cNvSpPr>
                    <a:spLocks/>
                  </p:cNvSpPr>
                  <p:nvPr/>
                </p:nvSpPr>
                <p:spPr bwMode="auto">
                  <a:xfrm>
                    <a:off x="1806" y="1888"/>
                    <a:ext cx="1482" cy="1242"/>
                  </a:xfrm>
                  <a:custGeom>
                    <a:avLst/>
                    <a:gdLst>
                      <a:gd name="T0" fmla="*/ 247 w 247"/>
                      <a:gd name="T1" fmla="*/ 0 h 207"/>
                      <a:gd name="T2" fmla="*/ 0 w 247"/>
                      <a:gd name="T3" fmla="*/ 194 h 207"/>
                      <a:gd name="T4" fmla="*/ 2 w 247"/>
                      <a:gd name="T5" fmla="*/ 207 h 207"/>
                      <a:gd name="T6" fmla="*/ 247 w 247"/>
                      <a:gd name="T7" fmla="*/ 10 h 207"/>
                      <a:gd name="T8" fmla="*/ 247 w 247"/>
                      <a:gd name="T9" fmla="*/ 0 h 20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47" h="207">
                        <a:moveTo>
                          <a:pt x="247" y="0"/>
                        </a:moveTo>
                        <a:lnTo>
                          <a:pt x="0" y="194"/>
                        </a:lnTo>
                        <a:lnTo>
                          <a:pt x="2" y="207"/>
                        </a:lnTo>
                        <a:lnTo>
                          <a:pt x="247" y="10"/>
                        </a:lnTo>
                        <a:lnTo>
                          <a:pt x="247" y="0"/>
                        </a:lnTo>
                      </a:path>
                    </a:pathLst>
                  </a:custGeom>
                  <a:gradFill rotWithShape="1">
                    <a:gsLst>
                      <a:gs pos="0">
                        <a:srgbClr val="B4B4B4"/>
                      </a:gs>
                      <a:gs pos="100000">
                        <a:srgbClr val="626262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25221E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</p:grpSp>
          <p:grpSp>
            <p:nvGrpSpPr>
              <p:cNvPr id="78" name="Group 21"/>
              <p:cNvGrpSpPr>
                <a:grpSpLocks/>
              </p:cNvGrpSpPr>
              <p:nvPr/>
            </p:nvGrpSpPr>
            <p:grpSpPr bwMode="auto">
              <a:xfrm>
                <a:off x="295" y="1850"/>
                <a:ext cx="5080" cy="1959"/>
                <a:chOff x="295" y="1850"/>
                <a:chExt cx="5080" cy="1959"/>
              </a:xfrm>
            </p:grpSpPr>
            <p:grpSp>
              <p:nvGrpSpPr>
                <p:cNvPr id="79" name="Group 22"/>
                <p:cNvGrpSpPr>
                  <a:grpSpLocks/>
                </p:cNvGrpSpPr>
                <p:nvPr/>
              </p:nvGrpSpPr>
              <p:grpSpPr bwMode="auto">
                <a:xfrm>
                  <a:off x="295" y="1852"/>
                  <a:ext cx="1542" cy="1648"/>
                  <a:chOff x="295" y="1852"/>
                  <a:chExt cx="1542" cy="1648"/>
                </a:xfrm>
              </p:grpSpPr>
              <p:grpSp>
                <p:nvGrpSpPr>
                  <p:cNvPr id="109" name="Group 23"/>
                  <p:cNvGrpSpPr>
                    <a:grpSpLocks/>
                  </p:cNvGrpSpPr>
                  <p:nvPr/>
                </p:nvGrpSpPr>
                <p:grpSpPr bwMode="auto">
                  <a:xfrm>
                    <a:off x="295" y="2259"/>
                    <a:ext cx="1542" cy="1241"/>
                    <a:chOff x="295" y="2259"/>
                    <a:chExt cx="1542" cy="1241"/>
                  </a:xfrm>
                </p:grpSpPr>
                <p:grpSp>
                  <p:nvGrpSpPr>
                    <p:cNvPr id="117" name="Group 2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95" y="2259"/>
                      <a:ext cx="1542" cy="1241"/>
                      <a:chOff x="295" y="2259"/>
                      <a:chExt cx="1542" cy="1241"/>
                    </a:xfrm>
                  </p:grpSpPr>
                  <p:sp>
                    <p:nvSpPr>
                      <p:cNvPr id="121" name="Rectangle 2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95" y="2430"/>
                        <a:ext cx="1541" cy="1070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rgbClr val="FFFFFF"/>
                          </a:gs>
                          <a:gs pos="100000">
                            <a:srgbClr val="F2F2F2"/>
                          </a:gs>
                        </a:gsLst>
                        <a:lin ang="5400000" scaled="1"/>
                      </a:gradFill>
                      <a:ln w="12700">
                        <a:solidFill>
                          <a:srgbClr val="8C8C8C"/>
                        </a:solidFill>
                        <a:miter lim="800000"/>
                        <a:headEnd/>
                        <a:tailEnd/>
                      </a:ln>
                      <a:effectLst>
                        <a:outerShdw dist="63500" dir="3187806" algn="ctr" rotWithShape="0">
                          <a:srgbClr val="808080">
                            <a:alpha val="50000"/>
                          </a:srgbClr>
                        </a:outerShdw>
                      </a:effectLst>
                    </p:spPr>
                    <p:txBody>
                      <a:bodyPr wrap="none" anchor="ctr"/>
                      <a:lstStyle/>
                      <a:p>
                        <a:pPr marL="0" marR="0" lvl="0" indent="0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1800" b="1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  <p:sp>
                    <p:nvSpPr>
                      <p:cNvPr id="122" name="AutoShape 2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81" y="2259"/>
                        <a:ext cx="1370" cy="299"/>
                      </a:xfrm>
                      <a:prstGeom prst="roundRect">
                        <a:avLst>
                          <a:gd name="adj" fmla="val 50000"/>
                        </a:avLst>
                      </a:prstGeom>
                      <a:gradFill rotWithShape="1">
                        <a:gsLst>
                          <a:gs pos="0">
                            <a:srgbClr val="0073E6"/>
                          </a:gs>
                          <a:gs pos="100000">
                            <a:srgbClr val="0051A2"/>
                          </a:gs>
                        </a:gsLst>
                        <a:lin ang="5400000" scaled="1"/>
                      </a:gradFill>
                      <a:ln w="12700">
                        <a:solidFill>
                          <a:srgbClr val="00458A"/>
                        </a:solidFill>
                        <a:round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marL="0" marR="0" lvl="0" indent="0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1800" b="1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  <p:sp>
                    <p:nvSpPr>
                      <p:cNvPr id="123" name="Rectangle 2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96" y="3415"/>
                        <a:ext cx="1541" cy="85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rgbClr val="0051A2"/>
                          </a:gs>
                          <a:gs pos="50000">
                            <a:srgbClr val="0073E6"/>
                          </a:gs>
                          <a:gs pos="100000">
                            <a:srgbClr val="0051A2"/>
                          </a:gs>
                        </a:gsLst>
                        <a:lin ang="0" scaled="1"/>
                      </a:gradFill>
                      <a:ln w="12700" algn="ctr">
                        <a:solidFill>
                          <a:srgbClr val="00458A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marL="0" marR="0" lvl="0" indent="0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1800" b="1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  <p:sp>
                    <p:nvSpPr>
                      <p:cNvPr id="124" name="AutoShape 2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53" y="2272"/>
                        <a:ext cx="1225" cy="62"/>
                      </a:xfrm>
                      <a:prstGeom prst="roundRect">
                        <a:avLst>
                          <a:gd name="adj" fmla="val 50000"/>
                        </a:avLst>
                      </a:prstGeom>
                      <a:gradFill rotWithShape="1">
                        <a:gsLst>
                          <a:gs pos="0">
                            <a:srgbClr val="FFFFFF">
                              <a:alpha val="44000"/>
                            </a:srgbClr>
                          </a:gs>
                          <a:gs pos="100000">
                            <a:srgbClr val="FFFFFF">
                              <a:alpha val="0"/>
                            </a:srgbClr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marL="0" marR="0" lvl="0" indent="0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1800" b="1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</p:grpSp>
                <p:grpSp>
                  <p:nvGrpSpPr>
                    <p:cNvPr id="118" name="Group 2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40" y="2296"/>
                      <a:ext cx="1437" cy="1046"/>
                      <a:chOff x="340" y="2296"/>
                      <a:chExt cx="1437" cy="1046"/>
                    </a:xfrm>
                  </p:grpSpPr>
                  <p:sp>
                    <p:nvSpPr>
                      <p:cNvPr id="119" name="Rectangle 3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600" y="2296"/>
                        <a:ext cx="932" cy="23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>
                        <a:spAutoFit/>
                      </a:bodyPr>
                      <a:lstStyle/>
                      <a:p>
                        <a:pPr marL="0" marR="0" lvl="0" indent="0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GB" altLang="zh-CN" sz="1800" b="1" i="0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srgbClr val="FFFFFF"/>
                            </a:solidFill>
                            <a:effectLst/>
                            <a:uLnTx/>
                            <a:uFillTx/>
                          </a:rPr>
                          <a:t>Placeholder</a:t>
                        </a:r>
                      </a:p>
                    </p:txBody>
                  </p:sp>
                  <p:sp>
                    <p:nvSpPr>
                      <p:cNvPr id="120" name="Rectangle 3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40" y="2535"/>
                        <a:ext cx="1437" cy="80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anchor="ctr">
                        <a:spAutoFit/>
                      </a:bodyPr>
                      <a:lstStyle/>
                      <a:p>
                        <a:pPr marL="0" marR="0" lvl="0" indent="0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altLang="zh-CN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  <a:p>
                        <a:pPr marL="0" marR="0" lvl="0" indent="0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GB" altLang="zh-CN" sz="1200" b="0" i="0" u="none" strike="noStrike" kern="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</a:rPr>
                          <a:t>⊙  This text is placeholder</a:t>
                        </a:r>
                      </a:p>
                      <a:p>
                        <a:pPr marL="0" marR="0" lvl="0" indent="0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GB" altLang="zh-CN" sz="1200" b="0" i="0" u="none" strike="noStrike" kern="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</a:rPr>
                          <a:t>⊙</a:t>
                        </a:r>
                        <a:r>
                          <a:rPr kumimoji="0" lang="en-GB" altLang="zh-CN" sz="1800" b="0" i="0" u="none" strike="noStrike" kern="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</a:rPr>
                          <a:t> </a:t>
                        </a:r>
                        <a:r>
                          <a:rPr kumimoji="0" lang="en-GB" altLang="zh-CN" sz="1200" b="0" i="0" u="none" strike="noStrike" kern="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</a:rPr>
                          <a:t>This text is placeholder </a:t>
                        </a:r>
                      </a:p>
                      <a:p>
                        <a:pPr marL="0" marR="0" lvl="0" indent="0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GB" altLang="zh-CN" sz="1200" b="0" i="0" u="none" strike="noStrike" kern="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</a:rPr>
                          <a:t>⊙</a:t>
                        </a:r>
                        <a:r>
                          <a:rPr kumimoji="0" lang="en-GB" altLang="zh-CN" sz="1800" b="0" i="0" u="none" strike="noStrike" kern="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</a:rPr>
                          <a:t> </a:t>
                        </a:r>
                        <a:r>
                          <a:rPr kumimoji="0" lang="en-GB" altLang="zh-CN" sz="1200" b="0" i="0" u="none" strike="noStrike" kern="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</a:rPr>
                          <a:t>This text is placeholder</a:t>
                        </a:r>
                      </a:p>
                      <a:p>
                        <a:pPr marL="0" marR="0" lvl="0" indent="0" defTabSz="914400" eaLnBrk="0" fontAlgn="auto" latinLnBrk="0" hangingPunct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GB" altLang="zh-CN" sz="1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</p:grpSp>
              </p:grpSp>
              <p:grpSp>
                <p:nvGrpSpPr>
                  <p:cNvPr id="110" name="Group 32"/>
                  <p:cNvGrpSpPr>
                    <a:grpSpLocks/>
                  </p:cNvGrpSpPr>
                  <p:nvPr/>
                </p:nvGrpSpPr>
                <p:grpSpPr bwMode="auto">
                  <a:xfrm>
                    <a:off x="521" y="1852"/>
                    <a:ext cx="408" cy="361"/>
                    <a:chOff x="3637" y="2606"/>
                    <a:chExt cx="904" cy="800"/>
                  </a:xfrm>
                </p:grpSpPr>
                <p:sp>
                  <p:nvSpPr>
                    <p:cNvPr id="111" name="Freeform 33"/>
                    <p:cNvSpPr>
                      <a:spLocks/>
                    </p:cNvSpPr>
                    <p:nvPr/>
                  </p:nvSpPr>
                  <p:spPr bwMode="auto">
                    <a:xfrm>
                      <a:off x="3686" y="2655"/>
                      <a:ext cx="801" cy="700"/>
                    </a:xfrm>
                    <a:custGeom>
                      <a:avLst/>
                      <a:gdLst>
                        <a:gd name="T0" fmla="*/ 96 w 193"/>
                        <a:gd name="T1" fmla="*/ 0 h 169"/>
                        <a:gd name="T2" fmla="*/ 90 w 193"/>
                        <a:gd name="T3" fmla="*/ 4 h 169"/>
                        <a:gd name="T4" fmla="*/ 2 w 193"/>
                        <a:gd name="T5" fmla="*/ 158 h 169"/>
                        <a:gd name="T6" fmla="*/ 0 w 193"/>
                        <a:gd name="T7" fmla="*/ 162 h 169"/>
                        <a:gd name="T8" fmla="*/ 1 w 193"/>
                        <a:gd name="T9" fmla="*/ 165 h 169"/>
                        <a:gd name="T10" fmla="*/ 7 w 193"/>
                        <a:gd name="T11" fmla="*/ 168 h 169"/>
                        <a:gd name="T12" fmla="*/ 164 w 193"/>
                        <a:gd name="T13" fmla="*/ 169 h 169"/>
                        <a:gd name="T14" fmla="*/ 165 w 193"/>
                        <a:gd name="T15" fmla="*/ 169 h 169"/>
                        <a:gd name="T16" fmla="*/ 187 w 193"/>
                        <a:gd name="T17" fmla="*/ 169 h 169"/>
                        <a:gd name="T18" fmla="*/ 192 w 193"/>
                        <a:gd name="T19" fmla="*/ 165 h 169"/>
                        <a:gd name="T20" fmla="*/ 193 w 193"/>
                        <a:gd name="T21" fmla="*/ 162 h 169"/>
                        <a:gd name="T22" fmla="*/ 192 w 193"/>
                        <a:gd name="T23" fmla="*/ 160 h 169"/>
                        <a:gd name="T24" fmla="*/ 102 w 193"/>
                        <a:gd name="T25" fmla="*/ 4 h 169"/>
                        <a:gd name="T26" fmla="*/ 96 w 193"/>
                        <a:gd name="T27" fmla="*/ 0 h 16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</a:cxnLst>
                      <a:rect l="0" t="0" r="r" b="b"/>
                      <a:pathLst>
                        <a:path w="193" h="169">
                          <a:moveTo>
                            <a:pt x="96" y="0"/>
                          </a:moveTo>
                          <a:cubicBezTo>
                            <a:pt x="94" y="0"/>
                            <a:pt x="92" y="2"/>
                            <a:pt x="90" y="4"/>
                          </a:cubicBezTo>
                          <a:cubicBezTo>
                            <a:pt x="2" y="158"/>
                            <a:pt x="2" y="158"/>
                            <a:pt x="2" y="158"/>
                          </a:cubicBezTo>
                          <a:cubicBezTo>
                            <a:pt x="1" y="159"/>
                            <a:pt x="0" y="161"/>
                            <a:pt x="0" y="162"/>
                          </a:cubicBezTo>
                          <a:cubicBezTo>
                            <a:pt x="0" y="163"/>
                            <a:pt x="1" y="164"/>
                            <a:pt x="1" y="165"/>
                          </a:cubicBezTo>
                          <a:cubicBezTo>
                            <a:pt x="2" y="167"/>
                            <a:pt x="5" y="168"/>
                            <a:pt x="7" y="168"/>
                          </a:cubicBezTo>
                          <a:cubicBezTo>
                            <a:pt x="43" y="168"/>
                            <a:pt x="123" y="169"/>
                            <a:pt x="164" y="169"/>
                          </a:cubicBezTo>
                          <a:cubicBezTo>
                            <a:pt x="164" y="169"/>
                            <a:pt x="164" y="169"/>
                            <a:pt x="165" y="169"/>
                          </a:cubicBezTo>
                          <a:cubicBezTo>
                            <a:pt x="177" y="169"/>
                            <a:pt x="186" y="169"/>
                            <a:pt x="187" y="169"/>
                          </a:cubicBezTo>
                          <a:cubicBezTo>
                            <a:pt x="189" y="168"/>
                            <a:pt x="191" y="168"/>
                            <a:pt x="192" y="165"/>
                          </a:cubicBezTo>
                          <a:cubicBezTo>
                            <a:pt x="193" y="164"/>
                            <a:pt x="193" y="163"/>
                            <a:pt x="193" y="162"/>
                          </a:cubicBezTo>
                          <a:cubicBezTo>
                            <a:pt x="193" y="161"/>
                            <a:pt x="193" y="160"/>
                            <a:pt x="192" y="160"/>
                          </a:cubicBezTo>
                          <a:cubicBezTo>
                            <a:pt x="189" y="153"/>
                            <a:pt x="107" y="11"/>
                            <a:pt x="102" y="4"/>
                          </a:cubicBezTo>
                          <a:cubicBezTo>
                            <a:pt x="101" y="1"/>
                            <a:pt x="99" y="0"/>
                            <a:pt x="96" y="0"/>
                          </a:cubicBezTo>
                        </a:path>
                      </a:pathLst>
                    </a:custGeom>
                    <a:solidFill>
                      <a:srgbClr val="9E9E9E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1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112" name="Freeform 34"/>
                    <p:cNvSpPr>
                      <a:spLocks noEditPoints="1"/>
                    </p:cNvSpPr>
                    <p:nvPr/>
                  </p:nvSpPr>
                  <p:spPr bwMode="auto">
                    <a:xfrm>
                      <a:off x="3637" y="2606"/>
                      <a:ext cx="904" cy="800"/>
                    </a:xfrm>
                    <a:custGeom>
                      <a:avLst/>
                      <a:gdLst>
                        <a:gd name="T0" fmla="*/ 12 w 218"/>
                        <a:gd name="T1" fmla="*/ 174 h 193"/>
                        <a:gd name="T2" fmla="*/ 14 w 218"/>
                        <a:gd name="T3" fmla="*/ 170 h 193"/>
                        <a:gd name="T4" fmla="*/ 102 w 218"/>
                        <a:gd name="T5" fmla="*/ 16 h 193"/>
                        <a:gd name="T6" fmla="*/ 108 w 218"/>
                        <a:gd name="T7" fmla="*/ 12 h 193"/>
                        <a:gd name="T8" fmla="*/ 114 w 218"/>
                        <a:gd name="T9" fmla="*/ 16 h 193"/>
                        <a:gd name="T10" fmla="*/ 204 w 218"/>
                        <a:gd name="T11" fmla="*/ 172 h 193"/>
                        <a:gd name="T12" fmla="*/ 205 w 218"/>
                        <a:gd name="T13" fmla="*/ 174 h 193"/>
                        <a:gd name="T14" fmla="*/ 205 w 218"/>
                        <a:gd name="T15" fmla="*/ 174 h 193"/>
                        <a:gd name="T16" fmla="*/ 205 w 218"/>
                        <a:gd name="T17" fmla="*/ 174 h 193"/>
                        <a:gd name="T18" fmla="*/ 204 w 218"/>
                        <a:gd name="T19" fmla="*/ 177 h 193"/>
                        <a:gd name="T20" fmla="*/ 199 w 218"/>
                        <a:gd name="T21" fmla="*/ 181 h 193"/>
                        <a:gd name="T22" fmla="*/ 177 w 218"/>
                        <a:gd name="T23" fmla="*/ 181 h 193"/>
                        <a:gd name="T24" fmla="*/ 176 w 218"/>
                        <a:gd name="T25" fmla="*/ 181 h 193"/>
                        <a:gd name="T26" fmla="*/ 176 w 218"/>
                        <a:gd name="T27" fmla="*/ 181 h 193"/>
                        <a:gd name="T28" fmla="*/ 176 w 218"/>
                        <a:gd name="T29" fmla="*/ 181 h 193"/>
                        <a:gd name="T30" fmla="*/ 19 w 218"/>
                        <a:gd name="T31" fmla="*/ 180 h 193"/>
                        <a:gd name="T32" fmla="*/ 13 w 218"/>
                        <a:gd name="T33" fmla="*/ 177 h 193"/>
                        <a:gd name="T34" fmla="*/ 12 w 218"/>
                        <a:gd name="T35" fmla="*/ 174 h 193"/>
                        <a:gd name="T36" fmla="*/ 108 w 218"/>
                        <a:gd name="T37" fmla="*/ 0 h 193"/>
                        <a:gd name="T38" fmla="*/ 92 w 218"/>
                        <a:gd name="T39" fmla="*/ 10 h 193"/>
                        <a:gd name="T40" fmla="*/ 3 w 218"/>
                        <a:gd name="T41" fmla="*/ 164 h 193"/>
                        <a:gd name="T42" fmla="*/ 3 w 218"/>
                        <a:gd name="T43" fmla="*/ 183 h 193"/>
                        <a:gd name="T44" fmla="*/ 19 w 218"/>
                        <a:gd name="T45" fmla="*/ 192 h 193"/>
                        <a:gd name="T46" fmla="*/ 168 w 218"/>
                        <a:gd name="T47" fmla="*/ 193 h 193"/>
                        <a:gd name="T48" fmla="*/ 201 w 218"/>
                        <a:gd name="T49" fmla="*/ 192 h 193"/>
                        <a:gd name="T50" fmla="*/ 215 w 218"/>
                        <a:gd name="T51" fmla="*/ 183 h 193"/>
                        <a:gd name="T52" fmla="*/ 216 w 218"/>
                        <a:gd name="T53" fmla="*/ 167 h 193"/>
                        <a:gd name="T54" fmla="*/ 170 w 218"/>
                        <a:gd name="T55" fmla="*/ 87 h 193"/>
                        <a:gd name="T56" fmla="*/ 123 w 218"/>
                        <a:gd name="T57" fmla="*/ 8 h 193"/>
                        <a:gd name="T58" fmla="*/ 124 w 218"/>
                        <a:gd name="T59" fmla="*/ 9 h 193"/>
                        <a:gd name="T60" fmla="*/ 108 w 218"/>
                        <a:gd name="T61" fmla="*/ 0 h 19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</a:cxnLst>
                      <a:rect l="0" t="0" r="r" b="b"/>
                      <a:pathLst>
                        <a:path w="218" h="193">
                          <a:moveTo>
                            <a:pt x="12" y="174"/>
                          </a:moveTo>
                          <a:cubicBezTo>
                            <a:pt x="12" y="173"/>
                            <a:pt x="13" y="171"/>
                            <a:pt x="14" y="170"/>
                          </a:cubicBezTo>
                          <a:cubicBezTo>
                            <a:pt x="102" y="16"/>
                            <a:pt x="102" y="16"/>
                            <a:pt x="102" y="16"/>
                          </a:cubicBezTo>
                          <a:cubicBezTo>
                            <a:pt x="104" y="14"/>
                            <a:pt x="106" y="12"/>
                            <a:pt x="108" y="12"/>
                          </a:cubicBezTo>
                          <a:cubicBezTo>
                            <a:pt x="111" y="12"/>
                            <a:pt x="113" y="13"/>
                            <a:pt x="114" y="16"/>
                          </a:cubicBezTo>
                          <a:cubicBezTo>
                            <a:pt x="119" y="23"/>
                            <a:pt x="201" y="165"/>
                            <a:pt x="204" y="172"/>
                          </a:cubicBezTo>
                          <a:cubicBezTo>
                            <a:pt x="205" y="172"/>
                            <a:pt x="205" y="173"/>
                            <a:pt x="205" y="174"/>
                          </a:cubicBezTo>
                          <a:cubicBezTo>
                            <a:pt x="205" y="174"/>
                            <a:pt x="205" y="174"/>
                            <a:pt x="205" y="174"/>
                          </a:cubicBezTo>
                          <a:cubicBezTo>
                            <a:pt x="205" y="174"/>
                            <a:pt x="205" y="174"/>
                            <a:pt x="205" y="174"/>
                          </a:cubicBezTo>
                          <a:cubicBezTo>
                            <a:pt x="205" y="175"/>
                            <a:pt x="205" y="176"/>
                            <a:pt x="204" y="177"/>
                          </a:cubicBezTo>
                          <a:cubicBezTo>
                            <a:pt x="203" y="180"/>
                            <a:pt x="201" y="180"/>
                            <a:pt x="199" y="181"/>
                          </a:cubicBezTo>
                          <a:cubicBezTo>
                            <a:pt x="198" y="181"/>
                            <a:pt x="189" y="181"/>
                            <a:pt x="177" y="181"/>
                          </a:cubicBezTo>
                          <a:cubicBezTo>
                            <a:pt x="176" y="181"/>
                            <a:pt x="176" y="181"/>
                            <a:pt x="176" y="181"/>
                          </a:cubicBezTo>
                          <a:cubicBezTo>
                            <a:pt x="176" y="181"/>
                            <a:pt x="176" y="181"/>
                            <a:pt x="176" y="181"/>
                          </a:cubicBezTo>
                          <a:cubicBezTo>
                            <a:pt x="176" y="181"/>
                            <a:pt x="176" y="181"/>
                            <a:pt x="176" y="181"/>
                          </a:cubicBezTo>
                          <a:cubicBezTo>
                            <a:pt x="135" y="181"/>
                            <a:pt x="55" y="180"/>
                            <a:pt x="19" y="180"/>
                          </a:cubicBezTo>
                          <a:cubicBezTo>
                            <a:pt x="17" y="180"/>
                            <a:pt x="14" y="179"/>
                            <a:pt x="13" y="177"/>
                          </a:cubicBezTo>
                          <a:cubicBezTo>
                            <a:pt x="13" y="176"/>
                            <a:pt x="12" y="175"/>
                            <a:pt x="12" y="174"/>
                          </a:cubicBezTo>
                          <a:moveTo>
                            <a:pt x="108" y="0"/>
                          </a:moveTo>
                          <a:cubicBezTo>
                            <a:pt x="102" y="0"/>
                            <a:pt x="96" y="4"/>
                            <a:pt x="92" y="10"/>
                          </a:cubicBezTo>
                          <a:cubicBezTo>
                            <a:pt x="3" y="164"/>
                            <a:pt x="3" y="164"/>
                            <a:pt x="3" y="164"/>
                          </a:cubicBezTo>
                          <a:cubicBezTo>
                            <a:pt x="0" y="170"/>
                            <a:pt x="0" y="178"/>
                            <a:pt x="3" y="183"/>
                          </a:cubicBezTo>
                          <a:cubicBezTo>
                            <a:pt x="6" y="189"/>
                            <a:pt x="12" y="192"/>
                            <a:pt x="19" y="192"/>
                          </a:cubicBezTo>
                          <a:cubicBezTo>
                            <a:pt x="99" y="193"/>
                            <a:pt x="143" y="193"/>
                            <a:pt x="168" y="193"/>
                          </a:cubicBezTo>
                          <a:cubicBezTo>
                            <a:pt x="200" y="193"/>
                            <a:pt x="201" y="193"/>
                            <a:pt x="201" y="192"/>
                          </a:cubicBezTo>
                          <a:cubicBezTo>
                            <a:pt x="207" y="192"/>
                            <a:pt x="212" y="188"/>
                            <a:pt x="215" y="183"/>
                          </a:cubicBezTo>
                          <a:cubicBezTo>
                            <a:pt x="217" y="179"/>
                            <a:pt x="218" y="173"/>
                            <a:pt x="216" y="167"/>
                          </a:cubicBezTo>
                          <a:cubicBezTo>
                            <a:pt x="215" y="167"/>
                            <a:pt x="215" y="166"/>
                            <a:pt x="170" y="87"/>
                          </a:cubicBezTo>
                          <a:cubicBezTo>
                            <a:pt x="134" y="25"/>
                            <a:pt x="126" y="12"/>
                            <a:pt x="123" y="8"/>
                          </a:cubicBezTo>
                          <a:cubicBezTo>
                            <a:pt x="124" y="9"/>
                            <a:pt x="124" y="9"/>
                            <a:pt x="124" y="9"/>
                          </a:cubicBezTo>
                          <a:cubicBezTo>
                            <a:pt x="121" y="4"/>
                            <a:pt x="115" y="0"/>
                            <a:pt x="108" y="0"/>
                          </a:cubicBezTo>
                        </a:path>
                      </a:pathLst>
                    </a:custGeom>
                    <a:solidFill>
                      <a:srgbClr val="1E1E1E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1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113" name="Freeform 35"/>
                    <p:cNvSpPr>
                      <a:spLocks noEditPoints="1"/>
                    </p:cNvSpPr>
                    <p:nvPr/>
                  </p:nvSpPr>
                  <p:spPr bwMode="auto">
                    <a:xfrm>
                      <a:off x="3686" y="3327"/>
                      <a:ext cx="801" cy="28"/>
                    </a:xfrm>
                    <a:custGeom>
                      <a:avLst/>
                      <a:gdLst>
                        <a:gd name="T0" fmla="*/ 193 w 193"/>
                        <a:gd name="T1" fmla="*/ 0 h 7"/>
                        <a:gd name="T2" fmla="*/ 192 w 193"/>
                        <a:gd name="T3" fmla="*/ 3 h 7"/>
                        <a:gd name="T4" fmla="*/ 187 w 193"/>
                        <a:gd name="T5" fmla="*/ 7 h 7"/>
                        <a:gd name="T6" fmla="*/ 165 w 193"/>
                        <a:gd name="T7" fmla="*/ 7 h 7"/>
                        <a:gd name="T8" fmla="*/ 187 w 193"/>
                        <a:gd name="T9" fmla="*/ 7 h 7"/>
                        <a:gd name="T10" fmla="*/ 192 w 193"/>
                        <a:gd name="T11" fmla="*/ 3 h 7"/>
                        <a:gd name="T12" fmla="*/ 193 w 193"/>
                        <a:gd name="T13" fmla="*/ 0 h 7"/>
                        <a:gd name="T14" fmla="*/ 193 w 193"/>
                        <a:gd name="T15" fmla="*/ 0 h 7"/>
                        <a:gd name="T16" fmla="*/ 0 w 193"/>
                        <a:gd name="T17" fmla="*/ 0 h 7"/>
                        <a:gd name="T18" fmla="*/ 1 w 193"/>
                        <a:gd name="T19" fmla="*/ 3 h 7"/>
                        <a:gd name="T20" fmla="*/ 7 w 193"/>
                        <a:gd name="T21" fmla="*/ 6 h 7"/>
                        <a:gd name="T22" fmla="*/ 164 w 193"/>
                        <a:gd name="T23" fmla="*/ 7 h 7"/>
                        <a:gd name="T24" fmla="*/ 164 w 193"/>
                        <a:gd name="T25" fmla="*/ 7 h 7"/>
                        <a:gd name="T26" fmla="*/ 7 w 193"/>
                        <a:gd name="T27" fmla="*/ 6 h 7"/>
                        <a:gd name="T28" fmla="*/ 1 w 193"/>
                        <a:gd name="T29" fmla="*/ 3 h 7"/>
                        <a:gd name="T30" fmla="*/ 0 w 193"/>
                        <a:gd name="T31" fmla="*/ 0 h 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</a:cxnLst>
                      <a:rect l="0" t="0" r="r" b="b"/>
                      <a:pathLst>
                        <a:path w="193" h="7">
                          <a:moveTo>
                            <a:pt x="193" y="0"/>
                          </a:moveTo>
                          <a:cubicBezTo>
                            <a:pt x="193" y="1"/>
                            <a:pt x="193" y="2"/>
                            <a:pt x="192" y="3"/>
                          </a:cubicBezTo>
                          <a:cubicBezTo>
                            <a:pt x="191" y="6"/>
                            <a:pt x="189" y="6"/>
                            <a:pt x="187" y="7"/>
                          </a:cubicBezTo>
                          <a:cubicBezTo>
                            <a:pt x="186" y="7"/>
                            <a:pt x="177" y="7"/>
                            <a:pt x="165" y="7"/>
                          </a:cubicBezTo>
                          <a:cubicBezTo>
                            <a:pt x="177" y="7"/>
                            <a:pt x="186" y="7"/>
                            <a:pt x="187" y="7"/>
                          </a:cubicBezTo>
                          <a:cubicBezTo>
                            <a:pt x="189" y="6"/>
                            <a:pt x="191" y="6"/>
                            <a:pt x="192" y="3"/>
                          </a:cubicBezTo>
                          <a:cubicBezTo>
                            <a:pt x="193" y="2"/>
                            <a:pt x="193" y="1"/>
                            <a:pt x="193" y="0"/>
                          </a:cubicBezTo>
                          <a:cubicBezTo>
                            <a:pt x="193" y="0"/>
                            <a:pt x="193" y="0"/>
                            <a:pt x="193" y="0"/>
                          </a:cubicBezTo>
                          <a:moveTo>
                            <a:pt x="0" y="0"/>
                          </a:moveTo>
                          <a:cubicBezTo>
                            <a:pt x="0" y="1"/>
                            <a:pt x="1" y="2"/>
                            <a:pt x="1" y="3"/>
                          </a:cubicBezTo>
                          <a:cubicBezTo>
                            <a:pt x="2" y="5"/>
                            <a:pt x="5" y="6"/>
                            <a:pt x="7" y="6"/>
                          </a:cubicBezTo>
                          <a:cubicBezTo>
                            <a:pt x="43" y="6"/>
                            <a:pt x="123" y="7"/>
                            <a:pt x="164" y="7"/>
                          </a:cubicBezTo>
                          <a:cubicBezTo>
                            <a:pt x="164" y="7"/>
                            <a:pt x="164" y="7"/>
                            <a:pt x="164" y="7"/>
                          </a:cubicBezTo>
                          <a:cubicBezTo>
                            <a:pt x="123" y="7"/>
                            <a:pt x="43" y="6"/>
                            <a:pt x="7" y="6"/>
                          </a:cubicBezTo>
                          <a:cubicBezTo>
                            <a:pt x="5" y="6"/>
                            <a:pt x="2" y="5"/>
                            <a:pt x="1" y="3"/>
                          </a:cubicBezTo>
                          <a:cubicBezTo>
                            <a:pt x="1" y="2"/>
                            <a:pt x="0" y="1"/>
                            <a:pt x="0" y="0"/>
                          </a:cubicBezTo>
                        </a:path>
                      </a:pathLst>
                    </a:custGeom>
                    <a:solidFill>
                      <a:srgbClr val="F09F8D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1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114" name="Freeform 36"/>
                    <p:cNvSpPr>
                      <a:spLocks/>
                    </p:cNvSpPr>
                    <p:nvPr/>
                  </p:nvSpPr>
                  <p:spPr bwMode="auto">
                    <a:xfrm>
                      <a:off x="4034" y="2813"/>
                      <a:ext cx="91" cy="326"/>
                    </a:xfrm>
                    <a:custGeom>
                      <a:avLst/>
                      <a:gdLst>
                        <a:gd name="T0" fmla="*/ 45 w 52"/>
                        <a:gd name="T1" fmla="*/ 186 h 186"/>
                        <a:gd name="T2" fmla="*/ 52 w 52"/>
                        <a:gd name="T3" fmla="*/ 0 h 186"/>
                        <a:gd name="T4" fmla="*/ 0 w 52"/>
                        <a:gd name="T5" fmla="*/ 0 h 186"/>
                        <a:gd name="T6" fmla="*/ 8 w 52"/>
                        <a:gd name="T7" fmla="*/ 186 h 186"/>
                        <a:gd name="T8" fmla="*/ 45 w 52"/>
                        <a:gd name="T9" fmla="*/ 186 h 18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52" h="186">
                          <a:moveTo>
                            <a:pt x="45" y="186"/>
                          </a:moveTo>
                          <a:lnTo>
                            <a:pt x="52" y="0"/>
                          </a:lnTo>
                          <a:lnTo>
                            <a:pt x="0" y="0"/>
                          </a:lnTo>
                          <a:lnTo>
                            <a:pt x="8" y="186"/>
                          </a:lnTo>
                          <a:lnTo>
                            <a:pt x="45" y="186"/>
                          </a:lnTo>
                          <a:close/>
                        </a:path>
                      </a:pathLst>
                    </a:custGeom>
                    <a:solidFill>
                      <a:srgbClr val="3A3A3A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1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115" name="Oval 3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018" y="3181"/>
                      <a:ext cx="121" cy="120"/>
                    </a:xfrm>
                    <a:prstGeom prst="ellipse">
                      <a:avLst/>
                    </a:prstGeom>
                    <a:solidFill>
                      <a:srgbClr val="3A3A3A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1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116" name="Freeform 38"/>
                    <p:cNvSpPr>
                      <a:spLocks/>
                    </p:cNvSpPr>
                    <p:nvPr/>
                  </p:nvSpPr>
                  <p:spPr bwMode="auto">
                    <a:xfrm>
                      <a:off x="3762" y="2655"/>
                      <a:ext cx="530" cy="542"/>
                    </a:xfrm>
                    <a:custGeom>
                      <a:avLst/>
                      <a:gdLst>
                        <a:gd name="T0" fmla="*/ 78 w 128"/>
                        <a:gd name="T1" fmla="*/ 0 h 131"/>
                        <a:gd name="T2" fmla="*/ 72 w 128"/>
                        <a:gd name="T3" fmla="*/ 4 h 131"/>
                        <a:gd name="T4" fmla="*/ 0 w 128"/>
                        <a:gd name="T5" fmla="*/ 130 h 131"/>
                        <a:gd name="T6" fmla="*/ 10 w 128"/>
                        <a:gd name="T7" fmla="*/ 130 h 131"/>
                        <a:gd name="T8" fmla="*/ 75 w 128"/>
                        <a:gd name="T9" fmla="*/ 102 h 131"/>
                        <a:gd name="T10" fmla="*/ 128 w 128"/>
                        <a:gd name="T11" fmla="*/ 79 h 131"/>
                        <a:gd name="T12" fmla="*/ 84 w 128"/>
                        <a:gd name="T13" fmla="*/ 4 h 131"/>
                        <a:gd name="T14" fmla="*/ 78 w 128"/>
                        <a:gd name="T15" fmla="*/ 0 h 13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128" h="131">
                          <a:moveTo>
                            <a:pt x="78" y="0"/>
                          </a:moveTo>
                          <a:cubicBezTo>
                            <a:pt x="76" y="0"/>
                            <a:pt x="74" y="2"/>
                            <a:pt x="72" y="4"/>
                          </a:cubicBezTo>
                          <a:cubicBezTo>
                            <a:pt x="0" y="130"/>
                            <a:pt x="0" y="130"/>
                            <a:pt x="0" y="130"/>
                          </a:cubicBezTo>
                          <a:cubicBezTo>
                            <a:pt x="3" y="130"/>
                            <a:pt x="6" y="130"/>
                            <a:pt x="10" y="130"/>
                          </a:cubicBezTo>
                          <a:cubicBezTo>
                            <a:pt x="33" y="131"/>
                            <a:pt x="61" y="113"/>
                            <a:pt x="75" y="102"/>
                          </a:cubicBezTo>
                          <a:cubicBezTo>
                            <a:pt x="87" y="93"/>
                            <a:pt x="98" y="81"/>
                            <a:pt x="128" y="79"/>
                          </a:cubicBezTo>
                          <a:cubicBezTo>
                            <a:pt x="107" y="43"/>
                            <a:pt x="86" y="7"/>
                            <a:pt x="84" y="4"/>
                          </a:cubicBezTo>
                          <a:cubicBezTo>
                            <a:pt x="83" y="1"/>
                            <a:pt x="81" y="0"/>
                            <a:pt x="78" y="0"/>
                          </a:cubicBez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FFFFFF">
                            <a:alpha val="78999"/>
                          </a:srgbClr>
                        </a:gs>
                        <a:gs pos="100000">
                          <a:srgbClr val="FFFFFF">
                            <a:alpha val="22000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1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</p:grpSp>
            </p:grpSp>
            <p:grpSp>
              <p:nvGrpSpPr>
                <p:cNvPr id="80" name="Group 39"/>
                <p:cNvGrpSpPr>
                  <a:grpSpLocks/>
                </p:cNvGrpSpPr>
                <p:nvPr/>
              </p:nvGrpSpPr>
              <p:grpSpPr bwMode="auto">
                <a:xfrm>
                  <a:off x="2109" y="2115"/>
                  <a:ext cx="1542" cy="1694"/>
                  <a:chOff x="2109" y="2115"/>
                  <a:chExt cx="1542" cy="1694"/>
                </a:xfrm>
              </p:grpSpPr>
              <p:grpSp>
                <p:nvGrpSpPr>
                  <p:cNvPr id="95" name="Group 40"/>
                  <p:cNvGrpSpPr>
                    <a:grpSpLocks/>
                  </p:cNvGrpSpPr>
                  <p:nvPr/>
                </p:nvGrpSpPr>
                <p:grpSpPr bwMode="auto">
                  <a:xfrm>
                    <a:off x="2109" y="2568"/>
                    <a:ext cx="1542" cy="1241"/>
                    <a:chOff x="2109" y="2568"/>
                    <a:chExt cx="1542" cy="1241"/>
                  </a:xfrm>
                </p:grpSpPr>
                <p:grpSp>
                  <p:nvGrpSpPr>
                    <p:cNvPr id="101" name="Group 4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109" y="2568"/>
                      <a:ext cx="1542" cy="1241"/>
                      <a:chOff x="2109" y="2568"/>
                      <a:chExt cx="1542" cy="1241"/>
                    </a:xfrm>
                  </p:grpSpPr>
                  <p:sp>
                    <p:nvSpPr>
                      <p:cNvPr id="105" name="Rectangle 4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109" y="2739"/>
                        <a:ext cx="1541" cy="1070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rgbClr val="FFFFFF"/>
                          </a:gs>
                          <a:gs pos="100000">
                            <a:srgbClr val="F2F2F2"/>
                          </a:gs>
                        </a:gsLst>
                        <a:lin ang="5400000" scaled="1"/>
                      </a:gradFill>
                      <a:ln w="12700">
                        <a:solidFill>
                          <a:srgbClr val="8C8C8C"/>
                        </a:solidFill>
                        <a:miter lim="800000"/>
                        <a:headEnd/>
                        <a:tailEnd/>
                      </a:ln>
                      <a:effectLst>
                        <a:outerShdw dist="63500" dir="3187806" algn="ctr" rotWithShape="0">
                          <a:srgbClr val="808080">
                            <a:alpha val="50000"/>
                          </a:srgbClr>
                        </a:outerShdw>
                      </a:effectLst>
                    </p:spPr>
                    <p:txBody>
                      <a:bodyPr wrap="none" anchor="ctr"/>
                      <a:lstStyle/>
                      <a:p>
                        <a:pPr marL="0" marR="0" lvl="0" indent="0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1800" b="1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  <p:sp>
                    <p:nvSpPr>
                      <p:cNvPr id="106" name="AutoShape 4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195" y="2568"/>
                        <a:ext cx="1370" cy="299"/>
                      </a:xfrm>
                      <a:prstGeom prst="roundRect">
                        <a:avLst>
                          <a:gd name="adj" fmla="val 50000"/>
                        </a:avLst>
                      </a:prstGeom>
                      <a:gradFill rotWithShape="1">
                        <a:gsLst>
                          <a:gs pos="0">
                            <a:srgbClr val="AFAFAF"/>
                          </a:gs>
                          <a:gs pos="100000">
                            <a:srgbClr val="8D8D8D"/>
                          </a:gs>
                        </a:gsLst>
                        <a:lin ang="5400000" scaled="1"/>
                      </a:gradFill>
                      <a:ln w="12700">
                        <a:solidFill>
                          <a:srgbClr val="6D6D6D"/>
                        </a:solidFill>
                        <a:round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marL="0" marR="0" lvl="0" indent="0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1800" b="1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  <p:sp>
                    <p:nvSpPr>
                      <p:cNvPr id="107" name="Rectangle 4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110" y="3724"/>
                        <a:ext cx="1541" cy="85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rgbClr val="797979"/>
                          </a:gs>
                          <a:gs pos="50000">
                            <a:srgbClr val="9B9B9B"/>
                          </a:gs>
                          <a:gs pos="100000">
                            <a:srgbClr val="797979"/>
                          </a:gs>
                        </a:gsLst>
                        <a:lin ang="0" scaled="1"/>
                      </a:gradFill>
                      <a:ln w="12700" algn="ctr">
                        <a:solidFill>
                          <a:srgbClr val="6B6B6B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marL="0" marR="0" lvl="0" indent="0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1800" b="1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  <p:sp>
                    <p:nvSpPr>
                      <p:cNvPr id="108" name="AutoShape 4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67" y="2576"/>
                        <a:ext cx="1225" cy="62"/>
                      </a:xfrm>
                      <a:prstGeom prst="roundRect">
                        <a:avLst>
                          <a:gd name="adj" fmla="val 50000"/>
                        </a:avLst>
                      </a:prstGeom>
                      <a:gradFill rotWithShape="1">
                        <a:gsLst>
                          <a:gs pos="0">
                            <a:srgbClr val="FFFFFF">
                              <a:alpha val="44000"/>
                            </a:srgbClr>
                          </a:gs>
                          <a:gs pos="100000">
                            <a:srgbClr val="FFFFFF">
                              <a:alpha val="0"/>
                            </a:srgbClr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marL="0" marR="0" lvl="0" indent="0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1800" b="1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</p:grpSp>
                <p:grpSp>
                  <p:nvGrpSpPr>
                    <p:cNvPr id="102" name="Group 4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154" y="2605"/>
                      <a:ext cx="1437" cy="1046"/>
                      <a:chOff x="340" y="2296"/>
                      <a:chExt cx="1437" cy="1046"/>
                    </a:xfrm>
                  </p:grpSpPr>
                  <p:sp>
                    <p:nvSpPr>
                      <p:cNvPr id="103" name="Rectangle 4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600" y="2296"/>
                        <a:ext cx="932" cy="23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>
                        <a:spAutoFit/>
                      </a:bodyPr>
                      <a:lstStyle/>
                      <a:p>
                        <a:pPr marL="0" marR="0" lvl="0" indent="0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GB" altLang="zh-CN" sz="1800" b="1" i="0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srgbClr val="FFFFFF"/>
                            </a:solidFill>
                            <a:effectLst/>
                            <a:uLnTx/>
                            <a:uFillTx/>
                          </a:rPr>
                          <a:t>Placeholder</a:t>
                        </a:r>
                      </a:p>
                    </p:txBody>
                  </p:sp>
                  <p:sp>
                    <p:nvSpPr>
                      <p:cNvPr id="104" name="Rectangle 4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40" y="2535"/>
                        <a:ext cx="1437" cy="80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anchor="ctr">
                        <a:spAutoFit/>
                      </a:bodyPr>
                      <a:lstStyle/>
                      <a:p>
                        <a:pPr marL="0" marR="0" lvl="0" indent="0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altLang="zh-CN" sz="12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  <a:p>
                        <a:pPr marL="0" marR="0" lvl="0" indent="0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GB" altLang="zh-CN" sz="1200" b="0" i="0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</a:rPr>
                          <a:t>⊙  This text is placeholder</a:t>
                        </a:r>
                      </a:p>
                      <a:p>
                        <a:pPr marL="0" marR="0" lvl="0" indent="0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GB" altLang="zh-CN" sz="1200" b="0" i="0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</a:rPr>
                          <a:t>⊙</a:t>
                        </a:r>
                        <a:r>
                          <a:rPr kumimoji="0" lang="en-GB" altLang="zh-CN" sz="1800" b="0" i="0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</a:rPr>
                          <a:t> </a:t>
                        </a:r>
                        <a:r>
                          <a:rPr kumimoji="0" lang="en-GB" altLang="zh-CN" sz="1200" b="0" i="0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</a:rPr>
                          <a:t>This text is placeholder </a:t>
                        </a:r>
                      </a:p>
                      <a:p>
                        <a:pPr marL="0" marR="0" lvl="0" indent="0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GB" altLang="zh-CN" sz="1200" b="0" i="0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</a:rPr>
                          <a:t>⊙</a:t>
                        </a:r>
                        <a:r>
                          <a:rPr kumimoji="0" lang="en-GB" altLang="zh-CN" sz="1800" b="0" i="0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</a:rPr>
                          <a:t> </a:t>
                        </a:r>
                        <a:r>
                          <a:rPr kumimoji="0" lang="en-GB" altLang="zh-CN" sz="1200" b="0" i="0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</a:rPr>
                          <a:t>This text is placeholder</a:t>
                        </a:r>
                      </a:p>
                      <a:p>
                        <a:pPr marL="0" marR="0" lvl="0" indent="0" defTabSz="914400" eaLnBrk="0" fontAlgn="auto" latinLnBrk="0" hangingPunct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GB" altLang="zh-CN" sz="18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</p:grpSp>
              </p:grpSp>
              <p:grpSp>
                <p:nvGrpSpPr>
                  <p:cNvPr id="96" name="Group 49"/>
                  <p:cNvGrpSpPr>
                    <a:grpSpLocks/>
                  </p:cNvGrpSpPr>
                  <p:nvPr/>
                </p:nvGrpSpPr>
                <p:grpSpPr bwMode="auto">
                  <a:xfrm>
                    <a:off x="2653" y="2115"/>
                    <a:ext cx="408" cy="408"/>
                    <a:chOff x="1849" y="1282"/>
                    <a:chExt cx="586" cy="586"/>
                  </a:xfrm>
                </p:grpSpPr>
                <p:sp>
                  <p:nvSpPr>
                    <p:cNvPr id="97" name="Freeform 50"/>
                    <p:cNvSpPr>
                      <a:spLocks/>
                    </p:cNvSpPr>
                    <p:nvPr/>
                  </p:nvSpPr>
                  <p:spPr bwMode="auto">
                    <a:xfrm>
                      <a:off x="1884" y="1313"/>
                      <a:ext cx="522" cy="527"/>
                    </a:xfrm>
                    <a:custGeom>
                      <a:avLst/>
                      <a:gdLst>
                        <a:gd name="T0" fmla="*/ 215 w 221"/>
                        <a:gd name="T1" fmla="*/ 100 h 223"/>
                        <a:gd name="T2" fmla="*/ 123 w 221"/>
                        <a:gd name="T3" fmla="*/ 7 h 223"/>
                        <a:gd name="T4" fmla="*/ 97 w 221"/>
                        <a:gd name="T5" fmla="*/ 7 h 223"/>
                        <a:gd name="T6" fmla="*/ 5 w 221"/>
                        <a:gd name="T7" fmla="*/ 99 h 223"/>
                        <a:gd name="T8" fmla="*/ 0 w 221"/>
                        <a:gd name="T9" fmla="*/ 112 h 223"/>
                        <a:gd name="T10" fmla="*/ 5 w 221"/>
                        <a:gd name="T11" fmla="*/ 125 h 223"/>
                        <a:gd name="T12" fmla="*/ 97 w 221"/>
                        <a:gd name="T13" fmla="*/ 218 h 223"/>
                        <a:gd name="T14" fmla="*/ 110 w 221"/>
                        <a:gd name="T15" fmla="*/ 223 h 223"/>
                        <a:gd name="T16" fmla="*/ 124 w 221"/>
                        <a:gd name="T17" fmla="*/ 218 h 223"/>
                        <a:gd name="T18" fmla="*/ 215 w 221"/>
                        <a:gd name="T19" fmla="*/ 126 h 223"/>
                        <a:gd name="T20" fmla="*/ 221 w 221"/>
                        <a:gd name="T21" fmla="*/ 113 h 223"/>
                        <a:gd name="T22" fmla="*/ 215 w 221"/>
                        <a:gd name="T23" fmla="*/ 100 h 22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221" h="223">
                          <a:moveTo>
                            <a:pt x="215" y="100"/>
                          </a:moveTo>
                          <a:cubicBezTo>
                            <a:pt x="123" y="7"/>
                            <a:pt x="123" y="7"/>
                            <a:pt x="123" y="7"/>
                          </a:cubicBezTo>
                          <a:cubicBezTo>
                            <a:pt x="116" y="0"/>
                            <a:pt x="104" y="0"/>
                            <a:pt x="97" y="7"/>
                          </a:cubicBezTo>
                          <a:cubicBezTo>
                            <a:pt x="5" y="99"/>
                            <a:pt x="5" y="99"/>
                            <a:pt x="5" y="99"/>
                          </a:cubicBezTo>
                          <a:cubicBezTo>
                            <a:pt x="1" y="103"/>
                            <a:pt x="0" y="107"/>
                            <a:pt x="0" y="112"/>
                          </a:cubicBezTo>
                          <a:cubicBezTo>
                            <a:pt x="0" y="117"/>
                            <a:pt x="1" y="122"/>
                            <a:pt x="5" y="125"/>
                          </a:cubicBezTo>
                          <a:cubicBezTo>
                            <a:pt x="97" y="218"/>
                            <a:pt x="97" y="218"/>
                            <a:pt x="97" y="218"/>
                          </a:cubicBezTo>
                          <a:cubicBezTo>
                            <a:pt x="101" y="221"/>
                            <a:pt x="105" y="223"/>
                            <a:pt x="110" y="223"/>
                          </a:cubicBezTo>
                          <a:cubicBezTo>
                            <a:pt x="115" y="223"/>
                            <a:pt x="120" y="221"/>
                            <a:pt x="124" y="218"/>
                          </a:cubicBezTo>
                          <a:cubicBezTo>
                            <a:pt x="215" y="126"/>
                            <a:pt x="215" y="126"/>
                            <a:pt x="215" y="126"/>
                          </a:cubicBezTo>
                          <a:cubicBezTo>
                            <a:pt x="219" y="122"/>
                            <a:pt x="221" y="118"/>
                            <a:pt x="221" y="113"/>
                          </a:cubicBezTo>
                          <a:cubicBezTo>
                            <a:pt x="221" y="108"/>
                            <a:pt x="219" y="103"/>
                            <a:pt x="215" y="100"/>
                          </a:cubicBezTo>
                          <a:close/>
                        </a:path>
                      </a:pathLst>
                    </a:custGeom>
                    <a:solidFill>
                      <a:srgbClr val="949494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1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98" name="Freeform 51"/>
                    <p:cNvSpPr>
                      <a:spLocks noEditPoints="1"/>
                    </p:cNvSpPr>
                    <p:nvPr/>
                  </p:nvSpPr>
                  <p:spPr bwMode="auto">
                    <a:xfrm>
                      <a:off x="1849" y="1282"/>
                      <a:ext cx="586" cy="586"/>
                    </a:xfrm>
                    <a:custGeom>
                      <a:avLst/>
                      <a:gdLst>
                        <a:gd name="T0" fmla="*/ 239 w 248"/>
                        <a:gd name="T1" fmla="*/ 104 h 248"/>
                        <a:gd name="T2" fmla="*/ 146 w 248"/>
                        <a:gd name="T3" fmla="*/ 12 h 248"/>
                        <a:gd name="T4" fmla="*/ 103 w 248"/>
                        <a:gd name="T5" fmla="*/ 12 h 248"/>
                        <a:gd name="T6" fmla="*/ 12 w 248"/>
                        <a:gd name="T7" fmla="*/ 103 h 248"/>
                        <a:gd name="T8" fmla="*/ 12 w 248"/>
                        <a:gd name="T9" fmla="*/ 147 h 248"/>
                        <a:gd name="T10" fmla="*/ 104 w 248"/>
                        <a:gd name="T11" fmla="*/ 239 h 248"/>
                        <a:gd name="T12" fmla="*/ 125 w 248"/>
                        <a:gd name="T13" fmla="*/ 248 h 248"/>
                        <a:gd name="T14" fmla="*/ 147 w 248"/>
                        <a:gd name="T15" fmla="*/ 239 h 248"/>
                        <a:gd name="T16" fmla="*/ 239 w 248"/>
                        <a:gd name="T17" fmla="*/ 147 h 248"/>
                        <a:gd name="T18" fmla="*/ 248 w 248"/>
                        <a:gd name="T19" fmla="*/ 126 h 248"/>
                        <a:gd name="T20" fmla="*/ 239 w 248"/>
                        <a:gd name="T21" fmla="*/ 104 h 248"/>
                        <a:gd name="T22" fmla="*/ 112 w 248"/>
                        <a:gd name="T23" fmla="*/ 231 h 248"/>
                        <a:gd name="T24" fmla="*/ 20 w 248"/>
                        <a:gd name="T25" fmla="*/ 138 h 248"/>
                        <a:gd name="T26" fmla="*/ 15 w 248"/>
                        <a:gd name="T27" fmla="*/ 125 h 248"/>
                        <a:gd name="T28" fmla="*/ 20 w 248"/>
                        <a:gd name="T29" fmla="*/ 112 h 248"/>
                        <a:gd name="T30" fmla="*/ 112 w 248"/>
                        <a:gd name="T31" fmla="*/ 20 h 248"/>
                        <a:gd name="T32" fmla="*/ 138 w 248"/>
                        <a:gd name="T33" fmla="*/ 20 h 248"/>
                        <a:gd name="T34" fmla="*/ 230 w 248"/>
                        <a:gd name="T35" fmla="*/ 113 h 248"/>
                        <a:gd name="T36" fmla="*/ 236 w 248"/>
                        <a:gd name="T37" fmla="*/ 126 h 248"/>
                        <a:gd name="T38" fmla="*/ 230 w 248"/>
                        <a:gd name="T39" fmla="*/ 139 h 248"/>
                        <a:gd name="T40" fmla="*/ 139 w 248"/>
                        <a:gd name="T41" fmla="*/ 231 h 248"/>
                        <a:gd name="T42" fmla="*/ 125 w 248"/>
                        <a:gd name="T43" fmla="*/ 236 h 248"/>
                        <a:gd name="T44" fmla="*/ 112 w 248"/>
                        <a:gd name="T45" fmla="*/ 231 h 24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</a:cxnLst>
                      <a:rect l="0" t="0" r="r" b="b"/>
                      <a:pathLst>
                        <a:path w="248" h="248">
                          <a:moveTo>
                            <a:pt x="239" y="104"/>
                          </a:moveTo>
                          <a:cubicBezTo>
                            <a:pt x="146" y="12"/>
                            <a:pt x="146" y="12"/>
                            <a:pt x="146" y="12"/>
                          </a:cubicBezTo>
                          <a:cubicBezTo>
                            <a:pt x="134" y="0"/>
                            <a:pt x="115" y="0"/>
                            <a:pt x="103" y="12"/>
                          </a:cubicBezTo>
                          <a:cubicBezTo>
                            <a:pt x="12" y="103"/>
                            <a:pt x="12" y="103"/>
                            <a:pt x="12" y="103"/>
                          </a:cubicBezTo>
                          <a:cubicBezTo>
                            <a:pt x="0" y="115"/>
                            <a:pt x="0" y="135"/>
                            <a:pt x="12" y="147"/>
                          </a:cubicBezTo>
                          <a:cubicBezTo>
                            <a:pt x="104" y="239"/>
                            <a:pt x="104" y="239"/>
                            <a:pt x="104" y="239"/>
                          </a:cubicBezTo>
                          <a:cubicBezTo>
                            <a:pt x="110" y="245"/>
                            <a:pt x="117" y="248"/>
                            <a:pt x="125" y="248"/>
                          </a:cubicBezTo>
                          <a:cubicBezTo>
                            <a:pt x="134" y="248"/>
                            <a:pt x="141" y="245"/>
                            <a:pt x="147" y="239"/>
                          </a:cubicBezTo>
                          <a:cubicBezTo>
                            <a:pt x="239" y="147"/>
                            <a:pt x="239" y="147"/>
                            <a:pt x="239" y="147"/>
                          </a:cubicBezTo>
                          <a:cubicBezTo>
                            <a:pt x="244" y="142"/>
                            <a:pt x="248" y="134"/>
                            <a:pt x="248" y="126"/>
                          </a:cubicBezTo>
                          <a:cubicBezTo>
                            <a:pt x="248" y="118"/>
                            <a:pt x="244" y="110"/>
                            <a:pt x="239" y="104"/>
                          </a:cubicBezTo>
                          <a:close/>
                          <a:moveTo>
                            <a:pt x="112" y="231"/>
                          </a:moveTo>
                          <a:cubicBezTo>
                            <a:pt x="20" y="138"/>
                            <a:pt x="20" y="138"/>
                            <a:pt x="20" y="138"/>
                          </a:cubicBezTo>
                          <a:cubicBezTo>
                            <a:pt x="16" y="135"/>
                            <a:pt x="15" y="130"/>
                            <a:pt x="15" y="125"/>
                          </a:cubicBezTo>
                          <a:cubicBezTo>
                            <a:pt x="15" y="120"/>
                            <a:pt x="16" y="116"/>
                            <a:pt x="20" y="112"/>
                          </a:cubicBezTo>
                          <a:cubicBezTo>
                            <a:pt x="112" y="20"/>
                            <a:pt x="112" y="20"/>
                            <a:pt x="112" y="20"/>
                          </a:cubicBezTo>
                          <a:cubicBezTo>
                            <a:pt x="119" y="13"/>
                            <a:pt x="131" y="13"/>
                            <a:pt x="138" y="20"/>
                          </a:cubicBezTo>
                          <a:cubicBezTo>
                            <a:pt x="230" y="113"/>
                            <a:pt x="230" y="113"/>
                            <a:pt x="230" y="113"/>
                          </a:cubicBezTo>
                          <a:cubicBezTo>
                            <a:pt x="234" y="116"/>
                            <a:pt x="236" y="121"/>
                            <a:pt x="236" y="126"/>
                          </a:cubicBezTo>
                          <a:cubicBezTo>
                            <a:pt x="236" y="131"/>
                            <a:pt x="234" y="135"/>
                            <a:pt x="230" y="139"/>
                          </a:cubicBezTo>
                          <a:cubicBezTo>
                            <a:pt x="139" y="231"/>
                            <a:pt x="139" y="231"/>
                            <a:pt x="139" y="231"/>
                          </a:cubicBezTo>
                          <a:cubicBezTo>
                            <a:pt x="135" y="234"/>
                            <a:pt x="130" y="236"/>
                            <a:pt x="125" y="236"/>
                          </a:cubicBezTo>
                          <a:cubicBezTo>
                            <a:pt x="120" y="236"/>
                            <a:pt x="116" y="234"/>
                            <a:pt x="112" y="231"/>
                          </a:cubicBezTo>
                          <a:close/>
                        </a:path>
                      </a:pathLst>
                    </a:custGeom>
                    <a:solidFill>
                      <a:srgbClr val="141414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1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99" name="Freeform 52"/>
                    <p:cNvSpPr>
                      <a:spLocks/>
                    </p:cNvSpPr>
                    <p:nvPr/>
                  </p:nvSpPr>
                  <p:spPr bwMode="auto">
                    <a:xfrm>
                      <a:off x="2066" y="1396"/>
                      <a:ext cx="159" cy="364"/>
                    </a:xfrm>
                    <a:custGeom>
                      <a:avLst/>
                      <a:gdLst>
                        <a:gd name="T0" fmla="*/ 30 w 67"/>
                        <a:gd name="T1" fmla="*/ 78 h 154"/>
                        <a:gd name="T2" fmla="*/ 25 w 67"/>
                        <a:gd name="T3" fmla="*/ 74 h 154"/>
                        <a:gd name="T4" fmla="*/ 28 w 67"/>
                        <a:gd name="T5" fmla="*/ 68 h 154"/>
                        <a:gd name="T6" fmla="*/ 38 w 67"/>
                        <a:gd name="T7" fmla="*/ 63 h 154"/>
                        <a:gd name="T8" fmla="*/ 49 w 67"/>
                        <a:gd name="T9" fmla="*/ 51 h 154"/>
                        <a:gd name="T10" fmla="*/ 50 w 67"/>
                        <a:gd name="T11" fmla="*/ 38 h 154"/>
                        <a:gd name="T12" fmla="*/ 67 w 67"/>
                        <a:gd name="T13" fmla="*/ 38 h 154"/>
                        <a:gd name="T14" fmla="*/ 37 w 67"/>
                        <a:gd name="T15" fmla="*/ 0 h 154"/>
                        <a:gd name="T16" fmla="*/ 9 w 67"/>
                        <a:gd name="T17" fmla="*/ 38 h 154"/>
                        <a:gd name="T18" fmla="*/ 26 w 67"/>
                        <a:gd name="T19" fmla="*/ 38 h 154"/>
                        <a:gd name="T20" fmla="*/ 25 w 67"/>
                        <a:gd name="T21" fmla="*/ 44 h 154"/>
                        <a:gd name="T22" fmla="*/ 17 w 67"/>
                        <a:gd name="T23" fmla="*/ 49 h 154"/>
                        <a:gd name="T24" fmla="*/ 0 w 67"/>
                        <a:gd name="T25" fmla="*/ 74 h 154"/>
                        <a:gd name="T26" fmla="*/ 0 w 67"/>
                        <a:gd name="T27" fmla="*/ 77 h 154"/>
                        <a:gd name="T28" fmla="*/ 20 w 67"/>
                        <a:gd name="T29" fmla="*/ 98 h 154"/>
                        <a:gd name="T30" fmla="*/ 37 w 67"/>
                        <a:gd name="T31" fmla="*/ 108 h 154"/>
                        <a:gd name="T32" fmla="*/ 37 w 67"/>
                        <a:gd name="T33" fmla="*/ 112 h 154"/>
                        <a:gd name="T34" fmla="*/ 24 w 67"/>
                        <a:gd name="T35" fmla="*/ 120 h 154"/>
                        <a:gd name="T36" fmla="*/ 8 w 67"/>
                        <a:gd name="T37" fmla="*/ 145 h 154"/>
                        <a:gd name="T38" fmla="*/ 8 w 67"/>
                        <a:gd name="T39" fmla="*/ 154 h 154"/>
                        <a:gd name="T40" fmla="*/ 32 w 67"/>
                        <a:gd name="T41" fmla="*/ 154 h 154"/>
                        <a:gd name="T42" fmla="*/ 32 w 67"/>
                        <a:gd name="T43" fmla="*/ 145 h 154"/>
                        <a:gd name="T44" fmla="*/ 37 w 67"/>
                        <a:gd name="T45" fmla="*/ 140 h 154"/>
                        <a:gd name="T46" fmla="*/ 38 w 67"/>
                        <a:gd name="T47" fmla="*/ 140 h 154"/>
                        <a:gd name="T48" fmla="*/ 39 w 67"/>
                        <a:gd name="T49" fmla="*/ 140 h 154"/>
                        <a:gd name="T50" fmla="*/ 59 w 67"/>
                        <a:gd name="T51" fmla="*/ 108 h 154"/>
                        <a:gd name="T52" fmla="*/ 58 w 67"/>
                        <a:gd name="T53" fmla="*/ 105 h 154"/>
                        <a:gd name="T54" fmla="*/ 30 w 67"/>
                        <a:gd name="T55" fmla="*/ 78 h 15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</a:cxnLst>
                      <a:rect l="0" t="0" r="r" b="b"/>
                      <a:pathLst>
                        <a:path w="67" h="154">
                          <a:moveTo>
                            <a:pt x="30" y="78"/>
                          </a:moveTo>
                          <a:cubicBezTo>
                            <a:pt x="27" y="77"/>
                            <a:pt x="25" y="76"/>
                            <a:pt x="25" y="74"/>
                          </a:cubicBezTo>
                          <a:cubicBezTo>
                            <a:pt x="24" y="72"/>
                            <a:pt x="25" y="70"/>
                            <a:pt x="28" y="68"/>
                          </a:cubicBezTo>
                          <a:cubicBezTo>
                            <a:pt x="31" y="65"/>
                            <a:pt x="36" y="64"/>
                            <a:pt x="38" y="63"/>
                          </a:cubicBezTo>
                          <a:cubicBezTo>
                            <a:pt x="41" y="62"/>
                            <a:pt x="49" y="59"/>
                            <a:pt x="49" y="51"/>
                          </a:cubicBezTo>
                          <a:cubicBezTo>
                            <a:pt x="50" y="38"/>
                            <a:pt x="50" y="38"/>
                            <a:pt x="50" y="38"/>
                          </a:cubicBezTo>
                          <a:cubicBezTo>
                            <a:pt x="67" y="38"/>
                            <a:pt x="67" y="38"/>
                            <a:pt x="67" y="38"/>
                          </a:cubicBezTo>
                          <a:cubicBezTo>
                            <a:pt x="37" y="0"/>
                            <a:pt x="37" y="0"/>
                            <a:pt x="37" y="0"/>
                          </a:cubicBezTo>
                          <a:cubicBezTo>
                            <a:pt x="9" y="38"/>
                            <a:pt x="9" y="38"/>
                            <a:pt x="9" y="38"/>
                          </a:cubicBezTo>
                          <a:cubicBezTo>
                            <a:pt x="26" y="38"/>
                            <a:pt x="26" y="38"/>
                            <a:pt x="26" y="38"/>
                          </a:cubicBezTo>
                          <a:cubicBezTo>
                            <a:pt x="26" y="40"/>
                            <a:pt x="26" y="42"/>
                            <a:pt x="25" y="44"/>
                          </a:cubicBezTo>
                          <a:cubicBezTo>
                            <a:pt x="23" y="45"/>
                            <a:pt x="21" y="47"/>
                            <a:pt x="17" y="49"/>
                          </a:cubicBezTo>
                          <a:cubicBezTo>
                            <a:pt x="6" y="57"/>
                            <a:pt x="0" y="65"/>
                            <a:pt x="0" y="74"/>
                          </a:cubicBezTo>
                          <a:cubicBezTo>
                            <a:pt x="0" y="75"/>
                            <a:pt x="0" y="76"/>
                            <a:pt x="0" y="77"/>
                          </a:cubicBezTo>
                          <a:cubicBezTo>
                            <a:pt x="1" y="86"/>
                            <a:pt x="8" y="93"/>
                            <a:pt x="20" y="98"/>
                          </a:cubicBezTo>
                          <a:cubicBezTo>
                            <a:pt x="31" y="103"/>
                            <a:pt x="37" y="107"/>
                            <a:pt x="37" y="108"/>
                          </a:cubicBezTo>
                          <a:cubicBezTo>
                            <a:pt x="37" y="112"/>
                            <a:pt x="37" y="112"/>
                            <a:pt x="37" y="112"/>
                          </a:cubicBezTo>
                          <a:cubicBezTo>
                            <a:pt x="37" y="113"/>
                            <a:pt x="13" y="125"/>
                            <a:pt x="24" y="120"/>
                          </a:cubicBezTo>
                          <a:cubicBezTo>
                            <a:pt x="20" y="123"/>
                            <a:pt x="8" y="131"/>
                            <a:pt x="8" y="145"/>
                          </a:cubicBezTo>
                          <a:cubicBezTo>
                            <a:pt x="8" y="154"/>
                            <a:pt x="8" y="154"/>
                            <a:pt x="8" y="154"/>
                          </a:cubicBezTo>
                          <a:cubicBezTo>
                            <a:pt x="32" y="154"/>
                            <a:pt x="32" y="154"/>
                            <a:pt x="32" y="154"/>
                          </a:cubicBezTo>
                          <a:cubicBezTo>
                            <a:pt x="32" y="145"/>
                            <a:pt x="32" y="145"/>
                            <a:pt x="32" y="145"/>
                          </a:cubicBezTo>
                          <a:cubicBezTo>
                            <a:pt x="33" y="144"/>
                            <a:pt x="35" y="142"/>
                            <a:pt x="37" y="140"/>
                          </a:cubicBezTo>
                          <a:cubicBezTo>
                            <a:pt x="38" y="140"/>
                            <a:pt x="38" y="140"/>
                            <a:pt x="38" y="140"/>
                          </a:cubicBezTo>
                          <a:cubicBezTo>
                            <a:pt x="39" y="140"/>
                            <a:pt x="39" y="140"/>
                            <a:pt x="39" y="140"/>
                          </a:cubicBezTo>
                          <a:cubicBezTo>
                            <a:pt x="52" y="129"/>
                            <a:pt x="59" y="119"/>
                            <a:pt x="59" y="108"/>
                          </a:cubicBezTo>
                          <a:cubicBezTo>
                            <a:pt x="59" y="107"/>
                            <a:pt x="58" y="106"/>
                            <a:pt x="58" y="105"/>
                          </a:cubicBezTo>
                          <a:cubicBezTo>
                            <a:pt x="57" y="93"/>
                            <a:pt x="47" y="86"/>
                            <a:pt x="30" y="78"/>
                          </a:cubicBezTo>
                          <a:close/>
                        </a:path>
                      </a:pathLst>
                    </a:custGeom>
                    <a:solidFill>
                      <a:srgbClr val="141414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1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100" name="Freeform 53"/>
                    <p:cNvSpPr>
                      <a:spLocks/>
                    </p:cNvSpPr>
                    <p:nvPr/>
                  </p:nvSpPr>
                  <p:spPr bwMode="auto">
                    <a:xfrm>
                      <a:off x="1884" y="1313"/>
                      <a:ext cx="459" cy="336"/>
                    </a:xfrm>
                    <a:custGeom>
                      <a:avLst/>
                      <a:gdLst>
                        <a:gd name="T0" fmla="*/ 140 w 194"/>
                        <a:gd name="T1" fmla="*/ 82 h 142"/>
                        <a:gd name="T2" fmla="*/ 194 w 194"/>
                        <a:gd name="T3" fmla="*/ 79 h 142"/>
                        <a:gd name="T4" fmla="*/ 123 w 194"/>
                        <a:gd name="T5" fmla="*/ 7 h 142"/>
                        <a:gd name="T6" fmla="*/ 97 w 194"/>
                        <a:gd name="T7" fmla="*/ 7 h 142"/>
                        <a:gd name="T8" fmla="*/ 5 w 194"/>
                        <a:gd name="T9" fmla="*/ 99 h 142"/>
                        <a:gd name="T10" fmla="*/ 0 w 194"/>
                        <a:gd name="T11" fmla="*/ 112 h 142"/>
                        <a:gd name="T12" fmla="*/ 5 w 194"/>
                        <a:gd name="T13" fmla="*/ 125 h 142"/>
                        <a:gd name="T14" fmla="*/ 22 w 194"/>
                        <a:gd name="T15" fmla="*/ 142 h 142"/>
                        <a:gd name="T16" fmla="*/ 59 w 194"/>
                        <a:gd name="T17" fmla="*/ 134 h 142"/>
                        <a:gd name="T18" fmla="*/ 140 w 194"/>
                        <a:gd name="T19" fmla="*/ 82 h 14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</a:cxnLst>
                      <a:rect l="0" t="0" r="r" b="b"/>
                      <a:pathLst>
                        <a:path w="194" h="142">
                          <a:moveTo>
                            <a:pt x="140" y="82"/>
                          </a:moveTo>
                          <a:cubicBezTo>
                            <a:pt x="160" y="75"/>
                            <a:pt x="179" y="76"/>
                            <a:pt x="194" y="79"/>
                          </a:cubicBezTo>
                          <a:cubicBezTo>
                            <a:pt x="123" y="7"/>
                            <a:pt x="123" y="7"/>
                            <a:pt x="123" y="7"/>
                          </a:cubicBezTo>
                          <a:cubicBezTo>
                            <a:pt x="116" y="0"/>
                            <a:pt x="104" y="0"/>
                            <a:pt x="97" y="7"/>
                          </a:cubicBezTo>
                          <a:cubicBezTo>
                            <a:pt x="5" y="99"/>
                            <a:pt x="5" y="99"/>
                            <a:pt x="5" y="99"/>
                          </a:cubicBezTo>
                          <a:cubicBezTo>
                            <a:pt x="1" y="103"/>
                            <a:pt x="0" y="107"/>
                            <a:pt x="0" y="112"/>
                          </a:cubicBezTo>
                          <a:cubicBezTo>
                            <a:pt x="0" y="117"/>
                            <a:pt x="1" y="122"/>
                            <a:pt x="5" y="125"/>
                          </a:cubicBezTo>
                          <a:cubicBezTo>
                            <a:pt x="5" y="125"/>
                            <a:pt x="12" y="132"/>
                            <a:pt x="22" y="142"/>
                          </a:cubicBezTo>
                          <a:cubicBezTo>
                            <a:pt x="32" y="141"/>
                            <a:pt x="44" y="138"/>
                            <a:pt x="59" y="134"/>
                          </a:cubicBezTo>
                          <a:cubicBezTo>
                            <a:pt x="108" y="121"/>
                            <a:pt x="96" y="96"/>
                            <a:pt x="140" y="82"/>
                          </a:cubicBez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FFFFFF">
                            <a:alpha val="78999"/>
                          </a:srgbClr>
                        </a:gs>
                        <a:gs pos="100000">
                          <a:srgbClr val="FFFFFF">
                            <a:alpha val="27000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1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</p:grpSp>
            </p:grpSp>
            <p:grpSp>
              <p:nvGrpSpPr>
                <p:cNvPr id="81" name="Group 54"/>
                <p:cNvGrpSpPr>
                  <a:grpSpLocks/>
                </p:cNvGrpSpPr>
                <p:nvPr/>
              </p:nvGrpSpPr>
              <p:grpSpPr bwMode="auto">
                <a:xfrm>
                  <a:off x="3833" y="1850"/>
                  <a:ext cx="1542" cy="1687"/>
                  <a:chOff x="3833" y="1850"/>
                  <a:chExt cx="1542" cy="1687"/>
                </a:xfrm>
              </p:grpSpPr>
              <p:grpSp>
                <p:nvGrpSpPr>
                  <p:cNvPr id="82" name="Group 55"/>
                  <p:cNvGrpSpPr>
                    <a:grpSpLocks/>
                  </p:cNvGrpSpPr>
                  <p:nvPr/>
                </p:nvGrpSpPr>
                <p:grpSpPr bwMode="auto">
                  <a:xfrm>
                    <a:off x="3833" y="2296"/>
                    <a:ext cx="1542" cy="1241"/>
                    <a:chOff x="3833" y="2296"/>
                    <a:chExt cx="1542" cy="1241"/>
                  </a:xfrm>
                </p:grpSpPr>
                <p:grpSp>
                  <p:nvGrpSpPr>
                    <p:cNvPr id="87" name="Group 5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33" y="2296"/>
                      <a:ext cx="1542" cy="1241"/>
                      <a:chOff x="3833" y="2296"/>
                      <a:chExt cx="1542" cy="1241"/>
                    </a:xfrm>
                  </p:grpSpPr>
                  <p:sp>
                    <p:nvSpPr>
                      <p:cNvPr id="91" name="Rectangle 5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833" y="2467"/>
                        <a:ext cx="1541" cy="1070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rgbClr val="FFFFFF"/>
                          </a:gs>
                          <a:gs pos="100000">
                            <a:srgbClr val="F2F2F2"/>
                          </a:gs>
                        </a:gsLst>
                        <a:lin ang="5400000" scaled="1"/>
                      </a:gradFill>
                      <a:ln w="12700">
                        <a:solidFill>
                          <a:srgbClr val="8C8C8C"/>
                        </a:solidFill>
                        <a:miter lim="800000"/>
                        <a:headEnd/>
                        <a:tailEnd/>
                      </a:ln>
                      <a:effectLst>
                        <a:outerShdw dist="63500" dir="3187806" algn="ctr" rotWithShape="0">
                          <a:srgbClr val="808080">
                            <a:alpha val="50000"/>
                          </a:srgbClr>
                        </a:outerShdw>
                      </a:effectLst>
                    </p:spPr>
                    <p:txBody>
                      <a:bodyPr wrap="none" anchor="ctr"/>
                      <a:lstStyle/>
                      <a:p>
                        <a:pPr marL="0" marR="0" lvl="0" indent="0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1800" b="1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  <p:sp>
                    <p:nvSpPr>
                      <p:cNvPr id="92" name="AutoShape 5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19" y="2296"/>
                        <a:ext cx="1370" cy="299"/>
                      </a:xfrm>
                      <a:prstGeom prst="roundRect">
                        <a:avLst>
                          <a:gd name="adj" fmla="val 50000"/>
                        </a:avLst>
                      </a:prstGeom>
                      <a:gradFill rotWithShape="1">
                        <a:gsLst>
                          <a:gs pos="0">
                            <a:srgbClr val="C40000"/>
                          </a:gs>
                          <a:gs pos="100000">
                            <a:srgbClr val="7A0000"/>
                          </a:gs>
                        </a:gsLst>
                        <a:lin ang="5400000" scaled="1"/>
                      </a:gradFill>
                      <a:ln w="12700">
                        <a:solidFill>
                          <a:srgbClr val="820000"/>
                        </a:solidFill>
                        <a:round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marL="0" marR="0" lvl="0" indent="0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1800" b="1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  <p:sp>
                    <p:nvSpPr>
                      <p:cNvPr id="93" name="Rectangle 5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834" y="3452"/>
                        <a:ext cx="1541" cy="85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rgbClr val="7A0000"/>
                          </a:gs>
                          <a:gs pos="50000">
                            <a:srgbClr val="BE0000"/>
                          </a:gs>
                          <a:gs pos="100000">
                            <a:srgbClr val="7A0000"/>
                          </a:gs>
                        </a:gsLst>
                        <a:lin ang="0" scaled="1"/>
                      </a:gradFill>
                      <a:ln w="12700" algn="ctr">
                        <a:solidFill>
                          <a:srgbClr val="00458A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marL="0" marR="0" lvl="0" indent="0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1800" b="1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  <p:sp>
                    <p:nvSpPr>
                      <p:cNvPr id="94" name="AutoShape 6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92" y="2304"/>
                        <a:ext cx="1225" cy="62"/>
                      </a:xfrm>
                      <a:prstGeom prst="roundRect">
                        <a:avLst>
                          <a:gd name="adj" fmla="val 50000"/>
                        </a:avLst>
                      </a:prstGeom>
                      <a:gradFill rotWithShape="1">
                        <a:gsLst>
                          <a:gs pos="0">
                            <a:srgbClr val="FFFFFF">
                              <a:alpha val="44000"/>
                            </a:srgbClr>
                          </a:gs>
                          <a:gs pos="100000">
                            <a:srgbClr val="FFFFFF">
                              <a:alpha val="0"/>
                            </a:srgbClr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marL="0" marR="0" lvl="0" indent="0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1800" b="1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</p:grpSp>
                <p:grpSp>
                  <p:nvGrpSpPr>
                    <p:cNvPr id="88" name="Group 6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78" y="2333"/>
                      <a:ext cx="1437" cy="1046"/>
                      <a:chOff x="340" y="2296"/>
                      <a:chExt cx="1437" cy="1046"/>
                    </a:xfrm>
                  </p:grpSpPr>
                  <p:sp>
                    <p:nvSpPr>
                      <p:cNvPr id="89" name="Rectangle 6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600" y="2296"/>
                        <a:ext cx="932" cy="23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>
                        <a:spAutoFit/>
                      </a:bodyPr>
                      <a:lstStyle/>
                      <a:p>
                        <a:pPr marL="0" marR="0" lvl="0" indent="0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GB" altLang="zh-CN" sz="1800" b="1" i="0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srgbClr val="FFFFFF"/>
                            </a:solidFill>
                            <a:effectLst/>
                            <a:uLnTx/>
                            <a:uFillTx/>
                          </a:rPr>
                          <a:t>Placeholder</a:t>
                        </a:r>
                      </a:p>
                    </p:txBody>
                  </p:sp>
                  <p:sp>
                    <p:nvSpPr>
                      <p:cNvPr id="90" name="Rectangle 6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40" y="2535"/>
                        <a:ext cx="1437" cy="80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anchor="ctr">
                        <a:spAutoFit/>
                      </a:bodyPr>
                      <a:lstStyle/>
                      <a:p>
                        <a:pPr marL="0" marR="0" lvl="0" indent="0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altLang="zh-CN" sz="12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  <a:p>
                        <a:pPr marL="0" marR="0" lvl="0" indent="0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GB" altLang="zh-CN" sz="1200" b="0" i="0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</a:rPr>
                          <a:t>⊙  This text is placeholder</a:t>
                        </a:r>
                      </a:p>
                      <a:p>
                        <a:pPr marL="0" marR="0" lvl="0" indent="0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GB" altLang="zh-CN" sz="1200" b="0" i="0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</a:rPr>
                          <a:t>⊙</a:t>
                        </a:r>
                        <a:r>
                          <a:rPr kumimoji="0" lang="en-GB" altLang="zh-CN" sz="1800" b="0" i="0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</a:rPr>
                          <a:t> </a:t>
                        </a:r>
                        <a:r>
                          <a:rPr kumimoji="0" lang="en-GB" altLang="zh-CN" sz="1200" b="0" i="0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</a:rPr>
                          <a:t>This text is placeholder </a:t>
                        </a:r>
                      </a:p>
                      <a:p>
                        <a:pPr marL="0" marR="0" lvl="0" indent="0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GB" altLang="zh-CN" sz="1200" b="0" i="0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</a:rPr>
                          <a:t>⊙</a:t>
                        </a:r>
                        <a:r>
                          <a:rPr kumimoji="0" lang="en-GB" altLang="zh-CN" sz="1800" b="0" i="0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</a:rPr>
                          <a:t> </a:t>
                        </a:r>
                        <a:r>
                          <a:rPr kumimoji="0" lang="en-GB" altLang="zh-CN" sz="1200" b="0" i="0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</a:rPr>
                          <a:t>This text is placeholder</a:t>
                        </a:r>
                      </a:p>
                      <a:p>
                        <a:pPr marL="0" marR="0" lvl="0" indent="0" defTabSz="914400" eaLnBrk="0" fontAlgn="auto" latinLnBrk="0" hangingPunct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GB" altLang="zh-CN" sz="18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</p:grpSp>
              </p:grpSp>
              <p:grpSp>
                <p:nvGrpSpPr>
                  <p:cNvPr id="83" name="Group 64"/>
                  <p:cNvGrpSpPr>
                    <a:grpSpLocks/>
                  </p:cNvGrpSpPr>
                  <p:nvPr/>
                </p:nvGrpSpPr>
                <p:grpSpPr bwMode="auto">
                  <a:xfrm>
                    <a:off x="4921" y="1850"/>
                    <a:ext cx="363" cy="363"/>
                    <a:chOff x="3451" y="1311"/>
                    <a:chExt cx="495" cy="495"/>
                  </a:xfrm>
                </p:grpSpPr>
                <p:sp>
                  <p:nvSpPr>
                    <p:cNvPr id="84" name="Freeform 65"/>
                    <p:cNvSpPr>
                      <a:spLocks/>
                    </p:cNvSpPr>
                    <p:nvPr/>
                  </p:nvSpPr>
                  <p:spPr bwMode="auto">
                    <a:xfrm>
                      <a:off x="3461" y="1327"/>
                      <a:ext cx="472" cy="470"/>
                    </a:xfrm>
                    <a:custGeom>
                      <a:avLst/>
                      <a:gdLst>
                        <a:gd name="T0" fmla="*/ 211 w 212"/>
                        <a:gd name="T1" fmla="*/ 93 h 211"/>
                        <a:gd name="T2" fmla="*/ 106 w 212"/>
                        <a:gd name="T3" fmla="*/ 0 h 211"/>
                        <a:gd name="T4" fmla="*/ 0 w 212"/>
                        <a:gd name="T5" fmla="*/ 106 h 211"/>
                        <a:gd name="T6" fmla="*/ 5 w 212"/>
                        <a:gd name="T7" fmla="*/ 136 h 211"/>
                        <a:gd name="T8" fmla="*/ 6 w 212"/>
                        <a:gd name="T9" fmla="*/ 138 h 211"/>
                        <a:gd name="T10" fmla="*/ 5 w 212"/>
                        <a:gd name="T11" fmla="*/ 138 h 211"/>
                        <a:gd name="T12" fmla="*/ 106 w 212"/>
                        <a:gd name="T13" fmla="*/ 211 h 211"/>
                        <a:gd name="T14" fmla="*/ 212 w 212"/>
                        <a:gd name="T15" fmla="*/ 104 h 211"/>
                        <a:gd name="T16" fmla="*/ 212 w 212"/>
                        <a:gd name="T17" fmla="*/ 98 h 211"/>
                        <a:gd name="T18" fmla="*/ 212 w 212"/>
                        <a:gd name="T19" fmla="*/ 95 h 211"/>
                        <a:gd name="T20" fmla="*/ 211 w 212"/>
                        <a:gd name="T21" fmla="*/ 93 h 21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</a:cxnLst>
                      <a:rect l="0" t="0" r="r" b="b"/>
                      <a:pathLst>
                        <a:path w="212" h="211">
                          <a:moveTo>
                            <a:pt x="211" y="93"/>
                          </a:moveTo>
                          <a:cubicBezTo>
                            <a:pt x="205" y="40"/>
                            <a:pt x="161" y="0"/>
                            <a:pt x="106" y="0"/>
                          </a:cubicBezTo>
                          <a:cubicBezTo>
                            <a:pt x="48" y="0"/>
                            <a:pt x="0" y="47"/>
                            <a:pt x="0" y="106"/>
                          </a:cubicBezTo>
                          <a:cubicBezTo>
                            <a:pt x="0" y="116"/>
                            <a:pt x="2" y="126"/>
                            <a:pt x="5" y="136"/>
                          </a:cubicBezTo>
                          <a:cubicBezTo>
                            <a:pt x="5" y="136"/>
                            <a:pt x="6" y="137"/>
                            <a:pt x="6" y="138"/>
                          </a:cubicBezTo>
                          <a:cubicBezTo>
                            <a:pt x="6" y="138"/>
                            <a:pt x="6" y="138"/>
                            <a:pt x="5" y="138"/>
                          </a:cubicBezTo>
                          <a:cubicBezTo>
                            <a:pt x="19" y="180"/>
                            <a:pt x="59" y="211"/>
                            <a:pt x="106" y="211"/>
                          </a:cubicBezTo>
                          <a:cubicBezTo>
                            <a:pt x="165" y="211"/>
                            <a:pt x="212" y="163"/>
                            <a:pt x="212" y="104"/>
                          </a:cubicBezTo>
                          <a:cubicBezTo>
                            <a:pt x="212" y="102"/>
                            <a:pt x="212" y="100"/>
                            <a:pt x="212" y="98"/>
                          </a:cubicBezTo>
                          <a:cubicBezTo>
                            <a:pt x="212" y="97"/>
                            <a:pt x="212" y="96"/>
                            <a:pt x="212" y="95"/>
                          </a:cubicBezTo>
                          <a:cubicBezTo>
                            <a:pt x="212" y="94"/>
                            <a:pt x="212" y="94"/>
                            <a:pt x="211" y="93"/>
                          </a:cubicBezTo>
                          <a:close/>
                        </a:path>
                      </a:pathLst>
                    </a:custGeom>
                    <a:solidFill>
                      <a:srgbClr val="F1F1F1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1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85" name="Freeform 66"/>
                    <p:cNvSpPr>
                      <a:spLocks noEditPoints="1"/>
                    </p:cNvSpPr>
                    <p:nvPr/>
                  </p:nvSpPr>
                  <p:spPr bwMode="auto">
                    <a:xfrm>
                      <a:off x="3454" y="1317"/>
                      <a:ext cx="489" cy="489"/>
                    </a:xfrm>
                    <a:custGeom>
                      <a:avLst/>
                      <a:gdLst>
                        <a:gd name="T0" fmla="*/ 0 w 207"/>
                        <a:gd name="T1" fmla="*/ 103 h 207"/>
                        <a:gd name="T2" fmla="*/ 104 w 207"/>
                        <a:gd name="T3" fmla="*/ 0 h 207"/>
                        <a:gd name="T4" fmla="*/ 207 w 207"/>
                        <a:gd name="T5" fmla="*/ 103 h 207"/>
                        <a:gd name="T6" fmla="*/ 104 w 207"/>
                        <a:gd name="T7" fmla="*/ 207 h 207"/>
                        <a:gd name="T8" fmla="*/ 0 w 207"/>
                        <a:gd name="T9" fmla="*/ 103 h 207"/>
                        <a:gd name="T10" fmla="*/ 167 w 207"/>
                        <a:gd name="T11" fmla="*/ 149 h 207"/>
                        <a:gd name="T12" fmla="*/ 149 w 207"/>
                        <a:gd name="T13" fmla="*/ 40 h 207"/>
                        <a:gd name="T14" fmla="*/ 59 w 207"/>
                        <a:gd name="T15" fmla="*/ 40 h 207"/>
                        <a:gd name="T16" fmla="*/ 167 w 207"/>
                        <a:gd name="T17" fmla="*/ 149 h 207"/>
                        <a:gd name="T18" fmla="*/ 41 w 207"/>
                        <a:gd name="T19" fmla="*/ 59 h 207"/>
                        <a:gd name="T20" fmla="*/ 59 w 207"/>
                        <a:gd name="T21" fmla="*/ 167 h 207"/>
                        <a:gd name="T22" fmla="*/ 149 w 207"/>
                        <a:gd name="T23" fmla="*/ 167 h 207"/>
                        <a:gd name="T24" fmla="*/ 41 w 207"/>
                        <a:gd name="T25" fmla="*/ 59 h 20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</a:cxnLst>
                      <a:rect l="0" t="0" r="r" b="b"/>
                      <a:pathLst>
                        <a:path w="207" h="207">
                          <a:moveTo>
                            <a:pt x="0" y="103"/>
                          </a:moveTo>
                          <a:cubicBezTo>
                            <a:pt x="0" y="46"/>
                            <a:pt x="47" y="0"/>
                            <a:pt x="104" y="0"/>
                          </a:cubicBezTo>
                          <a:cubicBezTo>
                            <a:pt x="161" y="0"/>
                            <a:pt x="207" y="46"/>
                            <a:pt x="207" y="103"/>
                          </a:cubicBezTo>
                          <a:cubicBezTo>
                            <a:pt x="207" y="161"/>
                            <a:pt x="161" y="207"/>
                            <a:pt x="104" y="207"/>
                          </a:cubicBezTo>
                          <a:cubicBezTo>
                            <a:pt x="47" y="207"/>
                            <a:pt x="0" y="161"/>
                            <a:pt x="0" y="103"/>
                          </a:cubicBezTo>
                          <a:close/>
                          <a:moveTo>
                            <a:pt x="167" y="149"/>
                          </a:moveTo>
                          <a:cubicBezTo>
                            <a:pt x="192" y="114"/>
                            <a:pt x="184" y="65"/>
                            <a:pt x="149" y="40"/>
                          </a:cubicBezTo>
                          <a:cubicBezTo>
                            <a:pt x="122" y="21"/>
                            <a:pt x="86" y="21"/>
                            <a:pt x="59" y="40"/>
                          </a:cubicBezTo>
                          <a:lnTo>
                            <a:pt x="167" y="149"/>
                          </a:lnTo>
                          <a:close/>
                          <a:moveTo>
                            <a:pt x="41" y="59"/>
                          </a:moveTo>
                          <a:cubicBezTo>
                            <a:pt x="16" y="93"/>
                            <a:pt x="24" y="142"/>
                            <a:pt x="59" y="167"/>
                          </a:cubicBezTo>
                          <a:cubicBezTo>
                            <a:pt x="86" y="186"/>
                            <a:pt x="122" y="186"/>
                            <a:pt x="149" y="167"/>
                          </a:cubicBezTo>
                          <a:lnTo>
                            <a:pt x="41" y="59"/>
                          </a:lnTo>
                          <a:close/>
                        </a:path>
                      </a:pathLst>
                    </a:custGeom>
                    <a:solidFill>
                      <a:srgbClr val="616161"/>
                    </a:solidFill>
                    <a:ln w="19050">
                      <a:solidFill>
                        <a:srgbClr val="1C1C1C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1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86" name="Freeform 67"/>
                    <p:cNvSpPr>
                      <a:spLocks/>
                    </p:cNvSpPr>
                    <p:nvPr/>
                  </p:nvSpPr>
                  <p:spPr bwMode="auto">
                    <a:xfrm>
                      <a:off x="3451" y="1311"/>
                      <a:ext cx="495" cy="326"/>
                    </a:xfrm>
                    <a:custGeom>
                      <a:avLst/>
                      <a:gdLst>
                        <a:gd name="T0" fmla="*/ 106 w 211"/>
                        <a:gd name="T1" fmla="*/ 0 h 139"/>
                        <a:gd name="T2" fmla="*/ 0 w 211"/>
                        <a:gd name="T3" fmla="*/ 106 h 139"/>
                        <a:gd name="T4" fmla="*/ 5 w 211"/>
                        <a:gd name="T5" fmla="*/ 136 h 139"/>
                        <a:gd name="T6" fmla="*/ 6 w 211"/>
                        <a:gd name="T7" fmla="*/ 139 h 139"/>
                        <a:gd name="T8" fmla="*/ 39 w 211"/>
                        <a:gd name="T9" fmla="*/ 139 h 139"/>
                        <a:gd name="T10" fmla="*/ 86 w 211"/>
                        <a:gd name="T11" fmla="*/ 122 h 139"/>
                        <a:gd name="T12" fmla="*/ 103 w 211"/>
                        <a:gd name="T13" fmla="*/ 103 h 139"/>
                        <a:gd name="T14" fmla="*/ 163 w 211"/>
                        <a:gd name="T15" fmla="*/ 79 h 139"/>
                        <a:gd name="T16" fmla="*/ 211 w 211"/>
                        <a:gd name="T17" fmla="*/ 96 h 139"/>
                        <a:gd name="T18" fmla="*/ 106 w 211"/>
                        <a:gd name="T19" fmla="*/ 0 h 13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</a:cxnLst>
                      <a:rect l="0" t="0" r="r" b="b"/>
                      <a:pathLst>
                        <a:path w="211" h="139">
                          <a:moveTo>
                            <a:pt x="106" y="0"/>
                          </a:moveTo>
                          <a:cubicBezTo>
                            <a:pt x="48" y="0"/>
                            <a:pt x="0" y="47"/>
                            <a:pt x="0" y="106"/>
                          </a:cubicBezTo>
                          <a:cubicBezTo>
                            <a:pt x="0" y="116"/>
                            <a:pt x="2" y="126"/>
                            <a:pt x="5" y="136"/>
                          </a:cubicBezTo>
                          <a:cubicBezTo>
                            <a:pt x="5" y="137"/>
                            <a:pt x="5" y="138"/>
                            <a:pt x="6" y="139"/>
                          </a:cubicBezTo>
                          <a:cubicBezTo>
                            <a:pt x="13" y="139"/>
                            <a:pt x="24" y="139"/>
                            <a:pt x="39" y="139"/>
                          </a:cubicBezTo>
                          <a:cubicBezTo>
                            <a:pt x="62" y="138"/>
                            <a:pt x="76" y="130"/>
                            <a:pt x="86" y="122"/>
                          </a:cubicBezTo>
                          <a:cubicBezTo>
                            <a:pt x="94" y="115"/>
                            <a:pt x="99" y="107"/>
                            <a:pt x="103" y="103"/>
                          </a:cubicBezTo>
                          <a:cubicBezTo>
                            <a:pt x="114" y="92"/>
                            <a:pt x="129" y="80"/>
                            <a:pt x="163" y="79"/>
                          </a:cubicBezTo>
                          <a:cubicBezTo>
                            <a:pt x="189" y="78"/>
                            <a:pt x="205" y="90"/>
                            <a:pt x="211" y="96"/>
                          </a:cubicBezTo>
                          <a:cubicBezTo>
                            <a:pt x="206" y="42"/>
                            <a:pt x="161" y="0"/>
                            <a:pt x="106" y="0"/>
                          </a:cubicBez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FFFFFF">
                            <a:alpha val="75000"/>
                          </a:srgbClr>
                        </a:gs>
                        <a:gs pos="100000">
                          <a:srgbClr val="FFFFFF">
                            <a:alpha val="22000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1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</p:grpSp>
            </p:grpSp>
          </p:grpSp>
        </p:grpSp>
        <p:sp>
          <p:nvSpPr>
            <p:cNvPr id="75" name="Text Box 68"/>
            <p:cNvSpPr txBox="1">
              <a:spLocks noChangeArrowheads="1"/>
            </p:cNvSpPr>
            <p:nvPr/>
          </p:nvSpPr>
          <p:spPr bwMode="auto">
            <a:xfrm>
              <a:off x="385" y="935"/>
              <a:ext cx="1723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zh-CN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This is placeholder text.</a:t>
              </a:r>
              <a:endPara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6" name="Text Box 69"/>
            <p:cNvSpPr txBox="1">
              <a:spLocks noChangeArrowheads="1"/>
            </p:cNvSpPr>
            <p:nvPr/>
          </p:nvSpPr>
          <p:spPr bwMode="auto">
            <a:xfrm>
              <a:off x="3651" y="935"/>
              <a:ext cx="1723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zh-CN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This is placeholder text.</a:t>
              </a:r>
              <a:endParaRPr kumimoji="0" lang="en-US" altLang="zh-CN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382190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9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Freeform 188"/>
          <p:cNvSpPr>
            <a:spLocks/>
          </p:cNvSpPr>
          <p:nvPr/>
        </p:nvSpPr>
        <p:spPr bwMode="auto">
          <a:xfrm>
            <a:off x="5092700" y="5291361"/>
            <a:ext cx="3467100" cy="381000"/>
          </a:xfrm>
          <a:custGeom>
            <a:avLst/>
            <a:gdLst>
              <a:gd name="T0" fmla="*/ 92 w 364"/>
              <a:gd name="T1" fmla="*/ 15 h 40"/>
              <a:gd name="T2" fmla="*/ 352 w 364"/>
              <a:gd name="T3" fmla="*/ 15 h 40"/>
              <a:gd name="T4" fmla="*/ 364 w 364"/>
              <a:gd name="T5" fmla="*/ 27 h 40"/>
              <a:gd name="T6" fmla="*/ 364 w 364"/>
              <a:gd name="T7" fmla="*/ 40 h 40"/>
              <a:gd name="T8" fmla="*/ 0 w 364"/>
              <a:gd name="T9" fmla="*/ 40 h 40"/>
              <a:gd name="T10" fmla="*/ 47 w 364"/>
              <a:gd name="T11" fmla="*/ 0 h 40"/>
              <a:gd name="T12" fmla="*/ 84 w 364"/>
              <a:gd name="T13" fmla="*/ 17 h 40"/>
              <a:gd name="T14" fmla="*/ 92 w 364"/>
              <a:gd name="T15" fmla="*/ 15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64" h="40">
                <a:moveTo>
                  <a:pt x="92" y="15"/>
                </a:moveTo>
                <a:lnTo>
                  <a:pt x="352" y="15"/>
                </a:lnTo>
                <a:cubicBezTo>
                  <a:pt x="359" y="15"/>
                  <a:pt x="364" y="20"/>
                  <a:pt x="364" y="27"/>
                </a:cubicBezTo>
                <a:lnTo>
                  <a:pt x="364" y="40"/>
                </a:lnTo>
                <a:lnTo>
                  <a:pt x="0" y="40"/>
                </a:lnTo>
                <a:cubicBezTo>
                  <a:pt x="4" y="18"/>
                  <a:pt x="24" y="0"/>
                  <a:pt x="47" y="0"/>
                </a:cubicBezTo>
                <a:cubicBezTo>
                  <a:pt x="62" y="0"/>
                  <a:pt x="75" y="7"/>
                  <a:pt x="84" y="17"/>
                </a:cubicBezTo>
                <a:cubicBezTo>
                  <a:pt x="86" y="16"/>
                  <a:pt x="89" y="15"/>
                  <a:pt x="92" y="15"/>
                </a:cubicBezTo>
              </a:path>
            </a:pathLst>
          </a:custGeom>
          <a:gradFill rotWithShape="0">
            <a:gsLst>
              <a:gs pos="0">
                <a:srgbClr val="CECECE"/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cap="flat" cmpd="sng">
                <a:solidFill>
                  <a:srgbClr val="25221E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98" name="AutoShape 143"/>
          <p:cNvSpPr>
            <a:spLocks noChangeArrowheads="1"/>
          </p:cNvSpPr>
          <p:nvPr/>
        </p:nvSpPr>
        <p:spPr bwMode="auto">
          <a:xfrm>
            <a:off x="5626100" y="2354486"/>
            <a:ext cx="2909888" cy="635000"/>
          </a:xfrm>
          <a:prstGeom prst="roundRect">
            <a:avLst>
              <a:gd name="adj" fmla="val 16667"/>
            </a:avLst>
          </a:prstGeom>
          <a:solidFill>
            <a:srgbClr val="777777"/>
          </a:solidFill>
          <a:ln>
            <a:noFill/>
          </a:ln>
          <a:effectLst>
            <a:outerShdw dist="35921" dir="2700000" algn="ctr" rotWithShape="0">
              <a:srgbClr val="333333"/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99" name="AutoShape 144"/>
          <p:cNvSpPr>
            <a:spLocks noChangeArrowheads="1"/>
          </p:cNvSpPr>
          <p:nvPr/>
        </p:nvSpPr>
        <p:spPr bwMode="auto">
          <a:xfrm>
            <a:off x="5692775" y="2398936"/>
            <a:ext cx="2776538" cy="5461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9E9E9E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grpSp>
        <p:nvGrpSpPr>
          <p:cNvPr id="100" name="Group 175"/>
          <p:cNvGrpSpPr>
            <a:grpSpLocks/>
          </p:cNvGrpSpPr>
          <p:nvPr/>
        </p:nvGrpSpPr>
        <p:grpSpPr bwMode="auto">
          <a:xfrm>
            <a:off x="5076825" y="2214786"/>
            <a:ext cx="1031875" cy="915988"/>
            <a:chOff x="3198" y="1583"/>
            <a:chExt cx="650" cy="577"/>
          </a:xfrm>
        </p:grpSpPr>
        <p:sp>
          <p:nvSpPr>
            <p:cNvPr id="101" name="Oval 141"/>
            <p:cNvSpPr>
              <a:spLocks noChangeArrowheads="1"/>
            </p:cNvSpPr>
            <p:nvPr/>
          </p:nvSpPr>
          <p:spPr bwMode="auto">
            <a:xfrm>
              <a:off x="3198" y="1583"/>
              <a:ext cx="575" cy="577"/>
            </a:xfrm>
            <a:prstGeom prst="ellipse">
              <a:avLst/>
            </a:prstGeom>
            <a:solidFill>
              <a:srgbClr val="77777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2" name="Oval 135"/>
            <p:cNvSpPr>
              <a:spLocks noChangeArrowheads="1"/>
            </p:cNvSpPr>
            <p:nvPr/>
          </p:nvSpPr>
          <p:spPr bwMode="auto">
            <a:xfrm>
              <a:off x="3238" y="1621"/>
              <a:ext cx="497" cy="49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63B0FF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outerShdw dist="35921" dir="2700000" algn="ctr" rotWithShape="0">
                <a:srgbClr val="333333"/>
              </a:outerShdw>
            </a:effectLst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3" name="Oval 136"/>
            <p:cNvSpPr>
              <a:spLocks noChangeArrowheads="1"/>
            </p:cNvSpPr>
            <p:nvPr/>
          </p:nvSpPr>
          <p:spPr bwMode="auto">
            <a:xfrm>
              <a:off x="3238" y="1700"/>
              <a:ext cx="497" cy="316"/>
            </a:xfrm>
            <a:prstGeom prst="ellipse">
              <a:avLst/>
            </a:prstGeom>
            <a:gradFill rotWithShape="0">
              <a:gsLst>
                <a:gs pos="0">
                  <a:srgbClr val="575757"/>
                </a:gs>
                <a:gs pos="50000">
                  <a:srgbClr val="FFFFFF"/>
                </a:gs>
                <a:gs pos="100000">
                  <a:srgbClr val="575757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25221E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4" name="Oval 137"/>
            <p:cNvSpPr>
              <a:spLocks noChangeArrowheads="1"/>
            </p:cNvSpPr>
            <p:nvPr/>
          </p:nvSpPr>
          <p:spPr bwMode="auto">
            <a:xfrm>
              <a:off x="3238" y="1712"/>
              <a:ext cx="497" cy="291"/>
            </a:xfrm>
            <a:prstGeom prst="ellipse">
              <a:avLst/>
            </a:prstGeom>
            <a:gradFill rotWithShape="0">
              <a:gsLst>
                <a:gs pos="0">
                  <a:srgbClr val="8B8B8B"/>
                </a:gs>
                <a:gs pos="100000">
                  <a:srgbClr val="EBEBEB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25221E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5" name="Freeform 138"/>
            <p:cNvSpPr>
              <a:spLocks/>
            </p:cNvSpPr>
            <p:nvPr/>
          </p:nvSpPr>
          <p:spPr bwMode="auto">
            <a:xfrm>
              <a:off x="3238" y="1858"/>
              <a:ext cx="361" cy="259"/>
            </a:xfrm>
            <a:custGeom>
              <a:avLst/>
              <a:gdLst>
                <a:gd name="T0" fmla="*/ 19 w 32"/>
                <a:gd name="T1" fmla="*/ 23 h 23"/>
                <a:gd name="T2" fmla="*/ 0 w 32"/>
                <a:gd name="T3" fmla="*/ 1 h 23"/>
                <a:gd name="T4" fmla="*/ 0 w 32"/>
                <a:gd name="T5" fmla="*/ 0 h 23"/>
                <a:gd name="T6" fmla="*/ 22 w 32"/>
                <a:gd name="T7" fmla="*/ 14 h 23"/>
                <a:gd name="T8" fmla="*/ 32 w 32"/>
                <a:gd name="T9" fmla="*/ 13 h 23"/>
                <a:gd name="T10" fmla="*/ 19 w 32"/>
                <a:gd name="T1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23">
                  <a:moveTo>
                    <a:pt x="19" y="23"/>
                  </a:moveTo>
                  <a:cubicBezTo>
                    <a:pt x="8" y="22"/>
                    <a:pt x="0" y="12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8"/>
                    <a:pt x="10" y="14"/>
                    <a:pt x="22" y="14"/>
                  </a:cubicBezTo>
                  <a:cubicBezTo>
                    <a:pt x="25" y="14"/>
                    <a:pt x="29" y="14"/>
                    <a:pt x="32" y="13"/>
                  </a:cubicBezTo>
                  <a:cubicBezTo>
                    <a:pt x="29" y="16"/>
                    <a:pt x="25" y="20"/>
                    <a:pt x="19" y="23"/>
                  </a:cubicBezTo>
                </a:path>
              </a:pathLst>
            </a:custGeom>
            <a:gradFill rotWithShape="0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25221E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6" name="Oval 139"/>
            <p:cNvSpPr>
              <a:spLocks noChangeArrowheads="1"/>
            </p:cNvSpPr>
            <p:nvPr/>
          </p:nvSpPr>
          <p:spPr bwMode="auto">
            <a:xfrm>
              <a:off x="3329" y="1644"/>
              <a:ext cx="304" cy="191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46001">
                  <a:srgbClr val="F2F2F2">
                    <a:alpha val="53999"/>
                  </a:srgbClr>
                </a:gs>
                <a:gs pos="100000">
                  <a:srgbClr val="F2F2F2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54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7" name="Freeform 140"/>
            <p:cNvSpPr>
              <a:spLocks/>
            </p:cNvSpPr>
            <p:nvPr/>
          </p:nvSpPr>
          <p:spPr bwMode="auto">
            <a:xfrm>
              <a:off x="3633" y="1677"/>
              <a:ext cx="215" cy="373"/>
            </a:xfrm>
            <a:custGeom>
              <a:avLst/>
              <a:gdLst>
                <a:gd name="T0" fmla="*/ 0 w 19"/>
                <a:gd name="T1" fmla="*/ 0 h 33"/>
                <a:gd name="T2" fmla="*/ 0 w 19"/>
                <a:gd name="T3" fmla="*/ 33 h 33"/>
                <a:gd name="T4" fmla="*/ 0 w 19"/>
                <a:gd name="T5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33">
                  <a:moveTo>
                    <a:pt x="0" y="0"/>
                  </a:moveTo>
                  <a:cubicBezTo>
                    <a:pt x="0" y="0"/>
                    <a:pt x="13" y="14"/>
                    <a:pt x="0" y="33"/>
                  </a:cubicBezTo>
                  <a:cubicBezTo>
                    <a:pt x="0" y="33"/>
                    <a:pt x="19" y="17"/>
                    <a:pt x="0" y="0"/>
                  </a:cubicBezTo>
                </a:path>
              </a:pathLst>
            </a:custGeom>
            <a:gradFill rotWithShape="0">
              <a:gsLst>
                <a:gs pos="0">
                  <a:srgbClr val="FFFFFF">
                    <a:alpha val="78000"/>
                  </a:srgbClr>
                </a:gs>
                <a:gs pos="100000">
                  <a:srgbClr val="E0E0E0">
                    <a:alpha val="32001"/>
                  </a:srgb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25221E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08" name="Line 125"/>
          <p:cNvSpPr>
            <a:spLocks noChangeShapeType="1"/>
          </p:cNvSpPr>
          <p:nvPr/>
        </p:nvSpPr>
        <p:spPr bwMode="auto">
          <a:xfrm>
            <a:off x="2519363" y="3457799"/>
            <a:ext cx="0" cy="1136650"/>
          </a:xfrm>
          <a:prstGeom prst="line">
            <a:avLst/>
          </a:prstGeom>
          <a:noFill/>
          <a:ln w="19050">
            <a:solidFill>
              <a:srgbClr val="5F5F5F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09" name="Line 124"/>
          <p:cNvSpPr>
            <a:spLocks noChangeShapeType="1"/>
          </p:cNvSpPr>
          <p:nvPr/>
        </p:nvSpPr>
        <p:spPr bwMode="auto">
          <a:xfrm>
            <a:off x="3311525" y="3257774"/>
            <a:ext cx="469900" cy="1069975"/>
          </a:xfrm>
          <a:prstGeom prst="line">
            <a:avLst/>
          </a:prstGeom>
          <a:noFill/>
          <a:ln w="19050">
            <a:solidFill>
              <a:srgbClr val="5F5F5F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10" name="Line 123"/>
          <p:cNvSpPr>
            <a:spLocks noChangeShapeType="1"/>
          </p:cNvSpPr>
          <p:nvPr/>
        </p:nvSpPr>
        <p:spPr bwMode="auto">
          <a:xfrm flipH="1">
            <a:off x="1206500" y="3257774"/>
            <a:ext cx="471488" cy="1069975"/>
          </a:xfrm>
          <a:prstGeom prst="line">
            <a:avLst/>
          </a:prstGeom>
          <a:noFill/>
          <a:ln w="19050">
            <a:solidFill>
              <a:srgbClr val="5F5F5F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grpSp>
        <p:nvGrpSpPr>
          <p:cNvPr id="111" name="Group 121"/>
          <p:cNvGrpSpPr>
            <a:grpSpLocks/>
          </p:cNvGrpSpPr>
          <p:nvPr/>
        </p:nvGrpSpPr>
        <p:grpSpPr bwMode="auto">
          <a:xfrm>
            <a:off x="1581150" y="2459261"/>
            <a:ext cx="1919288" cy="1219200"/>
            <a:chOff x="1047" y="1754"/>
            <a:chExt cx="1302" cy="828"/>
          </a:xfrm>
        </p:grpSpPr>
        <p:sp>
          <p:nvSpPr>
            <p:cNvPr id="112" name="Freeform 11"/>
            <p:cNvSpPr>
              <a:spLocks/>
            </p:cNvSpPr>
            <p:nvPr/>
          </p:nvSpPr>
          <p:spPr bwMode="auto">
            <a:xfrm>
              <a:off x="1047" y="1944"/>
              <a:ext cx="1302" cy="638"/>
            </a:xfrm>
            <a:custGeom>
              <a:avLst/>
              <a:gdLst>
                <a:gd name="T0" fmla="*/ 48 w 96"/>
                <a:gd name="T1" fmla="*/ 0 h 47"/>
                <a:gd name="T2" fmla="*/ 84 w 96"/>
                <a:gd name="T3" fmla="*/ 8 h 47"/>
                <a:gd name="T4" fmla="*/ 90 w 96"/>
                <a:gd name="T5" fmla="*/ 8 h 47"/>
                <a:gd name="T6" fmla="*/ 96 w 96"/>
                <a:gd name="T7" fmla="*/ 12 h 47"/>
                <a:gd name="T8" fmla="*/ 96 w 96"/>
                <a:gd name="T9" fmla="*/ 23 h 47"/>
                <a:gd name="T10" fmla="*/ 96 w 96"/>
                <a:gd name="T11" fmla="*/ 24 h 47"/>
                <a:gd name="T12" fmla="*/ 96 w 96"/>
                <a:gd name="T13" fmla="*/ 24 h 47"/>
                <a:gd name="T14" fmla="*/ 48 w 96"/>
                <a:gd name="T15" fmla="*/ 47 h 47"/>
                <a:gd name="T16" fmla="*/ 0 w 96"/>
                <a:gd name="T17" fmla="*/ 24 h 47"/>
                <a:gd name="T18" fmla="*/ 0 w 96"/>
                <a:gd name="T19" fmla="*/ 24 h 47"/>
                <a:gd name="T20" fmla="*/ 0 w 96"/>
                <a:gd name="T21" fmla="*/ 23 h 47"/>
                <a:gd name="T22" fmla="*/ 0 w 96"/>
                <a:gd name="T23" fmla="*/ 12 h 47"/>
                <a:gd name="T24" fmla="*/ 6 w 96"/>
                <a:gd name="T25" fmla="*/ 8 h 47"/>
                <a:gd name="T26" fmla="*/ 12 w 96"/>
                <a:gd name="T27" fmla="*/ 8 h 47"/>
                <a:gd name="T28" fmla="*/ 48 w 96"/>
                <a:gd name="T2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6" h="47">
                  <a:moveTo>
                    <a:pt x="48" y="0"/>
                  </a:moveTo>
                  <a:cubicBezTo>
                    <a:pt x="62" y="0"/>
                    <a:pt x="75" y="3"/>
                    <a:pt x="84" y="8"/>
                  </a:cubicBezTo>
                  <a:lnTo>
                    <a:pt x="90" y="8"/>
                  </a:lnTo>
                  <a:cubicBezTo>
                    <a:pt x="93" y="8"/>
                    <a:pt x="96" y="10"/>
                    <a:pt x="96" y="12"/>
                  </a:cubicBezTo>
                  <a:lnTo>
                    <a:pt x="96" y="23"/>
                  </a:lnTo>
                  <a:lnTo>
                    <a:pt x="96" y="24"/>
                  </a:lnTo>
                  <a:cubicBezTo>
                    <a:pt x="96" y="24"/>
                    <a:pt x="96" y="24"/>
                    <a:pt x="96" y="24"/>
                  </a:cubicBezTo>
                  <a:cubicBezTo>
                    <a:pt x="94" y="37"/>
                    <a:pt x="73" y="47"/>
                    <a:pt x="48" y="47"/>
                  </a:cubicBezTo>
                  <a:cubicBezTo>
                    <a:pt x="23" y="47"/>
                    <a:pt x="2" y="37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23"/>
                  </a:lnTo>
                  <a:lnTo>
                    <a:pt x="0" y="12"/>
                  </a:lnTo>
                  <a:cubicBezTo>
                    <a:pt x="0" y="10"/>
                    <a:pt x="3" y="8"/>
                    <a:pt x="6" y="8"/>
                  </a:cubicBezTo>
                  <a:lnTo>
                    <a:pt x="12" y="8"/>
                  </a:lnTo>
                  <a:cubicBezTo>
                    <a:pt x="21" y="3"/>
                    <a:pt x="34" y="0"/>
                    <a:pt x="48" y="0"/>
                  </a:cubicBezTo>
                </a:path>
              </a:pathLst>
            </a:custGeom>
            <a:gradFill rotWithShape="0">
              <a:gsLst>
                <a:gs pos="0">
                  <a:srgbClr val="C3C3C3"/>
                </a:gs>
                <a:gs pos="100000">
                  <a:srgbClr val="373737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25221E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3" name="Oval 12"/>
            <p:cNvSpPr>
              <a:spLocks noChangeArrowheads="1"/>
            </p:cNvSpPr>
            <p:nvPr/>
          </p:nvSpPr>
          <p:spPr bwMode="auto">
            <a:xfrm>
              <a:off x="1047" y="1754"/>
              <a:ext cx="1302" cy="624"/>
            </a:xfrm>
            <a:prstGeom prst="ellipse">
              <a:avLst/>
            </a:prstGeom>
            <a:gradFill rotWithShape="0">
              <a:gsLst>
                <a:gs pos="0">
                  <a:srgbClr val="E1E1E1"/>
                </a:gs>
                <a:gs pos="100000">
                  <a:srgbClr val="A6A6A6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 algn="ctr">
                  <a:solidFill>
                    <a:srgbClr val="25221E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4" name="Freeform 13"/>
            <p:cNvSpPr>
              <a:spLocks/>
            </p:cNvSpPr>
            <p:nvPr/>
          </p:nvSpPr>
          <p:spPr bwMode="auto">
            <a:xfrm>
              <a:off x="1047" y="2053"/>
              <a:ext cx="1302" cy="325"/>
            </a:xfrm>
            <a:custGeom>
              <a:avLst/>
              <a:gdLst>
                <a:gd name="T0" fmla="*/ 96 w 96"/>
                <a:gd name="T1" fmla="*/ 0 h 24"/>
                <a:gd name="T2" fmla="*/ 96 w 96"/>
                <a:gd name="T3" fmla="*/ 1 h 24"/>
                <a:gd name="T4" fmla="*/ 48 w 96"/>
                <a:gd name="T5" fmla="*/ 24 h 24"/>
                <a:gd name="T6" fmla="*/ 0 w 96"/>
                <a:gd name="T7" fmla="*/ 1 h 24"/>
                <a:gd name="T8" fmla="*/ 0 w 96"/>
                <a:gd name="T9" fmla="*/ 0 h 24"/>
                <a:gd name="T10" fmla="*/ 48 w 96"/>
                <a:gd name="T11" fmla="*/ 23 h 24"/>
                <a:gd name="T12" fmla="*/ 96 w 96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24">
                  <a:moveTo>
                    <a:pt x="96" y="0"/>
                  </a:moveTo>
                  <a:cubicBezTo>
                    <a:pt x="96" y="1"/>
                    <a:pt x="96" y="1"/>
                    <a:pt x="96" y="1"/>
                  </a:cubicBezTo>
                  <a:cubicBezTo>
                    <a:pt x="96" y="14"/>
                    <a:pt x="74" y="24"/>
                    <a:pt x="48" y="24"/>
                  </a:cubicBezTo>
                  <a:cubicBezTo>
                    <a:pt x="22" y="24"/>
                    <a:pt x="0" y="14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1" y="13"/>
                    <a:pt x="22" y="23"/>
                    <a:pt x="48" y="23"/>
                  </a:cubicBezTo>
                  <a:cubicBezTo>
                    <a:pt x="74" y="23"/>
                    <a:pt x="95" y="13"/>
                    <a:pt x="96" y="0"/>
                  </a:cubicBezTo>
                </a:path>
              </a:pathLst>
            </a:custGeom>
            <a:gradFill rotWithShape="0">
              <a:gsLst>
                <a:gs pos="0">
                  <a:srgbClr val="E0E0E0"/>
                </a:gs>
                <a:gs pos="50000">
                  <a:srgbClr val="FFFFFF"/>
                </a:gs>
                <a:gs pos="100000">
                  <a:srgbClr val="E0E0E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25221E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15" name="Freeform 24"/>
          <p:cNvSpPr>
            <a:spLocks/>
          </p:cNvSpPr>
          <p:nvPr/>
        </p:nvSpPr>
        <p:spPr bwMode="auto">
          <a:xfrm>
            <a:off x="2439988" y="2498949"/>
            <a:ext cx="779462" cy="279400"/>
          </a:xfrm>
          <a:custGeom>
            <a:avLst/>
            <a:gdLst>
              <a:gd name="T0" fmla="*/ 39 w 39"/>
              <a:gd name="T1" fmla="*/ 0 h 14"/>
              <a:gd name="T2" fmla="*/ 13 w 39"/>
              <a:gd name="T3" fmla="*/ 14 h 14"/>
              <a:gd name="T4" fmla="*/ 0 w 39"/>
              <a:gd name="T5" fmla="*/ 14 h 14"/>
              <a:gd name="T6" fmla="*/ 20 w 39"/>
              <a:gd name="T7" fmla="*/ 3 h 14"/>
              <a:gd name="T8" fmla="*/ 9 w 39"/>
              <a:gd name="T9" fmla="*/ 4 h 14"/>
              <a:gd name="T10" fmla="*/ 12 w 39"/>
              <a:gd name="T11" fmla="*/ 2 h 14"/>
              <a:gd name="T12" fmla="*/ 31 w 39"/>
              <a:gd name="T13" fmla="*/ 0 h 14"/>
              <a:gd name="T14" fmla="*/ 39 w 39"/>
              <a:gd name="T15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" h="14">
                <a:moveTo>
                  <a:pt x="39" y="0"/>
                </a:moveTo>
                <a:lnTo>
                  <a:pt x="13" y="14"/>
                </a:lnTo>
                <a:lnTo>
                  <a:pt x="0" y="14"/>
                </a:lnTo>
                <a:lnTo>
                  <a:pt x="20" y="3"/>
                </a:lnTo>
                <a:cubicBezTo>
                  <a:pt x="15" y="4"/>
                  <a:pt x="12" y="4"/>
                  <a:pt x="9" y="4"/>
                </a:cubicBezTo>
                <a:lnTo>
                  <a:pt x="12" y="2"/>
                </a:lnTo>
                <a:cubicBezTo>
                  <a:pt x="19" y="2"/>
                  <a:pt x="25" y="1"/>
                  <a:pt x="31" y="0"/>
                </a:cubicBezTo>
                <a:lnTo>
                  <a:pt x="39" y="0"/>
                </a:lnTo>
              </a:path>
            </a:pathLst>
          </a:custGeom>
          <a:gradFill rotWithShape="0">
            <a:gsLst>
              <a:gs pos="0">
                <a:srgbClr val="000000">
                  <a:alpha val="0"/>
                </a:srgbClr>
              </a:gs>
              <a:gs pos="100000">
                <a:srgbClr val="000000">
                  <a:alpha val="73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25221E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16" name="Freeform 25"/>
          <p:cNvSpPr>
            <a:spLocks/>
          </p:cNvSpPr>
          <p:nvPr/>
        </p:nvSpPr>
        <p:spPr bwMode="auto">
          <a:xfrm>
            <a:off x="2379663" y="1938561"/>
            <a:ext cx="60325" cy="839788"/>
          </a:xfrm>
          <a:custGeom>
            <a:avLst/>
            <a:gdLst>
              <a:gd name="T0" fmla="*/ 3 w 3"/>
              <a:gd name="T1" fmla="*/ 42 h 42"/>
              <a:gd name="T2" fmla="*/ 0 w 3"/>
              <a:gd name="T3" fmla="*/ 37 h 42"/>
              <a:gd name="T4" fmla="*/ 0 w 3"/>
              <a:gd name="T5" fmla="*/ 0 h 42"/>
              <a:gd name="T6" fmla="*/ 3 w 3"/>
              <a:gd name="T7" fmla="*/ 3 h 42"/>
              <a:gd name="T8" fmla="*/ 3 w 3"/>
              <a:gd name="T9" fmla="*/ 4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42">
                <a:moveTo>
                  <a:pt x="3" y="42"/>
                </a:moveTo>
                <a:lnTo>
                  <a:pt x="0" y="37"/>
                </a:lnTo>
                <a:lnTo>
                  <a:pt x="0" y="0"/>
                </a:lnTo>
                <a:lnTo>
                  <a:pt x="3" y="3"/>
                </a:lnTo>
                <a:lnTo>
                  <a:pt x="3" y="42"/>
                </a:lnTo>
              </a:path>
            </a:pathLst>
          </a:custGeom>
          <a:solidFill>
            <a:srgbClr val="004D9A"/>
          </a:solidFill>
          <a:ln>
            <a:noFill/>
          </a:ln>
          <a:effectLst>
            <a:outerShdw dist="35921" dir="2700000" algn="ctr" rotWithShape="0">
              <a:srgbClr val="808080"/>
            </a:outerShdw>
          </a:effectLst>
          <a:extLst>
            <a:ext uri="{91240B29-F687-4F45-9708-019B960494DF}">
              <a14:hiddenLine xmlns:a14="http://schemas.microsoft.com/office/drawing/2010/main" w="19050" cap="flat" cmpd="sng">
                <a:solidFill>
                  <a:srgbClr val="1C1C1C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17" name="Freeform 26"/>
          <p:cNvSpPr>
            <a:spLocks/>
          </p:cNvSpPr>
          <p:nvPr/>
        </p:nvSpPr>
        <p:spPr bwMode="auto">
          <a:xfrm>
            <a:off x="2200275" y="1859186"/>
            <a:ext cx="60325" cy="200025"/>
          </a:xfrm>
          <a:custGeom>
            <a:avLst/>
            <a:gdLst>
              <a:gd name="T0" fmla="*/ 3 w 3"/>
              <a:gd name="T1" fmla="*/ 10 h 10"/>
              <a:gd name="T2" fmla="*/ 0 w 3"/>
              <a:gd name="T3" fmla="*/ 7 h 10"/>
              <a:gd name="T4" fmla="*/ 0 w 3"/>
              <a:gd name="T5" fmla="*/ 0 h 10"/>
              <a:gd name="T6" fmla="*/ 3 w 3"/>
              <a:gd name="T7" fmla="*/ 3 h 10"/>
              <a:gd name="T8" fmla="*/ 3 w 3"/>
              <a:gd name="T9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10">
                <a:moveTo>
                  <a:pt x="3" y="10"/>
                </a:moveTo>
                <a:lnTo>
                  <a:pt x="0" y="7"/>
                </a:lnTo>
                <a:lnTo>
                  <a:pt x="0" y="0"/>
                </a:lnTo>
                <a:lnTo>
                  <a:pt x="3" y="3"/>
                </a:lnTo>
                <a:lnTo>
                  <a:pt x="3" y="10"/>
                </a:lnTo>
              </a:path>
            </a:pathLst>
          </a:custGeom>
          <a:solidFill>
            <a:srgbClr val="004D9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cap="flat" cmpd="sng">
                <a:solidFill>
                  <a:srgbClr val="1C1C1C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18" name="Freeform 28"/>
          <p:cNvSpPr>
            <a:spLocks/>
          </p:cNvSpPr>
          <p:nvPr/>
        </p:nvSpPr>
        <p:spPr bwMode="auto">
          <a:xfrm>
            <a:off x="2479675" y="1679799"/>
            <a:ext cx="220663" cy="60325"/>
          </a:xfrm>
          <a:custGeom>
            <a:avLst/>
            <a:gdLst>
              <a:gd name="T0" fmla="*/ 3 w 11"/>
              <a:gd name="T1" fmla="*/ 3 h 3"/>
              <a:gd name="T2" fmla="*/ 0 w 11"/>
              <a:gd name="T3" fmla="*/ 0 h 3"/>
              <a:gd name="T4" fmla="*/ 7 w 11"/>
              <a:gd name="T5" fmla="*/ 0 h 3"/>
              <a:gd name="T6" fmla="*/ 11 w 11"/>
              <a:gd name="T7" fmla="*/ 3 h 3"/>
              <a:gd name="T8" fmla="*/ 3 w 11"/>
              <a:gd name="T9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3">
                <a:moveTo>
                  <a:pt x="3" y="3"/>
                </a:moveTo>
                <a:lnTo>
                  <a:pt x="0" y="0"/>
                </a:lnTo>
                <a:lnTo>
                  <a:pt x="7" y="0"/>
                </a:lnTo>
                <a:lnTo>
                  <a:pt x="11" y="3"/>
                </a:lnTo>
                <a:lnTo>
                  <a:pt x="3" y="3"/>
                </a:lnTo>
              </a:path>
            </a:pathLst>
          </a:custGeom>
          <a:solidFill>
            <a:srgbClr val="89C4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0" cap="flat" cmpd="sng">
                <a:solidFill>
                  <a:srgbClr val="25221E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19" name="Freeform 29"/>
          <p:cNvSpPr>
            <a:spLocks/>
          </p:cNvSpPr>
          <p:nvPr/>
        </p:nvSpPr>
        <p:spPr bwMode="auto">
          <a:xfrm>
            <a:off x="2260600" y="1740124"/>
            <a:ext cx="439738" cy="1038225"/>
          </a:xfrm>
          <a:custGeom>
            <a:avLst/>
            <a:gdLst>
              <a:gd name="T0" fmla="*/ 22 w 22"/>
              <a:gd name="T1" fmla="*/ 0 h 52"/>
              <a:gd name="T2" fmla="*/ 22 w 22"/>
              <a:gd name="T3" fmla="*/ 52 h 52"/>
              <a:gd name="T4" fmla="*/ 9 w 22"/>
              <a:gd name="T5" fmla="*/ 52 h 52"/>
              <a:gd name="T6" fmla="*/ 9 w 22"/>
              <a:gd name="T7" fmla="*/ 13 h 52"/>
              <a:gd name="T8" fmla="*/ 0 w 22"/>
              <a:gd name="T9" fmla="*/ 16 h 52"/>
              <a:gd name="T10" fmla="*/ 0 w 22"/>
              <a:gd name="T11" fmla="*/ 9 h 52"/>
              <a:gd name="T12" fmla="*/ 14 w 22"/>
              <a:gd name="T13" fmla="*/ 0 h 52"/>
              <a:gd name="T14" fmla="*/ 22 w 22"/>
              <a:gd name="T15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2" h="52">
                <a:moveTo>
                  <a:pt x="22" y="0"/>
                </a:moveTo>
                <a:lnTo>
                  <a:pt x="22" y="52"/>
                </a:lnTo>
                <a:lnTo>
                  <a:pt x="9" y="52"/>
                </a:lnTo>
                <a:lnTo>
                  <a:pt x="9" y="13"/>
                </a:lnTo>
                <a:cubicBezTo>
                  <a:pt x="6" y="15"/>
                  <a:pt x="2" y="16"/>
                  <a:pt x="0" y="16"/>
                </a:cubicBezTo>
                <a:lnTo>
                  <a:pt x="0" y="9"/>
                </a:lnTo>
                <a:cubicBezTo>
                  <a:pt x="6" y="8"/>
                  <a:pt x="11" y="5"/>
                  <a:pt x="14" y="0"/>
                </a:cubicBezTo>
                <a:lnTo>
                  <a:pt x="22" y="0"/>
                </a:lnTo>
              </a:path>
            </a:pathLst>
          </a:custGeom>
          <a:gradFill rotWithShape="0">
            <a:gsLst>
              <a:gs pos="0">
                <a:srgbClr val="C5E1FF"/>
              </a:gs>
              <a:gs pos="100000">
                <a:srgbClr val="4FA6FF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cap="flat" cmpd="sng">
                <a:solidFill>
                  <a:srgbClr val="25221E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20" name="Freeform 30"/>
          <p:cNvSpPr>
            <a:spLocks/>
          </p:cNvSpPr>
          <p:nvPr/>
        </p:nvSpPr>
        <p:spPr bwMode="auto">
          <a:xfrm>
            <a:off x="2260600" y="1740124"/>
            <a:ext cx="439738" cy="398462"/>
          </a:xfrm>
          <a:custGeom>
            <a:avLst/>
            <a:gdLst>
              <a:gd name="T0" fmla="*/ 22 w 22"/>
              <a:gd name="T1" fmla="*/ 0 h 20"/>
              <a:gd name="T2" fmla="*/ 22 w 22"/>
              <a:gd name="T3" fmla="*/ 10 h 20"/>
              <a:gd name="T4" fmla="*/ 9 w 22"/>
              <a:gd name="T5" fmla="*/ 20 h 20"/>
              <a:gd name="T6" fmla="*/ 9 w 22"/>
              <a:gd name="T7" fmla="*/ 13 h 20"/>
              <a:gd name="T8" fmla="*/ 0 w 22"/>
              <a:gd name="T9" fmla="*/ 16 h 20"/>
              <a:gd name="T10" fmla="*/ 0 w 22"/>
              <a:gd name="T11" fmla="*/ 9 h 20"/>
              <a:gd name="T12" fmla="*/ 14 w 22"/>
              <a:gd name="T13" fmla="*/ 0 h 20"/>
              <a:gd name="T14" fmla="*/ 22 w 22"/>
              <a:gd name="T15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2" h="20">
                <a:moveTo>
                  <a:pt x="22" y="0"/>
                </a:moveTo>
                <a:lnTo>
                  <a:pt x="22" y="10"/>
                </a:lnTo>
                <a:cubicBezTo>
                  <a:pt x="17" y="12"/>
                  <a:pt x="12" y="16"/>
                  <a:pt x="9" y="20"/>
                </a:cubicBezTo>
                <a:lnTo>
                  <a:pt x="9" y="13"/>
                </a:lnTo>
                <a:cubicBezTo>
                  <a:pt x="6" y="15"/>
                  <a:pt x="2" y="16"/>
                  <a:pt x="0" y="16"/>
                </a:cubicBezTo>
                <a:lnTo>
                  <a:pt x="0" y="9"/>
                </a:lnTo>
                <a:cubicBezTo>
                  <a:pt x="6" y="8"/>
                  <a:pt x="11" y="5"/>
                  <a:pt x="14" y="0"/>
                </a:cubicBezTo>
                <a:lnTo>
                  <a:pt x="22" y="0"/>
                </a:lnTo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21" name="Freeform 64"/>
          <p:cNvSpPr>
            <a:spLocks/>
          </p:cNvSpPr>
          <p:nvPr/>
        </p:nvSpPr>
        <p:spPr bwMode="auto">
          <a:xfrm>
            <a:off x="2197100" y="1676624"/>
            <a:ext cx="342900" cy="241300"/>
          </a:xfrm>
          <a:custGeom>
            <a:avLst/>
            <a:gdLst>
              <a:gd name="T0" fmla="*/ 14 w 17"/>
              <a:gd name="T1" fmla="*/ 0 h 12"/>
              <a:gd name="T2" fmla="*/ 0 w 17"/>
              <a:gd name="T3" fmla="*/ 9 h 12"/>
              <a:gd name="T4" fmla="*/ 3 w 17"/>
              <a:gd name="T5" fmla="*/ 12 h 12"/>
              <a:gd name="T6" fmla="*/ 17 w 17"/>
              <a:gd name="T7" fmla="*/ 3 h 12"/>
              <a:gd name="T8" fmla="*/ 14 w 17"/>
              <a:gd name="T9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12">
                <a:moveTo>
                  <a:pt x="14" y="0"/>
                </a:moveTo>
                <a:cubicBezTo>
                  <a:pt x="14" y="0"/>
                  <a:pt x="11" y="8"/>
                  <a:pt x="0" y="9"/>
                </a:cubicBezTo>
                <a:lnTo>
                  <a:pt x="3" y="12"/>
                </a:lnTo>
                <a:cubicBezTo>
                  <a:pt x="3" y="12"/>
                  <a:pt x="13" y="12"/>
                  <a:pt x="17" y="3"/>
                </a:cubicBezTo>
                <a:lnTo>
                  <a:pt x="14" y="0"/>
                </a:lnTo>
              </a:path>
            </a:pathLst>
          </a:custGeom>
          <a:gradFill rotWithShape="0">
            <a:gsLst>
              <a:gs pos="0">
                <a:srgbClr val="6BB4FF"/>
              </a:gs>
              <a:gs pos="100000">
                <a:srgbClr val="003B76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25221E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grpSp>
        <p:nvGrpSpPr>
          <p:cNvPr id="122" name="Group 128"/>
          <p:cNvGrpSpPr>
            <a:grpSpLocks/>
          </p:cNvGrpSpPr>
          <p:nvPr/>
        </p:nvGrpSpPr>
        <p:grpSpPr bwMode="auto">
          <a:xfrm>
            <a:off x="539750" y="4081686"/>
            <a:ext cx="1238250" cy="1916113"/>
            <a:chOff x="340" y="2976"/>
            <a:chExt cx="840" cy="1301"/>
          </a:xfrm>
        </p:grpSpPr>
        <p:sp>
          <p:nvSpPr>
            <p:cNvPr id="123" name="Freeform 68"/>
            <p:cNvSpPr>
              <a:spLocks/>
            </p:cNvSpPr>
            <p:nvPr/>
          </p:nvSpPr>
          <p:spPr bwMode="auto">
            <a:xfrm>
              <a:off x="340" y="3488"/>
              <a:ext cx="809" cy="462"/>
            </a:xfrm>
            <a:custGeom>
              <a:avLst/>
              <a:gdLst>
                <a:gd name="T0" fmla="*/ 31 w 63"/>
                <a:gd name="T1" fmla="*/ 0 h 36"/>
                <a:gd name="T2" fmla="*/ 55 w 63"/>
                <a:gd name="T3" fmla="*/ 5 h 36"/>
                <a:gd name="T4" fmla="*/ 59 w 63"/>
                <a:gd name="T5" fmla="*/ 5 h 36"/>
                <a:gd name="T6" fmla="*/ 63 w 63"/>
                <a:gd name="T7" fmla="*/ 8 h 36"/>
                <a:gd name="T8" fmla="*/ 63 w 63"/>
                <a:gd name="T9" fmla="*/ 20 h 36"/>
                <a:gd name="T10" fmla="*/ 31 w 63"/>
                <a:gd name="T11" fmla="*/ 36 h 36"/>
                <a:gd name="T12" fmla="*/ 0 w 63"/>
                <a:gd name="T13" fmla="*/ 21 h 36"/>
                <a:gd name="T14" fmla="*/ 0 w 63"/>
                <a:gd name="T15" fmla="*/ 20 h 36"/>
                <a:gd name="T16" fmla="*/ 0 w 63"/>
                <a:gd name="T17" fmla="*/ 20 h 36"/>
                <a:gd name="T18" fmla="*/ 0 w 63"/>
                <a:gd name="T19" fmla="*/ 8 h 36"/>
                <a:gd name="T20" fmla="*/ 4 w 63"/>
                <a:gd name="T21" fmla="*/ 5 h 36"/>
                <a:gd name="T22" fmla="*/ 8 w 63"/>
                <a:gd name="T23" fmla="*/ 5 h 36"/>
                <a:gd name="T24" fmla="*/ 31 w 63"/>
                <a:gd name="T2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" h="36">
                  <a:moveTo>
                    <a:pt x="31" y="0"/>
                  </a:moveTo>
                  <a:cubicBezTo>
                    <a:pt x="41" y="0"/>
                    <a:pt x="49" y="2"/>
                    <a:pt x="55" y="5"/>
                  </a:cubicBezTo>
                  <a:lnTo>
                    <a:pt x="59" y="5"/>
                  </a:lnTo>
                  <a:cubicBezTo>
                    <a:pt x="61" y="5"/>
                    <a:pt x="63" y="7"/>
                    <a:pt x="63" y="8"/>
                  </a:cubicBezTo>
                  <a:lnTo>
                    <a:pt x="63" y="20"/>
                  </a:lnTo>
                  <a:cubicBezTo>
                    <a:pt x="63" y="31"/>
                    <a:pt x="40" y="36"/>
                    <a:pt x="31" y="36"/>
                  </a:cubicBezTo>
                  <a:cubicBezTo>
                    <a:pt x="15" y="36"/>
                    <a:pt x="1" y="28"/>
                    <a:pt x="0" y="21"/>
                  </a:cubicBezTo>
                  <a:cubicBezTo>
                    <a:pt x="0" y="21"/>
                    <a:pt x="0" y="20"/>
                    <a:pt x="0" y="20"/>
                  </a:cubicBezTo>
                  <a:lnTo>
                    <a:pt x="0" y="20"/>
                  </a:lnTo>
                  <a:lnTo>
                    <a:pt x="0" y="8"/>
                  </a:lnTo>
                  <a:cubicBezTo>
                    <a:pt x="0" y="7"/>
                    <a:pt x="2" y="5"/>
                    <a:pt x="4" y="5"/>
                  </a:cubicBezTo>
                  <a:lnTo>
                    <a:pt x="8" y="5"/>
                  </a:lnTo>
                  <a:cubicBezTo>
                    <a:pt x="14" y="2"/>
                    <a:pt x="22" y="0"/>
                    <a:pt x="31" y="0"/>
                  </a:cubicBezTo>
                </a:path>
              </a:pathLst>
            </a:custGeom>
            <a:gradFill rotWithShape="0">
              <a:gsLst>
                <a:gs pos="0">
                  <a:srgbClr val="EBEBEB"/>
                </a:gs>
                <a:gs pos="100000">
                  <a:srgbClr val="41414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25221E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4" name="Oval 69"/>
            <p:cNvSpPr>
              <a:spLocks noChangeArrowheads="1"/>
            </p:cNvSpPr>
            <p:nvPr/>
          </p:nvSpPr>
          <p:spPr bwMode="auto">
            <a:xfrm>
              <a:off x="340" y="3385"/>
              <a:ext cx="809" cy="372"/>
            </a:xfrm>
            <a:prstGeom prst="ellipse">
              <a:avLst/>
            </a:prstGeom>
            <a:gradFill rotWithShape="0">
              <a:gsLst>
                <a:gs pos="0">
                  <a:srgbClr val="E1E1E1"/>
                </a:gs>
                <a:gs pos="100000">
                  <a:srgbClr val="A6A6A6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 algn="ctr">
                  <a:solidFill>
                    <a:srgbClr val="25221E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5" name="Freeform 70"/>
            <p:cNvSpPr>
              <a:spLocks/>
            </p:cNvSpPr>
            <p:nvPr/>
          </p:nvSpPr>
          <p:spPr bwMode="auto">
            <a:xfrm>
              <a:off x="340" y="3565"/>
              <a:ext cx="809" cy="192"/>
            </a:xfrm>
            <a:custGeom>
              <a:avLst/>
              <a:gdLst>
                <a:gd name="T0" fmla="*/ 62 w 63"/>
                <a:gd name="T1" fmla="*/ 0 h 15"/>
                <a:gd name="T2" fmla="*/ 63 w 63"/>
                <a:gd name="T3" fmla="*/ 0 h 15"/>
                <a:gd name="T4" fmla="*/ 31 w 63"/>
                <a:gd name="T5" fmla="*/ 15 h 15"/>
                <a:gd name="T6" fmla="*/ 0 w 63"/>
                <a:gd name="T7" fmla="*/ 0 h 15"/>
                <a:gd name="T8" fmla="*/ 0 w 63"/>
                <a:gd name="T9" fmla="*/ 0 h 15"/>
                <a:gd name="T10" fmla="*/ 31 w 63"/>
                <a:gd name="T11" fmla="*/ 13 h 15"/>
                <a:gd name="T12" fmla="*/ 62 w 63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5">
                  <a:moveTo>
                    <a:pt x="62" y="0"/>
                  </a:moveTo>
                  <a:cubicBezTo>
                    <a:pt x="62" y="0"/>
                    <a:pt x="63" y="0"/>
                    <a:pt x="63" y="0"/>
                  </a:cubicBezTo>
                  <a:cubicBezTo>
                    <a:pt x="63" y="8"/>
                    <a:pt x="48" y="15"/>
                    <a:pt x="31" y="15"/>
                  </a:cubicBezTo>
                  <a:cubicBezTo>
                    <a:pt x="14" y="15"/>
                    <a:pt x="0" y="8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7"/>
                    <a:pt x="15" y="13"/>
                    <a:pt x="31" y="13"/>
                  </a:cubicBezTo>
                  <a:cubicBezTo>
                    <a:pt x="48" y="13"/>
                    <a:pt x="62" y="7"/>
                    <a:pt x="62" y="0"/>
                  </a:cubicBezTo>
                </a:path>
              </a:pathLst>
            </a:custGeom>
            <a:gradFill rotWithShape="0">
              <a:gsLst>
                <a:gs pos="0">
                  <a:srgbClr val="E0E0E0"/>
                </a:gs>
                <a:gs pos="50000">
                  <a:srgbClr val="FFFFFF"/>
                </a:gs>
                <a:gs pos="100000">
                  <a:srgbClr val="E0E0E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25221E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6" name="Oval 23"/>
            <p:cNvSpPr>
              <a:spLocks noChangeArrowheads="1"/>
            </p:cNvSpPr>
            <p:nvPr/>
          </p:nvSpPr>
          <p:spPr bwMode="auto">
            <a:xfrm>
              <a:off x="500" y="3537"/>
              <a:ext cx="514" cy="85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7001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27" name="Group 76"/>
            <p:cNvGrpSpPr>
              <a:grpSpLocks/>
            </p:cNvGrpSpPr>
            <p:nvPr/>
          </p:nvGrpSpPr>
          <p:grpSpPr bwMode="auto">
            <a:xfrm>
              <a:off x="447" y="2976"/>
              <a:ext cx="733" cy="597"/>
              <a:chOff x="476" y="2976"/>
              <a:chExt cx="733" cy="597"/>
            </a:xfrm>
          </p:grpSpPr>
          <p:sp>
            <p:nvSpPr>
              <p:cNvPr id="129" name="Oval 17"/>
              <p:cNvSpPr>
                <a:spLocks noChangeArrowheads="1"/>
              </p:cNvSpPr>
              <p:nvPr/>
            </p:nvSpPr>
            <p:spPr bwMode="auto">
              <a:xfrm>
                <a:off x="476" y="2976"/>
                <a:ext cx="597" cy="597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3B0FF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>
                <a:outerShdw dist="25400" dir="5400000" algn="ctr" rotWithShape="0">
                  <a:srgbClr val="5F5F5F"/>
                </a:outerShdw>
              </a:effectLst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0" name="Oval 18"/>
              <p:cNvSpPr>
                <a:spLocks noChangeArrowheads="1"/>
              </p:cNvSpPr>
              <p:nvPr/>
            </p:nvSpPr>
            <p:spPr bwMode="auto">
              <a:xfrm>
                <a:off x="476" y="3071"/>
                <a:ext cx="597" cy="380"/>
              </a:xfrm>
              <a:prstGeom prst="ellipse">
                <a:avLst/>
              </a:prstGeom>
              <a:gradFill rotWithShape="0">
                <a:gsLst>
                  <a:gs pos="0">
                    <a:srgbClr val="575757"/>
                  </a:gs>
                  <a:gs pos="50000">
                    <a:srgbClr val="FFFFFF"/>
                  </a:gs>
                  <a:gs pos="100000">
                    <a:srgbClr val="575757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25221E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1" name="Oval 19"/>
              <p:cNvSpPr>
                <a:spLocks noChangeArrowheads="1"/>
              </p:cNvSpPr>
              <p:nvPr/>
            </p:nvSpPr>
            <p:spPr bwMode="auto">
              <a:xfrm>
                <a:off x="476" y="3085"/>
                <a:ext cx="597" cy="351"/>
              </a:xfrm>
              <a:prstGeom prst="ellipse">
                <a:avLst/>
              </a:prstGeom>
              <a:gradFill rotWithShape="0">
                <a:gsLst>
                  <a:gs pos="0">
                    <a:srgbClr val="8B8B8B"/>
                  </a:gs>
                  <a:gs pos="100000">
                    <a:srgbClr val="EBEBEB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25221E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2" name="Freeform 20"/>
              <p:cNvSpPr>
                <a:spLocks/>
              </p:cNvSpPr>
              <p:nvPr/>
            </p:nvSpPr>
            <p:spPr bwMode="auto">
              <a:xfrm>
                <a:off x="476" y="3261"/>
                <a:ext cx="434" cy="312"/>
              </a:xfrm>
              <a:custGeom>
                <a:avLst/>
                <a:gdLst>
                  <a:gd name="T0" fmla="*/ 19 w 32"/>
                  <a:gd name="T1" fmla="*/ 23 h 23"/>
                  <a:gd name="T2" fmla="*/ 0 w 32"/>
                  <a:gd name="T3" fmla="*/ 1 h 23"/>
                  <a:gd name="T4" fmla="*/ 0 w 32"/>
                  <a:gd name="T5" fmla="*/ 0 h 23"/>
                  <a:gd name="T6" fmla="*/ 22 w 32"/>
                  <a:gd name="T7" fmla="*/ 14 h 23"/>
                  <a:gd name="T8" fmla="*/ 32 w 32"/>
                  <a:gd name="T9" fmla="*/ 13 h 23"/>
                  <a:gd name="T10" fmla="*/ 19 w 32"/>
                  <a:gd name="T11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23">
                    <a:moveTo>
                      <a:pt x="19" y="23"/>
                    </a:moveTo>
                    <a:cubicBezTo>
                      <a:pt x="8" y="22"/>
                      <a:pt x="0" y="12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8"/>
                      <a:pt x="10" y="14"/>
                      <a:pt x="22" y="14"/>
                    </a:cubicBezTo>
                    <a:cubicBezTo>
                      <a:pt x="25" y="14"/>
                      <a:pt x="29" y="14"/>
                      <a:pt x="32" y="13"/>
                    </a:cubicBezTo>
                    <a:cubicBezTo>
                      <a:pt x="29" y="16"/>
                      <a:pt x="25" y="20"/>
                      <a:pt x="19" y="23"/>
                    </a:cubicBezTo>
                  </a:path>
                </a:pathLst>
              </a:custGeom>
              <a:gradFill rotWithShape="0">
                <a:gsLst>
                  <a:gs pos="0">
                    <a:srgbClr val="FFFFFF"/>
                  </a:gs>
                  <a:gs pos="100000">
                    <a:srgbClr val="FFFFFF">
                      <a:alpha val="0"/>
                    </a:srgb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25221E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3" name="Oval 21"/>
              <p:cNvSpPr>
                <a:spLocks noChangeArrowheads="1"/>
              </p:cNvSpPr>
              <p:nvPr/>
            </p:nvSpPr>
            <p:spPr bwMode="auto">
              <a:xfrm>
                <a:off x="585" y="3004"/>
                <a:ext cx="366" cy="230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46001">
                    <a:srgbClr val="F2F2F2">
                      <a:alpha val="53999"/>
                    </a:srgbClr>
                  </a:gs>
                  <a:gs pos="100000">
                    <a:srgbClr val="F2F2F2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54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4" name="Freeform 22"/>
              <p:cNvSpPr>
                <a:spLocks/>
              </p:cNvSpPr>
              <p:nvPr/>
            </p:nvSpPr>
            <p:spPr bwMode="auto">
              <a:xfrm>
                <a:off x="951" y="3044"/>
                <a:ext cx="258" cy="448"/>
              </a:xfrm>
              <a:custGeom>
                <a:avLst/>
                <a:gdLst>
                  <a:gd name="T0" fmla="*/ 0 w 19"/>
                  <a:gd name="T1" fmla="*/ 0 h 33"/>
                  <a:gd name="T2" fmla="*/ 0 w 19"/>
                  <a:gd name="T3" fmla="*/ 33 h 33"/>
                  <a:gd name="T4" fmla="*/ 0 w 19"/>
                  <a:gd name="T5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33">
                    <a:moveTo>
                      <a:pt x="0" y="0"/>
                    </a:moveTo>
                    <a:cubicBezTo>
                      <a:pt x="0" y="0"/>
                      <a:pt x="13" y="14"/>
                      <a:pt x="0" y="33"/>
                    </a:cubicBezTo>
                    <a:cubicBezTo>
                      <a:pt x="0" y="33"/>
                      <a:pt x="19" y="17"/>
                      <a:pt x="0" y="0"/>
                    </a:cubicBezTo>
                  </a:path>
                </a:pathLst>
              </a:custGeom>
              <a:gradFill rotWithShape="0">
                <a:gsLst>
                  <a:gs pos="0">
                    <a:srgbClr val="FFFFFF">
                      <a:alpha val="78000"/>
                    </a:srgbClr>
                  </a:gs>
                  <a:gs pos="100000">
                    <a:srgbClr val="BBE0E3">
                      <a:alpha val="32001"/>
                    </a:srgbClr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25221E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28" name="Freeform 113"/>
            <p:cNvSpPr>
              <a:spLocks/>
            </p:cNvSpPr>
            <p:nvPr/>
          </p:nvSpPr>
          <p:spPr bwMode="auto">
            <a:xfrm>
              <a:off x="346" y="3815"/>
              <a:ext cx="795" cy="462"/>
            </a:xfrm>
            <a:custGeom>
              <a:avLst/>
              <a:gdLst>
                <a:gd name="T0" fmla="*/ 62 w 62"/>
                <a:gd name="T1" fmla="*/ 0 h 35"/>
                <a:gd name="T2" fmla="*/ 62 w 62"/>
                <a:gd name="T3" fmla="*/ 10 h 35"/>
                <a:gd name="T4" fmla="*/ 43 w 62"/>
                <a:gd name="T5" fmla="*/ 25 h 35"/>
                <a:gd name="T6" fmla="*/ 48 w 62"/>
                <a:gd name="T7" fmla="*/ 35 h 35"/>
                <a:gd name="T8" fmla="*/ 14 w 62"/>
                <a:gd name="T9" fmla="*/ 35 h 35"/>
                <a:gd name="T10" fmla="*/ 20 w 62"/>
                <a:gd name="T11" fmla="*/ 25 h 35"/>
                <a:gd name="T12" fmla="*/ 0 w 62"/>
                <a:gd name="T13" fmla="*/ 11 h 35"/>
                <a:gd name="T14" fmla="*/ 0 w 62"/>
                <a:gd name="T15" fmla="*/ 11 h 35"/>
                <a:gd name="T16" fmla="*/ 0 w 62"/>
                <a:gd name="T17" fmla="*/ 10 h 35"/>
                <a:gd name="T18" fmla="*/ 0 w 62"/>
                <a:gd name="T19" fmla="*/ 0 h 35"/>
                <a:gd name="T20" fmla="*/ 31 w 62"/>
                <a:gd name="T21" fmla="*/ 11 h 35"/>
                <a:gd name="T22" fmla="*/ 62 w 62"/>
                <a:gd name="T2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" h="35">
                  <a:moveTo>
                    <a:pt x="62" y="0"/>
                  </a:moveTo>
                  <a:lnTo>
                    <a:pt x="62" y="10"/>
                  </a:lnTo>
                  <a:cubicBezTo>
                    <a:pt x="62" y="18"/>
                    <a:pt x="52" y="22"/>
                    <a:pt x="43" y="25"/>
                  </a:cubicBezTo>
                  <a:cubicBezTo>
                    <a:pt x="46" y="27"/>
                    <a:pt x="48" y="31"/>
                    <a:pt x="48" y="35"/>
                  </a:cubicBezTo>
                  <a:lnTo>
                    <a:pt x="14" y="35"/>
                  </a:lnTo>
                  <a:cubicBezTo>
                    <a:pt x="15" y="31"/>
                    <a:pt x="17" y="27"/>
                    <a:pt x="20" y="25"/>
                  </a:cubicBezTo>
                  <a:cubicBezTo>
                    <a:pt x="9" y="22"/>
                    <a:pt x="1" y="17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lnTo>
                    <a:pt x="0" y="10"/>
                  </a:lnTo>
                  <a:lnTo>
                    <a:pt x="0" y="0"/>
                  </a:lnTo>
                  <a:cubicBezTo>
                    <a:pt x="4" y="6"/>
                    <a:pt x="16" y="11"/>
                    <a:pt x="31" y="11"/>
                  </a:cubicBezTo>
                  <a:cubicBezTo>
                    <a:pt x="46" y="11"/>
                    <a:pt x="59" y="6"/>
                    <a:pt x="62" y="0"/>
                  </a:cubicBezTo>
                </a:path>
              </a:pathLst>
            </a:custGeom>
            <a:gradFill rotWithShape="0">
              <a:gsLst>
                <a:gs pos="0">
                  <a:srgbClr val="E2E2E2"/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25221E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35" name="Group 127"/>
          <p:cNvGrpSpPr>
            <a:grpSpLocks/>
          </p:cNvGrpSpPr>
          <p:nvPr/>
        </p:nvGrpSpPr>
        <p:grpSpPr bwMode="auto">
          <a:xfrm>
            <a:off x="1922463" y="4081686"/>
            <a:ext cx="1236662" cy="1435100"/>
            <a:chOff x="1278" y="2976"/>
            <a:chExt cx="840" cy="974"/>
          </a:xfrm>
        </p:grpSpPr>
        <p:sp>
          <p:nvSpPr>
            <p:cNvPr id="136" name="Freeform 80"/>
            <p:cNvSpPr>
              <a:spLocks/>
            </p:cNvSpPr>
            <p:nvPr/>
          </p:nvSpPr>
          <p:spPr bwMode="auto">
            <a:xfrm>
              <a:off x="1278" y="3488"/>
              <a:ext cx="809" cy="462"/>
            </a:xfrm>
            <a:custGeom>
              <a:avLst/>
              <a:gdLst>
                <a:gd name="T0" fmla="*/ 31 w 63"/>
                <a:gd name="T1" fmla="*/ 0 h 36"/>
                <a:gd name="T2" fmla="*/ 55 w 63"/>
                <a:gd name="T3" fmla="*/ 5 h 36"/>
                <a:gd name="T4" fmla="*/ 59 w 63"/>
                <a:gd name="T5" fmla="*/ 5 h 36"/>
                <a:gd name="T6" fmla="*/ 63 w 63"/>
                <a:gd name="T7" fmla="*/ 8 h 36"/>
                <a:gd name="T8" fmla="*/ 63 w 63"/>
                <a:gd name="T9" fmla="*/ 20 h 36"/>
                <a:gd name="T10" fmla="*/ 31 w 63"/>
                <a:gd name="T11" fmla="*/ 36 h 36"/>
                <a:gd name="T12" fmla="*/ 0 w 63"/>
                <a:gd name="T13" fmla="*/ 21 h 36"/>
                <a:gd name="T14" fmla="*/ 0 w 63"/>
                <a:gd name="T15" fmla="*/ 20 h 36"/>
                <a:gd name="T16" fmla="*/ 0 w 63"/>
                <a:gd name="T17" fmla="*/ 20 h 36"/>
                <a:gd name="T18" fmla="*/ 0 w 63"/>
                <a:gd name="T19" fmla="*/ 8 h 36"/>
                <a:gd name="T20" fmla="*/ 4 w 63"/>
                <a:gd name="T21" fmla="*/ 5 h 36"/>
                <a:gd name="T22" fmla="*/ 8 w 63"/>
                <a:gd name="T23" fmla="*/ 5 h 36"/>
                <a:gd name="T24" fmla="*/ 31 w 63"/>
                <a:gd name="T2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" h="36">
                  <a:moveTo>
                    <a:pt x="31" y="0"/>
                  </a:moveTo>
                  <a:cubicBezTo>
                    <a:pt x="41" y="0"/>
                    <a:pt x="49" y="2"/>
                    <a:pt x="55" y="5"/>
                  </a:cubicBezTo>
                  <a:lnTo>
                    <a:pt x="59" y="5"/>
                  </a:lnTo>
                  <a:cubicBezTo>
                    <a:pt x="61" y="5"/>
                    <a:pt x="63" y="7"/>
                    <a:pt x="63" y="8"/>
                  </a:cubicBezTo>
                  <a:lnTo>
                    <a:pt x="63" y="20"/>
                  </a:lnTo>
                  <a:cubicBezTo>
                    <a:pt x="63" y="31"/>
                    <a:pt x="40" y="36"/>
                    <a:pt x="31" y="36"/>
                  </a:cubicBezTo>
                  <a:cubicBezTo>
                    <a:pt x="15" y="36"/>
                    <a:pt x="1" y="28"/>
                    <a:pt x="0" y="21"/>
                  </a:cubicBezTo>
                  <a:cubicBezTo>
                    <a:pt x="0" y="21"/>
                    <a:pt x="0" y="20"/>
                    <a:pt x="0" y="20"/>
                  </a:cubicBezTo>
                  <a:lnTo>
                    <a:pt x="0" y="20"/>
                  </a:lnTo>
                  <a:lnTo>
                    <a:pt x="0" y="8"/>
                  </a:lnTo>
                  <a:cubicBezTo>
                    <a:pt x="0" y="7"/>
                    <a:pt x="2" y="5"/>
                    <a:pt x="4" y="5"/>
                  </a:cubicBezTo>
                  <a:lnTo>
                    <a:pt x="8" y="5"/>
                  </a:lnTo>
                  <a:cubicBezTo>
                    <a:pt x="14" y="2"/>
                    <a:pt x="22" y="0"/>
                    <a:pt x="31" y="0"/>
                  </a:cubicBezTo>
                </a:path>
              </a:pathLst>
            </a:custGeom>
            <a:gradFill rotWithShape="0">
              <a:gsLst>
                <a:gs pos="0">
                  <a:srgbClr val="EBEBEB"/>
                </a:gs>
                <a:gs pos="100000">
                  <a:srgbClr val="41414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25221E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7" name="Oval 81"/>
            <p:cNvSpPr>
              <a:spLocks noChangeArrowheads="1"/>
            </p:cNvSpPr>
            <p:nvPr/>
          </p:nvSpPr>
          <p:spPr bwMode="auto">
            <a:xfrm>
              <a:off x="1278" y="3385"/>
              <a:ext cx="809" cy="372"/>
            </a:xfrm>
            <a:prstGeom prst="ellipse">
              <a:avLst/>
            </a:prstGeom>
            <a:gradFill rotWithShape="0">
              <a:gsLst>
                <a:gs pos="0">
                  <a:srgbClr val="E1E1E1"/>
                </a:gs>
                <a:gs pos="100000">
                  <a:srgbClr val="A6A6A6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 algn="ctr">
                  <a:solidFill>
                    <a:srgbClr val="25221E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8" name="Freeform 82"/>
            <p:cNvSpPr>
              <a:spLocks/>
            </p:cNvSpPr>
            <p:nvPr/>
          </p:nvSpPr>
          <p:spPr bwMode="auto">
            <a:xfrm>
              <a:off x="1278" y="3565"/>
              <a:ext cx="809" cy="192"/>
            </a:xfrm>
            <a:custGeom>
              <a:avLst/>
              <a:gdLst>
                <a:gd name="T0" fmla="*/ 62 w 63"/>
                <a:gd name="T1" fmla="*/ 0 h 15"/>
                <a:gd name="T2" fmla="*/ 63 w 63"/>
                <a:gd name="T3" fmla="*/ 0 h 15"/>
                <a:gd name="T4" fmla="*/ 31 w 63"/>
                <a:gd name="T5" fmla="*/ 15 h 15"/>
                <a:gd name="T6" fmla="*/ 0 w 63"/>
                <a:gd name="T7" fmla="*/ 0 h 15"/>
                <a:gd name="T8" fmla="*/ 0 w 63"/>
                <a:gd name="T9" fmla="*/ 0 h 15"/>
                <a:gd name="T10" fmla="*/ 31 w 63"/>
                <a:gd name="T11" fmla="*/ 13 h 15"/>
                <a:gd name="T12" fmla="*/ 62 w 63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5">
                  <a:moveTo>
                    <a:pt x="62" y="0"/>
                  </a:moveTo>
                  <a:cubicBezTo>
                    <a:pt x="62" y="0"/>
                    <a:pt x="63" y="0"/>
                    <a:pt x="63" y="0"/>
                  </a:cubicBezTo>
                  <a:cubicBezTo>
                    <a:pt x="63" y="8"/>
                    <a:pt x="48" y="15"/>
                    <a:pt x="31" y="15"/>
                  </a:cubicBezTo>
                  <a:cubicBezTo>
                    <a:pt x="14" y="15"/>
                    <a:pt x="0" y="8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7"/>
                    <a:pt x="15" y="13"/>
                    <a:pt x="31" y="13"/>
                  </a:cubicBezTo>
                  <a:cubicBezTo>
                    <a:pt x="48" y="13"/>
                    <a:pt x="62" y="7"/>
                    <a:pt x="62" y="0"/>
                  </a:cubicBezTo>
                </a:path>
              </a:pathLst>
            </a:custGeom>
            <a:gradFill rotWithShape="0">
              <a:gsLst>
                <a:gs pos="0">
                  <a:srgbClr val="E0E0E0"/>
                </a:gs>
                <a:gs pos="50000">
                  <a:srgbClr val="FFFFFF"/>
                </a:gs>
                <a:gs pos="100000">
                  <a:srgbClr val="E0E0E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25221E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9" name="Oval 83"/>
            <p:cNvSpPr>
              <a:spLocks noChangeArrowheads="1"/>
            </p:cNvSpPr>
            <p:nvPr/>
          </p:nvSpPr>
          <p:spPr bwMode="auto">
            <a:xfrm>
              <a:off x="1438" y="3537"/>
              <a:ext cx="514" cy="85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7001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40" name="Group 84"/>
            <p:cNvGrpSpPr>
              <a:grpSpLocks/>
            </p:cNvGrpSpPr>
            <p:nvPr/>
          </p:nvGrpSpPr>
          <p:grpSpPr bwMode="auto">
            <a:xfrm>
              <a:off x="1385" y="2976"/>
              <a:ext cx="733" cy="597"/>
              <a:chOff x="476" y="2976"/>
              <a:chExt cx="733" cy="597"/>
            </a:xfrm>
          </p:grpSpPr>
          <p:sp>
            <p:nvSpPr>
              <p:cNvPr id="141" name="Oval 85"/>
              <p:cNvSpPr>
                <a:spLocks noChangeArrowheads="1"/>
              </p:cNvSpPr>
              <p:nvPr/>
            </p:nvSpPr>
            <p:spPr bwMode="auto">
              <a:xfrm>
                <a:off x="476" y="2976"/>
                <a:ext cx="597" cy="597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B0B0B0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>
                <a:outerShdw dist="25400" dir="5400000" algn="ctr" rotWithShape="0">
                  <a:srgbClr val="5F5F5F"/>
                </a:outerShdw>
              </a:effectLst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2" name="Oval 86"/>
              <p:cNvSpPr>
                <a:spLocks noChangeArrowheads="1"/>
              </p:cNvSpPr>
              <p:nvPr/>
            </p:nvSpPr>
            <p:spPr bwMode="auto">
              <a:xfrm>
                <a:off x="476" y="3071"/>
                <a:ext cx="597" cy="380"/>
              </a:xfrm>
              <a:prstGeom prst="ellipse">
                <a:avLst/>
              </a:prstGeom>
              <a:gradFill rotWithShape="0">
                <a:gsLst>
                  <a:gs pos="0">
                    <a:srgbClr val="575757"/>
                  </a:gs>
                  <a:gs pos="50000">
                    <a:srgbClr val="FFFFFF"/>
                  </a:gs>
                  <a:gs pos="100000">
                    <a:srgbClr val="575757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25221E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3" name="Oval 87"/>
              <p:cNvSpPr>
                <a:spLocks noChangeArrowheads="1"/>
              </p:cNvSpPr>
              <p:nvPr/>
            </p:nvSpPr>
            <p:spPr bwMode="auto">
              <a:xfrm>
                <a:off x="476" y="3085"/>
                <a:ext cx="597" cy="351"/>
              </a:xfrm>
              <a:prstGeom prst="ellipse">
                <a:avLst/>
              </a:prstGeom>
              <a:gradFill rotWithShape="0">
                <a:gsLst>
                  <a:gs pos="0">
                    <a:srgbClr val="8B8B8B"/>
                  </a:gs>
                  <a:gs pos="100000">
                    <a:srgbClr val="EBEBEB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25221E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4" name="Freeform 88"/>
              <p:cNvSpPr>
                <a:spLocks/>
              </p:cNvSpPr>
              <p:nvPr/>
            </p:nvSpPr>
            <p:spPr bwMode="auto">
              <a:xfrm>
                <a:off x="476" y="3261"/>
                <a:ext cx="434" cy="312"/>
              </a:xfrm>
              <a:custGeom>
                <a:avLst/>
                <a:gdLst>
                  <a:gd name="T0" fmla="*/ 19 w 32"/>
                  <a:gd name="T1" fmla="*/ 23 h 23"/>
                  <a:gd name="T2" fmla="*/ 0 w 32"/>
                  <a:gd name="T3" fmla="*/ 1 h 23"/>
                  <a:gd name="T4" fmla="*/ 0 w 32"/>
                  <a:gd name="T5" fmla="*/ 0 h 23"/>
                  <a:gd name="T6" fmla="*/ 22 w 32"/>
                  <a:gd name="T7" fmla="*/ 14 h 23"/>
                  <a:gd name="T8" fmla="*/ 32 w 32"/>
                  <a:gd name="T9" fmla="*/ 13 h 23"/>
                  <a:gd name="T10" fmla="*/ 19 w 32"/>
                  <a:gd name="T11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23">
                    <a:moveTo>
                      <a:pt x="19" y="23"/>
                    </a:moveTo>
                    <a:cubicBezTo>
                      <a:pt x="8" y="22"/>
                      <a:pt x="0" y="12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8"/>
                      <a:pt x="10" y="14"/>
                      <a:pt x="22" y="14"/>
                    </a:cubicBezTo>
                    <a:cubicBezTo>
                      <a:pt x="25" y="14"/>
                      <a:pt x="29" y="14"/>
                      <a:pt x="32" y="13"/>
                    </a:cubicBezTo>
                    <a:cubicBezTo>
                      <a:pt x="29" y="16"/>
                      <a:pt x="25" y="20"/>
                      <a:pt x="19" y="23"/>
                    </a:cubicBezTo>
                  </a:path>
                </a:pathLst>
              </a:custGeom>
              <a:gradFill rotWithShape="0">
                <a:gsLst>
                  <a:gs pos="0">
                    <a:srgbClr val="FFFFFF"/>
                  </a:gs>
                  <a:gs pos="100000">
                    <a:srgbClr val="FFFFFF">
                      <a:alpha val="0"/>
                    </a:srgb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25221E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5" name="Oval 89"/>
              <p:cNvSpPr>
                <a:spLocks noChangeArrowheads="1"/>
              </p:cNvSpPr>
              <p:nvPr/>
            </p:nvSpPr>
            <p:spPr bwMode="auto">
              <a:xfrm>
                <a:off x="585" y="3004"/>
                <a:ext cx="366" cy="230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46001">
                    <a:srgbClr val="F2F2F2">
                      <a:alpha val="53999"/>
                    </a:srgbClr>
                  </a:gs>
                  <a:gs pos="100000">
                    <a:srgbClr val="F2F2F2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54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6" name="Freeform 90"/>
              <p:cNvSpPr>
                <a:spLocks/>
              </p:cNvSpPr>
              <p:nvPr/>
            </p:nvSpPr>
            <p:spPr bwMode="auto">
              <a:xfrm>
                <a:off x="951" y="3044"/>
                <a:ext cx="258" cy="448"/>
              </a:xfrm>
              <a:custGeom>
                <a:avLst/>
                <a:gdLst>
                  <a:gd name="T0" fmla="*/ 0 w 19"/>
                  <a:gd name="T1" fmla="*/ 0 h 33"/>
                  <a:gd name="T2" fmla="*/ 0 w 19"/>
                  <a:gd name="T3" fmla="*/ 33 h 33"/>
                  <a:gd name="T4" fmla="*/ 0 w 19"/>
                  <a:gd name="T5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33">
                    <a:moveTo>
                      <a:pt x="0" y="0"/>
                    </a:moveTo>
                    <a:cubicBezTo>
                      <a:pt x="0" y="0"/>
                      <a:pt x="13" y="14"/>
                      <a:pt x="0" y="33"/>
                    </a:cubicBezTo>
                    <a:cubicBezTo>
                      <a:pt x="0" y="33"/>
                      <a:pt x="19" y="17"/>
                      <a:pt x="0" y="0"/>
                    </a:cubicBezTo>
                  </a:path>
                </a:pathLst>
              </a:custGeom>
              <a:gradFill rotWithShape="0">
                <a:gsLst>
                  <a:gs pos="0">
                    <a:srgbClr val="FFFFFF">
                      <a:alpha val="78000"/>
                    </a:srgbClr>
                  </a:gs>
                  <a:gs pos="100000">
                    <a:srgbClr val="E0E0E0">
                      <a:alpha val="32001"/>
                    </a:srgbClr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25221E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147" name="Freeform 116"/>
          <p:cNvSpPr>
            <a:spLocks/>
          </p:cNvSpPr>
          <p:nvPr/>
        </p:nvSpPr>
        <p:spPr bwMode="auto">
          <a:xfrm>
            <a:off x="1927225" y="5316761"/>
            <a:ext cx="1171575" cy="681038"/>
          </a:xfrm>
          <a:custGeom>
            <a:avLst/>
            <a:gdLst>
              <a:gd name="T0" fmla="*/ 62 w 62"/>
              <a:gd name="T1" fmla="*/ 0 h 35"/>
              <a:gd name="T2" fmla="*/ 62 w 62"/>
              <a:gd name="T3" fmla="*/ 10 h 35"/>
              <a:gd name="T4" fmla="*/ 43 w 62"/>
              <a:gd name="T5" fmla="*/ 25 h 35"/>
              <a:gd name="T6" fmla="*/ 48 w 62"/>
              <a:gd name="T7" fmla="*/ 35 h 35"/>
              <a:gd name="T8" fmla="*/ 14 w 62"/>
              <a:gd name="T9" fmla="*/ 35 h 35"/>
              <a:gd name="T10" fmla="*/ 20 w 62"/>
              <a:gd name="T11" fmla="*/ 25 h 35"/>
              <a:gd name="T12" fmla="*/ 0 w 62"/>
              <a:gd name="T13" fmla="*/ 11 h 35"/>
              <a:gd name="T14" fmla="*/ 0 w 62"/>
              <a:gd name="T15" fmla="*/ 11 h 35"/>
              <a:gd name="T16" fmla="*/ 0 w 62"/>
              <a:gd name="T17" fmla="*/ 10 h 35"/>
              <a:gd name="T18" fmla="*/ 0 w 62"/>
              <a:gd name="T19" fmla="*/ 0 h 35"/>
              <a:gd name="T20" fmla="*/ 31 w 62"/>
              <a:gd name="T21" fmla="*/ 11 h 35"/>
              <a:gd name="T22" fmla="*/ 62 w 62"/>
              <a:gd name="T23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2" h="35">
                <a:moveTo>
                  <a:pt x="62" y="0"/>
                </a:moveTo>
                <a:lnTo>
                  <a:pt x="62" y="10"/>
                </a:lnTo>
                <a:cubicBezTo>
                  <a:pt x="62" y="18"/>
                  <a:pt x="52" y="22"/>
                  <a:pt x="43" y="25"/>
                </a:cubicBezTo>
                <a:cubicBezTo>
                  <a:pt x="46" y="27"/>
                  <a:pt x="48" y="31"/>
                  <a:pt x="48" y="35"/>
                </a:cubicBezTo>
                <a:lnTo>
                  <a:pt x="14" y="35"/>
                </a:lnTo>
                <a:cubicBezTo>
                  <a:pt x="15" y="31"/>
                  <a:pt x="17" y="27"/>
                  <a:pt x="20" y="25"/>
                </a:cubicBezTo>
                <a:cubicBezTo>
                  <a:pt x="9" y="22"/>
                  <a:pt x="1" y="17"/>
                  <a:pt x="0" y="11"/>
                </a:cubicBezTo>
                <a:cubicBezTo>
                  <a:pt x="0" y="11"/>
                  <a:pt x="0" y="11"/>
                  <a:pt x="0" y="11"/>
                </a:cubicBezTo>
                <a:lnTo>
                  <a:pt x="0" y="10"/>
                </a:lnTo>
                <a:lnTo>
                  <a:pt x="0" y="0"/>
                </a:lnTo>
                <a:cubicBezTo>
                  <a:pt x="4" y="6"/>
                  <a:pt x="16" y="11"/>
                  <a:pt x="31" y="11"/>
                </a:cubicBezTo>
                <a:cubicBezTo>
                  <a:pt x="46" y="11"/>
                  <a:pt x="59" y="6"/>
                  <a:pt x="62" y="0"/>
                </a:cubicBezTo>
              </a:path>
            </a:pathLst>
          </a:custGeom>
          <a:gradFill rotWithShape="0">
            <a:gsLst>
              <a:gs pos="0">
                <a:srgbClr val="E2E2E2"/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cap="flat" cmpd="sng">
                <a:solidFill>
                  <a:srgbClr val="25221E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grpSp>
        <p:nvGrpSpPr>
          <p:cNvPr id="148" name="Group 126"/>
          <p:cNvGrpSpPr>
            <a:grpSpLocks/>
          </p:cNvGrpSpPr>
          <p:nvPr/>
        </p:nvGrpSpPr>
        <p:grpSpPr bwMode="auto">
          <a:xfrm>
            <a:off x="3303588" y="4081686"/>
            <a:ext cx="1238250" cy="1435100"/>
            <a:chOff x="2216" y="2976"/>
            <a:chExt cx="840" cy="974"/>
          </a:xfrm>
        </p:grpSpPr>
        <p:sp>
          <p:nvSpPr>
            <p:cNvPr id="149" name="Freeform 92"/>
            <p:cNvSpPr>
              <a:spLocks/>
            </p:cNvSpPr>
            <p:nvPr/>
          </p:nvSpPr>
          <p:spPr bwMode="auto">
            <a:xfrm>
              <a:off x="2216" y="3488"/>
              <a:ext cx="809" cy="462"/>
            </a:xfrm>
            <a:custGeom>
              <a:avLst/>
              <a:gdLst>
                <a:gd name="T0" fmla="*/ 31 w 63"/>
                <a:gd name="T1" fmla="*/ 0 h 36"/>
                <a:gd name="T2" fmla="*/ 55 w 63"/>
                <a:gd name="T3" fmla="*/ 5 h 36"/>
                <a:gd name="T4" fmla="*/ 59 w 63"/>
                <a:gd name="T5" fmla="*/ 5 h 36"/>
                <a:gd name="T6" fmla="*/ 63 w 63"/>
                <a:gd name="T7" fmla="*/ 8 h 36"/>
                <a:gd name="T8" fmla="*/ 63 w 63"/>
                <a:gd name="T9" fmla="*/ 20 h 36"/>
                <a:gd name="T10" fmla="*/ 31 w 63"/>
                <a:gd name="T11" fmla="*/ 36 h 36"/>
                <a:gd name="T12" fmla="*/ 0 w 63"/>
                <a:gd name="T13" fmla="*/ 21 h 36"/>
                <a:gd name="T14" fmla="*/ 0 w 63"/>
                <a:gd name="T15" fmla="*/ 20 h 36"/>
                <a:gd name="T16" fmla="*/ 0 w 63"/>
                <a:gd name="T17" fmla="*/ 20 h 36"/>
                <a:gd name="T18" fmla="*/ 0 w 63"/>
                <a:gd name="T19" fmla="*/ 8 h 36"/>
                <a:gd name="T20" fmla="*/ 4 w 63"/>
                <a:gd name="T21" fmla="*/ 5 h 36"/>
                <a:gd name="T22" fmla="*/ 8 w 63"/>
                <a:gd name="T23" fmla="*/ 5 h 36"/>
                <a:gd name="T24" fmla="*/ 31 w 63"/>
                <a:gd name="T2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" h="36">
                  <a:moveTo>
                    <a:pt x="31" y="0"/>
                  </a:moveTo>
                  <a:cubicBezTo>
                    <a:pt x="41" y="0"/>
                    <a:pt x="49" y="2"/>
                    <a:pt x="55" y="5"/>
                  </a:cubicBezTo>
                  <a:lnTo>
                    <a:pt x="59" y="5"/>
                  </a:lnTo>
                  <a:cubicBezTo>
                    <a:pt x="61" y="5"/>
                    <a:pt x="63" y="7"/>
                    <a:pt x="63" y="8"/>
                  </a:cubicBezTo>
                  <a:lnTo>
                    <a:pt x="63" y="20"/>
                  </a:lnTo>
                  <a:cubicBezTo>
                    <a:pt x="63" y="31"/>
                    <a:pt x="40" y="36"/>
                    <a:pt x="31" y="36"/>
                  </a:cubicBezTo>
                  <a:cubicBezTo>
                    <a:pt x="15" y="36"/>
                    <a:pt x="1" y="28"/>
                    <a:pt x="0" y="21"/>
                  </a:cubicBezTo>
                  <a:cubicBezTo>
                    <a:pt x="0" y="21"/>
                    <a:pt x="0" y="20"/>
                    <a:pt x="0" y="20"/>
                  </a:cubicBezTo>
                  <a:lnTo>
                    <a:pt x="0" y="20"/>
                  </a:lnTo>
                  <a:lnTo>
                    <a:pt x="0" y="8"/>
                  </a:lnTo>
                  <a:cubicBezTo>
                    <a:pt x="0" y="7"/>
                    <a:pt x="2" y="5"/>
                    <a:pt x="4" y="5"/>
                  </a:cubicBezTo>
                  <a:lnTo>
                    <a:pt x="8" y="5"/>
                  </a:lnTo>
                  <a:cubicBezTo>
                    <a:pt x="14" y="2"/>
                    <a:pt x="22" y="0"/>
                    <a:pt x="31" y="0"/>
                  </a:cubicBezTo>
                </a:path>
              </a:pathLst>
            </a:custGeom>
            <a:gradFill rotWithShape="0">
              <a:gsLst>
                <a:gs pos="0">
                  <a:srgbClr val="EBEBEB"/>
                </a:gs>
                <a:gs pos="100000">
                  <a:srgbClr val="41414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25221E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0" name="Oval 93"/>
            <p:cNvSpPr>
              <a:spLocks noChangeArrowheads="1"/>
            </p:cNvSpPr>
            <p:nvPr/>
          </p:nvSpPr>
          <p:spPr bwMode="auto">
            <a:xfrm>
              <a:off x="2216" y="3385"/>
              <a:ext cx="809" cy="372"/>
            </a:xfrm>
            <a:prstGeom prst="ellipse">
              <a:avLst/>
            </a:prstGeom>
            <a:gradFill rotWithShape="0">
              <a:gsLst>
                <a:gs pos="0">
                  <a:srgbClr val="E1E1E1"/>
                </a:gs>
                <a:gs pos="100000">
                  <a:srgbClr val="A6A6A6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 algn="ctr">
                  <a:solidFill>
                    <a:srgbClr val="25221E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1" name="Freeform 94"/>
            <p:cNvSpPr>
              <a:spLocks/>
            </p:cNvSpPr>
            <p:nvPr/>
          </p:nvSpPr>
          <p:spPr bwMode="auto">
            <a:xfrm>
              <a:off x="2216" y="3565"/>
              <a:ext cx="809" cy="192"/>
            </a:xfrm>
            <a:custGeom>
              <a:avLst/>
              <a:gdLst>
                <a:gd name="T0" fmla="*/ 62 w 63"/>
                <a:gd name="T1" fmla="*/ 0 h 15"/>
                <a:gd name="T2" fmla="*/ 63 w 63"/>
                <a:gd name="T3" fmla="*/ 0 h 15"/>
                <a:gd name="T4" fmla="*/ 31 w 63"/>
                <a:gd name="T5" fmla="*/ 15 h 15"/>
                <a:gd name="T6" fmla="*/ 0 w 63"/>
                <a:gd name="T7" fmla="*/ 0 h 15"/>
                <a:gd name="T8" fmla="*/ 0 w 63"/>
                <a:gd name="T9" fmla="*/ 0 h 15"/>
                <a:gd name="T10" fmla="*/ 31 w 63"/>
                <a:gd name="T11" fmla="*/ 13 h 15"/>
                <a:gd name="T12" fmla="*/ 62 w 63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5">
                  <a:moveTo>
                    <a:pt x="62" y="0"/>
                  </a:moveTo>
                  <a:cubicBezTo>
                    <a:pt x="62" y="0"/>
                    <a:pt x="63" y="0"/>
                    <a:pt x="63" y="0"/>
                  </a:cubicBezTo>
                  <a:cubicBezTo>
                    <a:pt x="63" y="8"/>
                    <a:pt x="48" y="15"/>
                    <a:pt x="31" y="15"/>
                  </a:cubicBezTo>
                  <a:cubicBezTo>
                    <a:pt x="14" y="15"/>
                    <a:pt x="0" y="8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7"/>
                    <a:pt x="15" y="13"/>
                    <a:pt x="31" y="13"/>
                  </a:cubicBezTo>
                  <a:cubicBezTo>
                    <a:pt x="48" y="13"/>
                    <a:pt x="62" y="7"/>
                    <a:pt x="62" y="0"/>
                  </a:cubicBezTo>
                </a:path>
              </a:pathLst>
            </a:custGeom>
            <a:gradFill rotWithShape="0">
              <a:gsLst>
                <a:gs pos="0">
                  <a:srgbClr val="E0E0E0"/>
                </a:gs>
                <a:gs pos="50000">
                  <a:srgbClr val="FFFFFF"/>
                </a:gs>
                <a:gs pos="100000">
                  <a:srgbClr val="E0E0E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25221E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2" name="Oval 95"/>
            <p:cNvSpPr>
              <a:spLocks noChangeArrowheads="1"/>
            </p:cNvSpPr>
            <p:nvPr/>
          </p:nvSpPr>
          <p:spPr bwMode="auto">
            <a:xfrm>
              <a:off x="2376" y="3537"/>
              <a:ext cx="514" cy="85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7001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53" name="Group 96"/>
            <p:cNvGrpSpPr>
              <a:grpSpLocks/>
            </p:cNvGrpSpPr>
            <p:nvPr/>
          </p:nvGrpSpPr>
          <p:grpSpPr bwMode="auto">
            <a:xfrm>
              <a:off x="2323" y="2976"/>
              <a:ext cx="733" cy="597"/>
              <a:chOff x="476" y="2976"/>
              <a:chExt cx="733" cy="597"/>
            </a:xfrm>
          </p:grpSpPr>
          <p:sp>
            <p:nvSpPr>
              <p:cNvPr id="154" name="Oval 97"/>
              <p:cNvSpPr>
                <a:spLocks noChangeArrowheads="1"/>
              </p:cNvSpPr>
              <p:nvPr/>
            </p:nvSpPr>
            <p:spPr bwMode="auto">
              <a:xfrm>
                <a:off x="476" y="2976"/>
                <a:ext cx="597" cy="597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B0B0B0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>
                <a:outerShdw dist="25400" dir="5400000" algn="ctr" rotWithShape="0">
                  <a:srgbClr val="5F5F5F"/>
                </a:outerShdw>
              </a:effectLst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5" name="Oval 98"/>
              <p:cNvSpPr>
                <a:spLocks noChangeArrowheads="1"/>
              </p:cNvSpPr>
              <p:nvPr/>
            </p:nvSpPr>
            <p:spPr bwMode="auto">
              <a:xfrm>
                <a:off x="476" y="3071"/>
                <a:ext cx="597" cy="380"/>
              </a:xfrm>
              <a:prstGeom prst="ellipse">
                <a:avLst/>
              </a:prstGeom>
              <a:gradFill rotWithShape="0">
                <a:gsLst>
                  <a:gs pos="0">
                    <a:srgbClr val="575757"/>
                  </a:gs>
                  <a:gs pos="50000">
                    <a:srgbClr val="FFFFFF"/>
                  </a:gs>
                  <a:gs pos="100000">
                    <a:srgbClr val="575757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25221E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6" name="Oval 99"/>
              <p:cNvSpPr>
                <a:spLocks noChangeArrowheads="1"/>
              </p:cNvSpPr>
              <p:nvPr/>
            </p:nvSpPr>
            <p:spPr bwMode="auto">
              <a:xfrm>
                <a:off x="476" y="3085"/>
                <a:ext cx="597" cy="351"/>
              </a:xfrm>
              <a:prstGeom prst="ellipse">
                <a:avLst/>
              </a:prstGeom>
              <a:gradFill rotWithShape="0">
                <a:gsLst>
                  <a:gs pos="0">
                    <a:srgbClr val="8B8B8B"/>
                  </a:gs>
                  <a:gs pos="100000">
                    <a:srgbClr val="EBEBEB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25221E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7" name="Freeform 100"/>
              <p:cNvSpPr>
                <a:spLocks/>
              </p:cNvSpPr>
              <p:nvPr/>
            </p:nvSpPr>
            <p:spPr bwMode="auto">
              <a:xfrm>
                <a:off x="476" y="3261"/>
                <a:ext cx="434" cy="312"/>
              </a:xfrm>
              <a:custGeom>
                <a:avLst/>
                <a:gdLst>
                  <a:gd name="T0" fmla="*/ 19 w 32"/>
                  <a:gd name="T1" fmla="*/ 23 h 23"/>
                  <a:gd name="T2" fmla="*/ 0 w 32"/>
                  <a:gd name="T3" fmla="*/ 1 h 23"/>
                  <a:gd name="T4" fmla="*/ 0 w 32"/>
                  <a:gd name="T5" fmla="*/ 0 h 23"/>
                  <a:gd name="T6" fmla="*/ 22 w 32"/>
                  <a:gd name="T7" fmla="*/ 14 h 23"/>
                  <a:gd name="T8" fmla="*/ 32 w 32"/>
                  <a:gd name="T9" fmla="*/ 13 h 23"/>
                  <a:gd name="T10" fmla="*/ 19 w 32"/>
                  <a:gd name="T11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23">
                    <a:moveTo>
                      <a:pt x="19" y="23"/>
                    </a:moveTo>
                    <a:cubicBezTo>
                      <a:pt x="8" y="22"/>
                      <a:pt x="0" y="12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8"/>
                      <a:pt x="10" y="14"/>
                      <a:pt x="22" y="14"/>
                    </a:cubicBezTo>
                    <a:cubicBezTo>
                      <a:pt x="25" y="14"/>
                      <a:pt x="29" y="14"/>
                      <a:pt x="32" y="13"/>
                    </a:cubicBezTo>
                    <a:cubicBezTo>
                      <a:pt x="29" y="16"/>
                      <a:pt x="25" y="20"/>
                      <a:pt x="19" y="23"/>
                    </a:cubicBezTo>
                  </a:path>
                </a:pathLst>
              </a:custGeom>
              <a:gradFill rotWithShape="0">
                <a:gsLst>
                  <a:gs pos="0">
                    <a:srgbClr val="FFFFFF"/>
                  </a:gs>
                  <a:gs pos="100000">
                    <a:srgbClr val="FFFFFF">
                      <a:alpha val="0"/>
                    </a:srgb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25221E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8" name="Oval 101"/>
              <p:cNvSpPr>
                <a:spLocks noChangeArrowheads="1"/>
              </p:cNvSpPr>
              <p:nvPr/>
            </p:nvSpPr>
            <p:spPr bwMode="auto">
              <a:xfrm>
                <a:off x="585" y="3004"/>
                <a:ext cx="366" cy="230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46001">
                    <a:srgbClr val="F2F2F2">
                      <a:alpha val="53999"/>
                    </a:srgbClr>
                  </a:gs>
                  <a:gs pos="100000">
                    <a:srgbClr val="F2F2F2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54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9" name="Freeform 102"/>
              <p:cNvSpPr>
                <a:spLocks/>
              </p:cNvSpPr>
              <p:nvPr/>
            </p:nvSpPr>
            <p:spPr bwMode="auto">
              <a:xfrm>
                <a:off x="951" y="3044"/>
                <a:ext cx="258" cy="448"/>
              </a:xfrm>
              <a:custGeom>
                <a:avLst/>
                <a:gdLst>
                  <a:gd name="T0" fmla="*/ 0 w 19"/>
                  <a:gd name="T1" fmla="*/ 0 h 33"/>
                  <a:gd name="T2" fmla="*/ 0 w 19"/>
                  <a:gd name="T3" fmla="*/ 33 h 33"/>
                  <a:gd name="T4" fmla="*/ 0 w 19"/>
                  <a:gd name="T5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33">
                    <a:moveTo>
                      <a:pt x="0" y="0"/>
                    </a:moveTo>
                    <a:cubicBezTo>
                      <a:pt x="0" y="0"/>
                      <a:pt x="13" y="14"/>
                      <a:pt x="0" y="33"/>
                    </a:cubicBezTo>
                    <a:cubicBezTo>
                      <a:pt x="0" y="33"/>
                      <a:pt x="19" y="17"/>
                      <a:pt x="0" y="0"/>
                    </a:cubicBezTo>
                  </a:path>
                </a:pathLst>
              </a:custGeom>
              <a:gradFill rotWithShape="0">
                <a:gsLst>
                  <a:gs pos="0">
                    <a:srgbClr val="FFFFFF">
                      <a:alpha val="78000"/>
                    </a:srgbClr>
                  </a:gs>
                  <a:gs pos="100000">
                    <a:srgbClr val="E0E0E0">
                      <a:alpha val="32001"/>
                    </a:srgbClr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25221E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160" name="Freeform 117"/>
          <p:cNvSpPr>
            <a:spLocks/>
          </p:cNvSpPr>
          <p:nvPr/>
        </p:nvSpPr>
        <p:spPr bwMode="auto">
          <a:xfrm>
            <a:off x="3319463" y="5316761"/>
            <a:ext cx="1171575" cy="681038"/>
          </a:xfrm>
          <a:custGeom>
            <a:avLst/>
            <a:gdLst>
              <a:gd name="T0" fmla="*/ 62 w 62"/>
              <a:gd name="T1" fmla="*/ 0 h 35"/>
              <a:gd name="T2" fmla="*/ 62 w 62"/>
              <a:gd name="T3" fmla="*/ 10 h 35"/>
              <a:gd name="T4" fmla="*/ 43 w 62"/>
              <a:gd name="T5" fmla="*/ 25 h 35"/>
              <a:gd name="T6" fmla="*/ 48 w 62"/>
              <a:gd name="T7" fmla="*/ 35 h 35"/>
              <a:gd name="T8" fmla="*/ 14 w 62"/>
              <a:gd name="T9" fmla="*/ 35 h 35"/>
              <a:gd name="T10" fmla="*/ 20 w 62"/>
              <a:gd name="T11" fmla="*/ 25 h 35"/>
              <a:gd name="T12" fmla="*/ 0 w 62"/>
              <a:gd name="T13" fmla="*/ 11 h 35"/>
              <a:gd name="T14" fmla="*/ 0 w 62"/>
              <a:gd name="T15" fmla="*/ 11 h 35"/>
              <a:gd name="T16" fmla="*/ 0 w 62"/>
              <a:gd name="T17" fmla="*/ 10 h 35"/>
              <a:gd name="T18" fmla="*/ 0 w 62"/>
              <a:gd name="T19" fmla="*/ 0 h 35"/>
              <a:gd name="T20" fmla="*/ 31 w 62"/>
              <a:gd name="T21" fmla="*/ 11 h 35"/>
              <a:gd name="T22" fmla="*/ 62 w 62"/>
              <a:gd name="T23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2" h="35">
                <a:moveTo>
                  <a:pt x="62" y="0"/>
                </a:moveTo>
                <a:lnTo>
                  <a:pt x="62" y="10"/>
                </a:lnTo>
                <a:cubicBezTo>
                  <a:pt x="62" y="18"/>
                  <a:pt x="52" y="22"/>
                  <a:pt x="43" y="25"/>
                </a:cubicBezTo>
                <a:cubicBezTo>
                  <a:pt x="46" y="27"/>
                  <a:pt x="48" y="31"/>
                  <a:pt x="48" y="35"/>
                </a:cubicBezTo>
                <a:lnTo>
                  <a:pt x="14" y="35"/>
                </a:lnTo>
                <a:cubicBezTo>
                  <a:pt x="15" y="31"/>
                  <a:pt x="17" y="27"/>
                  <a:pt x="20" y="25"/>
                </a:cubicBezTo>
                <a:cubicBezTo>
                  <a:pt x="9" y="22"/>
                  <a:pt x="1" y="17"/>
                  <a:pt x="0" y="11"/>
                </a:cubicBezTo>
                <a:cubicBezTo>
                  <a:pt x="0" y="11"/>
                  <a:pt x="0" y="11"/>
                  <a:pt x="0" y="11"/>
                </a:cubicBezTo>
                <a:lnTo>
                  <a:pt x="0" y="10"/>
                </a:lnTo>
                <a:lnTo>
                  <a:pt x="0" y="0"/>
                </a:lnTo>
                <a:cubicBezTo>
                  <a:pt x="4" y="6"/>
                  <a:pt x="16" y="11"/>
                  <a:pt x="31" y="11"/>
                </a:cubicBezTo>
                <a:cubicBezTo>
                  <a:pt x="46" y="11"/>
                  <a:pt x="59" y="6"/>
                  <a:pt x="62" y="0"/>
                </a:cubicBezTo>
              </a:path>
            </a:pathLst>
          </a:custGeom>
          <a:gradFill rotWithShape="0">
            <a:gsLst>
              <a:gs pos="0">
                <a:srgbClr val="E2E2E2"/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cap="flat" cmpd="sng">
                <a:solidFill>
                  <a:srgbClr val="25221E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61" name="Text Box 145"/>
          <p:cNvSpPr txBox="1">
            <a:spLocks noChangeArrowheads="1"/>
          </p:cNvSpPr>
          <p:nvPr/>
        </p:nvSpPr>
        <p:spPr bwMode="auto">
          <a:xfrm>
            <a:off x="909638" y="4269011"/>
            <a:ext cx="3492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A</a:t>
            </a:r>
          </a:p>
        </p:txBody>
      </p:sp>
      <p:grpSp>
        <p:nvGrpSpPr>
          <p:cNvPr id="162" name="Group 147"/>
          <p:cNvGrpSpPr>
            <a:grpSpLocks/>
          </p:cNvGrpSpPr>
          <p:nvPr/>
        </p:nvGrpSpPr>
        <p:grpSpPr bwMode="auto">
          <a:xfrm>
            <a:off x="5076825" y="3402236"/>
            <a:ext cx="3459163" cy="915988"/>
            <a:chOff x="3305" y="1628"/>
            <a:chExt cx="2179" cy="577"/>
          </a:xfrm>
        </p:grpSpPr>
        <p:sp>
          <p:nvSpPr>
            <p:cNvPr id="163" name="AutoShape 148"/>
            <p:cNvSpPr>
              <a:spLocks noChangeArrowheads="1"/>
            </p:cNvSpPr>
            <p:nvPr/>
          </p:nvSpPr>
          <p:spPr bwMode="auto">
            <a:xfrm>
              <a:off x="3651" y="1716"/>
              <a:ext cx="1833" cy="400"/>
            </a:xfrm>
            <a:prstGeom prst="roundRect">
              <a:avLst>
                <a:gd name="adj" fmla="val 16667"/>
              </a:avLst>
            </a:prstGeom>
            <a:solidFill>
              <a:srgbClr val="777777"/>
            </a:solidFill>
            <a:ln>
              <a:noFill/>
            </a:ln>
            <a:effectLst>
              <a:outerShdw dist="35921" dir="2700000" algn="ctr" rotWithShape="0">
                <a:srgbClr val="333333"/>
              </a:outerShdw>
            </a:effectLst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4" name="Oval 149"/>
            <p:cNvSpPr>
              <a:spLocks noChangeArrowheads="1"/>
            </p:cNvSpPr>
            <p:nvPr/>
          </p:nvSpPr>
          <p:spPr bwMode="auto">
            <a:xfrm>
              <a:off x="3305" y="1628"/>
              <a:ext cx="575" cy="577"/>
            </a:xfrm>
            <a:prstGeom prst="ellipse">
              <a:avLst/>
            </a:prstGeom>
            <a:solidFill>
              <a:srgbClr val="77777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5" name="AutoShape 150"/>
            <p:cNvSpPr>
              <a:spLocks noChangeArrowheads="1"/>
            </p:cNvSpPr>
            <p:nvPr/>
          </p:nvSpPr>
          <p:spPr bwMode="auto">
            <a:xfrm>
              <a:off x="3693" y="1744"/>
              <a:ext cx="1749" cy="344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FFFFFF"/>
                </a:gs>
                <a:gs pos="100000">
                  <a:srgbClr val="9E9E9E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6" name="Oval 151"/>
            <p:cNvSpPr>
              <a:spLocks noChangeArrowheads="1"/>
            </p:cNvSpPr>
            <p:nvPr/>
          </p:nvSpPr>
          <p:spPr bwMode="auto">
            <a:xfrm>
              <a:off x="3345" y="1666"/>
              <a:ext cx="497" cy="49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B0B0B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outerShdw dist="35921" dir="2700000" algn="ctr" rotWithShape="0">
                <a:srgbClr val="333333"/>
              </a:outerShdw>
            </a:effectLst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7" name="Oval 152"/>
            <p:cNvSpPr>
              <a:spLocks noChangeArrowheads="1"/>
            </p:cNvSpPr>
            <p:nvPr/>
          </p:nvSpPr>
          <p:spPr bwMode="auto">
            <a:xfrm>
              <a:off x="3345" y="1745"/>
              <a:ext cx="497" cy="316"/>
            </a:xfrm>
            <a:prstGeom prst="ellipse">
              <a:avLst/>
            </a:prstGeom>
            <a:gradFill rotWithShape="0">
              <a:gsLst>
                <a:gs pos="0">
                  <a:srgbClr val="575757"/>
                </a:gs>
                <a:gs pos="50000">
                  <a:srgbClr val="FFFFFF"/>
                </a:gs>
                <a:gs pos="100000">
                  <a:srgbClr val="575757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25221E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8" name="Oval 153"/>
            <p:cNvSpPr>
              <a:spLocks noChangeArrowheads="1"/>
            </p:cNvSpPr>
            <p:nvPr/>
          </p:nvSpPr>
          <p:spPr bwMode="auto">
            <a:xfrm>
              <a:off x="3345" y="1757"/>
              <a:ext cx="497" cy="291"/>
            </a:xfrm>
            <a:prstGeom prst="ellipse">
              <a:avLst/>
            </a:prstGeom>
            <a:gradFill rotWithShape="0">
              <a:gsLst>
                <a:gs pos="0">
                  <a:srgbClr val="8B8B8B"/>
                </a:gs>
                <a:gs pos="100000">
                  <a:srgbClr val="EBEBEB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25221E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9" name="Freeform 154"/>
            <p:cNvSpPr>
              <a:spLocks/>
            </p:cNvSpPr>
            <p:nvPr/>
          </p:nvSpPr>
          <p:spPr bwMode="auto">
            <a:xfrm>
              <a:off x="3345" y="1903"/>
              <a:ext cx="361" cy="259"/>
            </a:xfrm>
            <a:custGeom>
              <a:avLst/>
              <a:gdLst>
                <a:gd name="T0" fmla="*/ 19 w 32"/>
                <a:gd name="T1" fmla="*/ 23 h 23"/>
                <a:gd name="T2" fmla="*/ 0 w 32"/>
                <a:gd name="T3" fmla="*/ 1 h 23"/>
                <a:gd name="T4" fmla="*/ 0 w 32"/>
                <a:gd name="T5" fmla="*/ 0 h 23"/>
                <a:gd name="T6" fmla="*/ 22 w 32"/>
                <a:gd name="T7" fmla="*/ 14 h 23"/>
                <a:gd name="T8" fmla="*/ 32 w 32"/>
                <a:gd name="T9" fmla="*/ 13 h 23"/>
                <a:gd name="T10" fmla="*/ 19 w 32"/>
                <a:gd name="T1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23">
                  <a:moveTo>
                    <a:pt x="19" y="23"/>
                  </a:moveTo>
                  <a:cubicBezTo>
                    <a:pt x="8" y="22"/>
                    <a:pt x="0" y="12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8"/>
                    <a:pt x="10" y="14"/>
                    <a:pt x="22" y="14"/>
                  </a:cubicBezTo>
                  <a:cubicBezTo>
                    <a:pt x="25" y="14"/>
                    <a:pt x="29" y="14"/>
                    <a:pt x="32" y="13"/>
                  </a:cubicBezTo>
                  <a:cubicBezTo>
                    <a:pt x="29" y="16"/>
                    <a:pt x="25" y="20"/>
                    <a:pt x="19" y="23"/>
                  </a:cubicBezTo>
                </a:path>
              </a:pathLst>
            </a:custGeom>
            <a:gradFill rotWithShape="0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25221E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0" name="Oval 155"/>
            <p:cNvSpPr>
              <a:spLocks noChangeArrowheads="1"/>
            </p:cNvSpPr>
            <p:nvPr/>
          </p:nvSpPr>
          <p:spPr bwMode="auto">
            <a:xfrm>
              <a:off x="3436" y="1689"/>
              <a:ext cx="304" cy="191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46001">
                  <a:srgbClr val="F2F2F2">
                    <a:alpha val="53999"/>
                  </a:srgbClr>
                </a:gs>
                <a:gs pos="100000">
                  <a:srgbClr val="F2F2F2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54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1" name="Freeform 156"/>
            <p:cNvSpPr>
              <a:spLocks/>
            </p:cNvSpPr>
            <p:nvPr/>
          </p:nvSpPr>
          <p:spPr bwMode="auto">
            <a:xfrm>
              <a:off x="3740" y="1722"/>
              <a:ext cx="215" cy="373"/>
            </a:xfrm>
            <a:custGeom>
              <a:avLst/>
              <a:gdLst>
                <a:gd name="T0" fmla="*/ 0 w 19"/>
                <a:gd name="T1" fmla="*/ 0 h 33"/>
                <a:gd name="T2" fmla="*/ 0 w 19"/>
                <a:gd name="T3" fmla="*/ 33 h 33"/>
                <a:gd name="T4" fmla="*/ 0 w 19"/>
                <a:gd name="T5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33">
                  <a:moveTo>
                    <a:pt x="0" y="0"/>
                  </a:moveTo>
                  <a:cubicBezTo>
                    <a:pt x="0" y="0"/>
                    <a:pt x="13" y="14"/>
                    <a:pt x="0" y="33"/>
                  </a:cubicBezTo>
                  <a:cubicBezTo>
                    <a:pt x="0" y="33"/>
                    <a:pt x="19" y="17"/>
                    <a:pt x="0" y="0"/>
                  </a:cubicBezTo>
                </a:path>
              </a:pathLst>
            </a:custGeom>
            <a:gradFill rotWithShape="0">
              <a:gsLst>
                <a:gs pos="0">
                  <a:srgbClr val="FFFFFF">
                    <a:alpha val="78000"/>
                  </a:srgbClr>
                </a:gs>
                <a:gs pos="100000">
                  <a:srgbClr val="E0E0E0">
                    <a:alpha val="32001"/>
                  </a:srgb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25221E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72" name="AutoShape 158"/>
          <p:cNvSpPr>
            <a:spLocks noChangeArrowheads="1"/>
          </p:cNvSpPr>
          <p:nvPr/>
        </p:nvSpPr>
        <p:spPr bwMode="auto">
          <a:xfrm>
            <a:off x="5626100" y="4730974"/>
            <a:ext cx="2909888" cy="635000"/>
          </a:xfrm>
          <a:prstGeom prst="roundRect">
            <a:avLst>
              <a:gd name="adj" fmla="val 16667"/>
            </a:avLst>
          </a:prstGeom>
          <a:solidFill>
            <a:srgbClr val="777777"/>
          </a:solidFill>
          <a:ln>
            <a:noFill/>
          </a:ln>
          <a:effectLst>
            <a:outerShdw dist="35921" dir="2700000" algn="ctr" rotWithShape="0">
              <a:srgbClr val="333333"/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73" name="Oval 159"/>
          <p:cNvSpPr>
            <a:spLocks noChangeArrowheads="1"/>
          </p:cNvSpPr>
          <p:nvPr/>
        </p:nvSpPr>
        <p:spPr bwMode="auto">
          <a:xfrm>
            <a:off x="5076825" y="4591274"/>
            <a:ext cx="912813" cy="915987"/>
          </a:xfrm>
          <a:prstGeom prst="ellipse">
            <a:avLst/>
          </a:prstGeom>
          <a:solidFill>
            <a:srgbClr val="77777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74" name="AutoShape 160"/>
          <p:cNvSpPr>
            <a:spLocks noChangeArrowheads="1"/>
          </p:cNvSpPr>
          <p:nvPr/>
        </p:nvSpPr>
        <p:spPr bwMode="auto">
          <a:xfrm>
            <a:off x="5692775" y="4775424"/>
            <a:ext cx="2776538" cy="5461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9E9E9E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75" name="Oval 161"/>
          <p:cNvSpPr>
            <a:spLocks noChangeArrowheads="1"/>
          </p:cNvSpPr>
          <p:nvPr/>
        </p:nvSpPr>
        <p:spPr bwMode="auto">
          <a:xfrm>
            <a:off x="5140325" y="4651599"/>
            <a:ext cx="788988" cy="787400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B0B0B0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dist="35921" dir="2700000" algn="ctr" rotWithShape="0">
              <a:srgbClr val="333333"/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76" name="Oval 162"/>
          <p:cNvSpPr>
            <a:spLocks noChangeArrowheads="1"/>
          </p:cNvSpPr>
          <p:nvPr/>
        </p:nvSpPr>
        <p:spPr bwMode="auto">
          <a:xfrm>
            <a:off x="5140325" y="4777011"/>
            <a:ext cx="788988" cy="501650"/>
          </a:xfrm>
          <a:prstGeom prst="ellipse">
            <a:avLst/>
          </a:prstGeom>
          <a:gradFill rotWithShape="0">
            <a:gsLst>
              <a:gs pos="0">
                <a:srgbClr val="575757"/>
              </a:gs>
              <a:gs pos="50000">
                <a:srgbClr val="FFFFFF"/>
              </a:gs>
              <a:gs pos="100000">
                <a:srgbClr val="575757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25221E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77" name="Oval 163"/>
          <p:cNvSpPr>
            <a:spLocks noChangeArrowheads="1"/>
          </p:cNvSpPr>
          <p:nvPr/>
        </p:nvSpPr>
        <p:spPr bwMode="auto">
          <a:xfrm>
            <a:off x="5140325" y="4796061"/>
            <a:ext cx="788988" cy="461963"/>
          </a:xfrm>
          <a:prstGeom prst="ellipse">
            <a:avLst/>
          </a:prstGeom>
          <a:gradFill rotWithShape="0">
            <a:gsLst>
              <a:gs pos="0">
                <a:srgbClr val="8B8B8B"/>
              </a:gs>
              <a:gs pos="100000">
                <a:srgbClr val="EBEBEB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25221E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zh-CN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78" name="Freeform 164"/>
          <p:cNvSpPr>
            <a:spLocks/>
          </p:cNvSpPr>
          <p:nvPr/>
        </p:nvSpPr>
        <p:spPr bwMode="auto">
          <a:xfrm>
            <a:off x="5140325" y="5027836"/>
            <a:ext cx="573088" cy="411163"/>
          </a:xfrm>
          <a:custGeom>
            <a:avLst/>
            <a:gdLst>
              <a:gd name="T0" fmla="*/ 19 w 32"/>
              <a:gd name="T1" fmla="*/ 23 h 23"/>
              <a:gd name="T2" fmla="*/ 0 w 32"/>
              <a:gd name="T3" fmla="*/ 1 h 23"/>
              <a:gd name="T4" fmla="*/ 0 w 32"/>
              <a:gd name="T5" fmla="*/ 0 h 23"/>
              <a:gd name="T6" fmla="*/ 22 w 32"/>
              <a:gd name="T7" fmla="*/ 14 h 23"/>
              <a:gd name="T8" fmla="*/ 32 w 32"/>
              <a:gd name="T9" fmla="*/ 13 h 23"/>
              <a:gd name="T10" fmla="*/ 19 w 32"/>
              <a:gd name="T11" fmla="*/ 2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" h="23">
                <a:moveTo>
                  <a:pt x="19" y="23"/>
                </a:moveTo>
                <a:cubicBezTo>
                  <a:pt x="8" y="22"/>
                  <a:pt x="0" y="12"/>
                  <a:pt x="0" y="1"/>
                </a:cubicBezTo>
                <a:cubicBezTo>
                  <a:pt x="0" y="1"/>
                  <a:pt x="0" y="0"/>
                  <a:pt x="0" y="0"/>
                </a:cubicBezTo>
                <a:cubicBezTo>
                  <a:pt x="0" y="8"/>
                  <a:pt x="10" y="14"/>
                  <a:pt x="22" y="14"/>
                </a:cubicBezTo>
                <a:cubicBezTo>
                  <a:pt x="25" y="14"/>
                  <a:pt x="29" y="14"/>
                  <a:pt x="32" y="13"/>
                </a:cubicBezTo>
                <a:cubicBezTo>
                  <a:pt x="29" y="16"/>
                  <a:pt x="25" y="20"/>
                  <a:pt x="19" y="23"/>
                </a:cubicBezTo>
              </a:path>
            </a:pathLst>
          </a:custGeom>
          <a:gradFill rotWithShape="0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25221E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79" name="Oval 165"/>
          <p:cNvSpPr>
            <a:spLocks noChangeArrowheads="1"/>
          </p:cNvSpPr>
          <p:nvPr/>
        </p:nvSpPr>
        <p:spPr bwMode="auto">
          <a:xfrm>
            <a:off x="5284788" y="4688111"/>
            <a:ext cx="482600" cy="303213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46001">
                <a:srgbClr val="F2F2F2">
                  <a:alpha val="53999"/>
                </a:srgbClr>
              </a:gs>
              <a:gs pos="100000">
                <a:srgbClr val="F2F2F2"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80" name="Freeform 166"/>
          <p:cNvSpPr>
            <a:spLocks/>
          </p:cNvSpPr>
          <p:nvPr/>
        </p:nvSpPr>
        <p:spPr bwMode="auto">
          <a:xfrm>
            <a:off x="5767388" y="4740499"/>
            <a:ext cx="341312" cy="592137"/>
          </a:xfrm>
          <a:custGeom>
            <a:avLst/>
            <a:gdLst>
              <a:gd name="T0" fmla="*/ 0 w 19"/>
              <a:gd name="T1" fmla="*/ 0 h 33"/>
              <a:gd name="T2" fmla="*/ 0 w 19"/>
              <a:gd name="T3" fmla="*/ 33 h 33"/>
              <a:gd name="T4" fmla="*/ 0 w 19"/>
              <a:gd name="T5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9" h="33">
                <a:moveTo>
                  <a:pt x="0" y="0"/>
                </a:moveTo>
                <a:cubicBezTo>
                  <a:pt x="0" y="0"/>
                  <a:pt x="13" y="14"/>
                  <a:pt x="0" y="33"/>
                </a:cubicBezTo>
                <a:cubicBezTo>
                  <a:pt x="0" y="33"/>
                  <a:pt x="19" y="17"/>
                  <a:pt x="0" y="0"/>
                </a:cubicBezTo>
              </a:path>
            </a:pathLst>
          </a:custGeom>
          <a:gradFill rotWithShape="0">
            <a:gsLst>
              <a:gs pos="0">
                <a:srgbClr val="FFFFFF">
                  <a:alpha val="78000"/>
                </a:srgbClr>
              </a:gs>
              <a:gs pos="100000">
                <a:srgbClr val="E0E0E0">
                  <a:alpha val="32001"/>
                </a:srgbClr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25221E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81" name="Text Box 168"/>
          <p:cNvSpPr txBox="1">
            <a:spLocks noChangeArrowheads="1"/>
          </p:cNvSpPr>
          <p:nvPr/>
        </p:nvSpPr>
        <p:spPr bwMode="auto">
          <a:xfrm>
            <a:off x="2346325" y="4261074"/>
            <a:ext cx="3349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B</a:t>
            </a:r>
          </a:p>
        </p:txBody>
      </p:sp>
      <p:sp>
        <p:nvSpPr>
          <p:cNvPr id="182" name="Text Box 169"/>
          <p:cNvSpPr txBox="1">
            <a:spLocks noChangeArrowheads="1"/>
          </p:cNvSpPr>
          <p:nvPr/>
        </p:nvSpPr>
        <p:spPr bwMode="auto">
          <a:xfrm>
            <a:off x="3709988" y="4261074"/>
            <a:ext cx="3349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C</a:t>
            </a:r>
          </a:p>
        </p:txBody>
      </p:sp>
      <p:sp>
        <p:nvSpPr>
          <p:cNvPr id="183" name="Text Box 36"/>
          <p:cNvSpPr txBox="1">
            <a:spLocks noChangeArrowheads="1"/>
          </p:cNvSpPr>
          <p:nvPr/>
        </p:nvSpPr>
        <p:spPr bwMode="gray">
          <a:xfrm>
            <a:off x="1836738" y="2822799"/>
            <a:ext cx="1368425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8016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016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016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016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016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016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016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016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016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n-US" altLang="zh-CN" sz="2500" b="1" smtClean="0">
                <a:solidFill>
                  <a:srgbClr val="000000"/>
                </a:solidFill>
                <a:cs typeface="Arial" pitchFamily="34" charset="0"/>
              </a:rPr>
              <a:t> </a:t>
            </a:r>
            <a:r>
              <a:rPr lang="en-US" altLang="zh-CN" sz="2500" b="1" noProof="1" smtClean="0">
                <a:solidFill>
                  <a:srgbClr val="000000"/>
                </a:solidFill>
                <a:cs typeface="Arial" pitchFamily="34" charset="0"/>
              </a:rPr>
              <a:t>text</a:t>
            </a:r>
          </a:p>
        </p:txBody>
      </p:sp>
      <p:sp>
        <p:nvSpPr>
          <p:cNvPr id="184" name="Text Box 171"/>
          <p:cNvSpPr txBox="1">
            <a:spLocks noChangeArrowheads="1"/>
          </p:cNvSpPr>
          <p:nvPr/>
        </p:nvSpPr>
        <p:spPr bwMode="auto">
          <a:xfrm>
            <a:off x="5337175" y="2381474"/>
            <a:ext cx="3492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A</a:t>
            </a:r>
          </a:p>
        </p:txBody>
      </p:sp>
      <p:sp>
        <p:nvSpPr>
          <p:cNvPr id="185" name="Text Box 172"/>
          <p:cNvSpPr txBox="1">
            <a:spLocks noChangeArrowheads="1"/>
          </p:cNvSpPr>
          <p:nvPr/>
        </p:nvSpPr>
        <p:spPr bwMode="auto">
          <a:xfrm>
            <a:off x="5337175" y="3607024"/>
            <a:ext cx="3492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B</a:t>
            </a:r>
          </a:p>
        </p:txBody>
      </p:sp>
      <p:sp>
        <p:nvSpPr>
          <p:cNvPr id="186" name="Text Box 173"/>
          <p:cNvSpPr txBox="1">
            <a:spLocks noChangeArrowheads="1"/>
          </p:cNvSpPr>
          <p:nvPr/>
        </p:nvSpPr>
        <p:spPr bwMode="auto">
          <a:xfrm>
            <a:off x="5337175" y="4799236"/>
            <a:ext cx="3492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C</a:t>
            </a:r>
          </a:p>
        </p:txBody>
      </p:sp>
      <p:sp>
        <p:nvSpPr>
          <p:cNvPr id="187" name="Text Box 36"/>
          <p:cNvSpPr txBox="1">
            <a:spLocks noChangeArrowheads="1"/>
          </p:cNvSpPr>
          <p:nvPr/>
        </p:nvSpPr>
        <p:spPr bwMode="gray">
          <a:xfrm>
            <a:off x="6161088" y="2478311"/>
            <a:ext cx="179546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8016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016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016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016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016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016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016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016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016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ctr" defTabSz="801688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GB" altLang="zh-CN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</a:rPr>
              <a:t> Headline</a:t>
            </a:r>
            <a:endParaRPr kumimoji="0" lang="en-GB" altLang="zh-CN" sz="2000" b="0" i="0" u="none" strike="noStrike" kern="0" cap="none" spc="0" normalizeH="0" baseline="0" noProof="1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88" name="Text Box 36"/>
          <p:cNvSpPr txBox="1">
            <a:spLocks noChangeArrowheads="1"/>
          </p:cNvSpPr>
          <p:nvPr/>
        </p:nvSpPr>
        <p:spPr bwMode="gray">
          <a:xfrm>
            <a:off x="6161088" y="3653061"/>
            <a:ext cx="179546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8016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016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016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016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016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016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016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016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016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ctr" defTabSz="801688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GB" altLang="zh-CN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</a:rPr>
              <a:t> Headline</a:t>
            </a:r>
            <a:endParaRPr kumimoji="0" lang="en-GB" altLang="zh-CN" sz="2000" b="0" i="0" u="none" strike="noStrike" kern="0" cap="none" spc="0" normalizeH="0" baseline="0" noProof="1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89" name="Text Box 36"/>
          <p:cNvSpPr txBox="1">
            <a:spLocks noChangeArrowheads="1"/>
          </p:cNvSpPr>
          <p:nvPr/>
        </p:nvSpPr>
        <p:spPr bwMode="gray">
          <a:xfrm>
            <a:off x="6161088" y="4843686"/>
            <a:ext cx="179546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8016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016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016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016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016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016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016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016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016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ctr" defTabSz="801688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GB" altLang="zh-CN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</a:rPr>
              <a:t> Headline</a:t>
            </a:r>
            <a:endParaRPr kumimoji="0" lang="en-GB" altLang="zh-CN" sz="2000" b="0" i="0" u="none" strike="noStrike" kern="0" cap="none" spc="0" normalizeH="0" baseline="0" noProof="1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689980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138"/>
          <p:cNvGrpSpPr>
            <a:grpSpLocks/>
          </p:cNvGrpSpPr>
          <p:nvPr/>
        </p:nvGrpSpPr>
        <p:grpSpPr bwMode="auto">
          <a:xfrm>
            <a:off x="1042988" y="1556792"/>
            <a:ext cx="7127875" cy="4189413"/>
            <a:chOff x="657" y="1162"/>
            <a:chExt cx="4490" cy="2639"/>
          </a:xfrm>
        </p:grpSpPr>
        <p:grpSp>
          <p:nvGrpSpPr>
            <p:cNvPr id="40" name="Group 137"/>
            <p:cNvGrpSpPr>
              <a:grpSpLocks/>
            </p:cNvGrpSpPr>
            <p:nvPr/>
          </p:nvGrpSpPr>
          <p:grpSpPr bwMode="auto">
            <a:xfrm>
              <a:off x="657" y="1162"/>
              <a:ext cx="4490" cy="2639"/>
              <a:chOff x="657" y="1162"/>
              <a:chExt cx="4490" cy="2639"/>
            </a:xfrm>
          </p:grpSpPr>
          <p:sp>
            <p:nvSpPr>
              <p:cNvPr id="46" name="AutoShape 73"/>
              <p:cNvSpPr>
                <a:spLocks noChangeArrowheads="1"/>
              </p:cNvSpPr>
              <p:nvPr/>
            </p:nvSpPr>
            <p:spPr bwMode="auto">
              <a:xfrm>
                <a:off x="2347" y="1678"/>
                <a:ext cx="1126" cy="658"/>
              </a:xfrm>
              <a:custGeom>
                <a:avLst/>
                <a:gdLst>
                  <a:gd name="G0" fmla="+- 16200 0 0"/>
                  <a:gd name="G1" fmla="+- 5400 0 0"/>
                  <a:gd name="G2" fmla="+- 21600 0 5400"/>
                  <a:gd name="G3" fmla="+- 10800 0 5400"/>
                  <a:gd name="G4" fmla="+- 21600 0 16200"/>
                  <a:gd name="G5" fmla="*/ G4 G3 10800"/>
                  <a:gd name="G6" fmla="+- 21600 0 G5"/>
                  <a:gd name="T0" fmla="*/ 16200 w 21600"/>
                  <a:gd name="T1" fmla="*/ 0 h 21600"/>
                  <a:gd name="T2" fmla="*/ 0 w 21600"/>
                  <a:gd name="T3" fmla="*/ 10800 h 21600"/>
                  <a:gd name="T4" fmla="*/ 16200 w 21600"/>
                  <a:gd name="T5" fmla="*/ 21600 h 21600"/>
                  <a:gd name="T6" fmla="*/ 21600 w 21600"/>
                  <a:gd name="T7" fmla="*/ 10800 h 21600"/>
                  <a:gd name="T8" fmla="*/ 17694720 60000 65536"/>
                  <a:gd name="T9" fmla="*/ 11796480 60000 65536"/>
                  <a:gd name="T10" fmla="*/ 5898240 60000 65536"/>
                  <a:gd name="T11" fmla="*/ 0 60000 65536"/>
                  <a:gd name="T12" fmla="*/ 3375 w 21600"/>
                  <a:gd name="T13" fmla="*/ G1 h 21600"/>
                  <a:gd name="T14" fmla="*/ G6 w 21600"/>
                  <a:gd name="T15" fmla="*/ G2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16200" y="0"/>
                    </a:moveTo>
                    <a:lnTo>
                      <a:pt x="16200" y="5400"/>
                    </a:lnTo>
                    <a:lnTo>
                      <a:pt x="3375" y="5400"/>
                    </a:lnTo>
                    <a:lnTo>
                      <a:pt x="3375" y="16200"/>
                    </a:lnTo>
                    <a:lnTo>
                      <a:pt x="16200" y="16200"/>
                    </a:lnTo>
                    <a:lnTo>
                      <a:pt x="16200" y="21600"/>
                    </a:lnTo>
                    <a:lnTo>
                      <a:pt x="21600" y="10800"/>
                    </a:lnTo>
                    <a:close/>
                  </a:path>
                  <a:path w="21600" h="21600">
                    <a:moveTo>
                      <a:pt x="1350" y="5400"/>
                    </a:moveTo>
                    <a:lnTo>
                      <a:pt x="1350" y="16200"/>
                    </a:lnTo>
                    <a:lnTo>
                      <a:pt x="2700" y="16200"/>
                    </a:lnTo>
                    <a:lnTo>
                      <a:pt x="2700" y="5400"/>
                    </a:lnTo>
                    <a:close/>
                  </a:path>
                  <a:path w="21600" h="21600">
                    <a:moveTo>
                      <a:pt x="0" y="5400"/>
                    </a:moveTo>
                    <a:lnTo>
                      <a:pt x="0" y="16200"/>
                    </a:lnTo>
                    <a:lnTo>
                      <a:pt x="675" y="16200"/>
                    </a:lnTo>
                    <a:lnTo>
                      <a:pt x="675" y="54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E1E1E1"/>
                  </a:gs>
                  <a:gs pos="100000">
                    <a:srgbClr val="7D7D7D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9050">
                    <a:solidFill>
                      <a:srgbClr val="5F5F5F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47" name="Group 135"/>
              <p:cNvGrpSpPr>
                <a:grpSpLocks/>
              </p:cNvGrpSpPr>
              <p:nvPr/>
            </p:nvGrpSpPr>
            <p:grpSpPr bwMode="auto">
              <a:xfrm>
                <a:off x="3501" y="2085"/>
                <a:ext cx="1646" cy="1716"/>
                <a:chOff x="3501" y="2085"/>
                <a:chExt cx="1646" cy="1716"/>
              </a:xfrm>
            </p:grpSpPr>
            <p:sp>
              <p:nvSpPr>
                <p:cNvPr id="69" name="Freeform 96"/>
                <p:cNvSpPr>
                  <a:spLocks/>
                </p:cNvSpPr>
                <p:nvPr/>
              </p:nvSpPr>
              <p:spPr bwMode="auto">
                <a:xfrm flipH="1">
                  <a:off x="3596" y="3425"/>
                  <a:ext cx="1456" cy="376"/>
                </a:xfrm>
                <a:custGeom>
                  <a:avLst/>
                  <a:gdLst>
                    <a:gd name="T0" fmla="*/ 0 w 81"/>
                    <a:gd name="T1" fmla="*/ 30 h 30"/>
                    <a:gd name="T2" fmla="*/ 41 w 81"/>
                    <a:gd name="T3" fmla="*/ 0 h 30"/>
                    <a:gd name="T4" fmla="*/ 81 w 81"/>
                    <a:gd name="T5" fmla="*/ 30 h 30"/>
                    <a:gd name="T6" fmla="*/ 0 w 81"/>
                    <a:gd name="T7" fmla="*/ 3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1" h="30">
                      <a:moveTo>
                        <a:pt x="0" y="30"/>
                      </a:moveTo>
                      <a:cubicBezTo>
                        <a:pt x="6" y="13"/>
                        <a:pt x="22" y="0"/>
                        <a:pt x="41" y="0"/>
                      </a:cubicBezTo>
                      <a:cubicBezTo>
                        <a:pt x="60" y="0"/>
                        <a:pt x="76" y="13"/>
                        <a:pt x="81" y="30"/>
                      </a:cubicBezTo>
                      <a:lnTo>
                        <a:pt x="0" y="30"/>
                      </a:lnTo>
                    </a:path>
                  </a:pathLst>
                </a:custGeom>
                <a:gradFill rotWithShape="0">
                  <a:gsLst>
                    <a:gs pos="0">
                      <a:srgbClr val="D8D8D8"/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25221E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0" name="Freeform 94"/>
                <p:cNvSpPr>
                  <a:spLocks/>
                </p:cNvSpPr>
                <p:nvPr/>
              </p:nvSpPr>
              <p:spPr bwMode="auto">
                <a:xfrm flipH="1">
                  <a:off x="3513" y="2553"/>
                  <a:ext cx="1634" cy="984"/>
                </a:xfrm>
                <a:custGeom>
                  <a:avLst/>
                  <a:gdLst>
                    <a:gd name="T0" fmla="*/ 130 w 131"/>
                    <a:gd name="T1" fmla="*/ 2 h 79"/>
                    <a:gd name="T2" fmla="*/ 131 w 131"/>
                    <a:gd name="T3" fmla="*/ 11 h 79"/>
                    <a:gd name="T4" fmla="*/ 65 w 131"/>
                    <a:gd name="T5" fmla="*/ 79 h 79"/>
                    <a:gd name="T6" fmla="*/ 0 w 131"/>
                    <a:gd name="T7" fmla="*/ 11 h 79"/>
                    <a:gd name="T8" fmla="*/ 1 w 131"/>
                    <a:gd name="T9" fmla="*/ 0 h 79"/>
                    <a:gd name="T10" fmla="*/ 66 w 131"/>
                    <a:gd name="T11" fmla="*/ 27 h 79"/>
                    <a:gd name="T12" fmla="*/ 130 w 131"/>
                    <a:gd name="T13" fmla="*/ 2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1" h="79">
                      <a:moveTo>
                        <a:pt x="130" y="2"/>
                      </a:moveTo>
                      <a:cubicBezTo>
                        <a:pt x="131" y="5"/>
                        <a:pt x="131" y="8"/>
                        <a:pt x="131" y="11"/>
                      </a:cubicBezTo>
                      <a:cubicBezTo>
                        <a:pt x="131" y="47"/>
                        <a:pt x="102" y="79"/>
                        <a:pt x="65" y="79"/>
                      </a:cubicBezTo>
                      <a:cubicBezTo>
                        <a:pt x="25" y="79"/>
                        <a:pt x="0" y="48"/>
                        <a:pt x="0" y="11"/>
                      </a:cubicBezTo>
                      <a:cubicBezTo>
                        <a:pt x="0" y="7"/>
                        <a:pt x="0" y="4"/>
                        <a:pt x="1" y="0"/>
                      </a:cubicBezTo>
                      <a:cubicBezTo>
                        <a:pt x="6" y="15"/>
                        <a:pt x="33" y="27"/>
                        <a:pt x="66" y="27"/>
                      </a:cubicBezTo>
                      <a:cubicBezTo>
                        <a:pt x="97" y="27"/>
                        <a:pt x="123" y="16"/>
                        <a:pt x="130" y="2"/>
                      </a:cubicBezTo>
                    </a:path>
                  </a:pathLst>
                </a:custGeom>
                <a:gradFill rotWithShape="0">
                  <a:gsLst>
                    <a:gs pos="0">
                      <a:srgbClr val="6D6D6D"/>
                    </a:gs>
                    <a:gs pos="50000">
                      <a:srgbClr val="B9B9B9"/>
                    </a:gs>
                    <a:gs pos="100000">
                      <a:srgbClr val="6D6D6D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25221E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1" name="Oval 95"/>
                <p:cNvSpPr>
                  <a:spLocks noChangeArrowheads="1"/>
                </p:cNvSpPr>
                <p:nvPr/>
              </p:nvSpPr>
              <p:spPr bwMode="auto">
                <a:xfrm flipH="1">
                  <a:off x="3501" y="2085"/>
                  <a:ext cx="1646" cy="81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2F2F2F">
                        <a:alpha val="81000"/>
                      </a:srgbClr>
                    </a:gs>
                    <a:gs pos="50000">
                      <a:srgbClr val="888888"/>
                    </a:gs>
                    <a:gs pos="100000">
                      <a:srgbClr val="2F2F2F">
                        <a:alpha val="81000"/>
                      </a:srgbClr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25221E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2" name="Oval 97"/>
                <p:cNvSpPr>
                  <a:spLocks noChangeArrowheads="1"/>
                </p:cNvSpPr>
                <p:nvPr/>
              </p:nvSpPr>
              <p:spPr bwMode="auto">
                <a:xfrm flipH="1">
                  <a:off x="3501" y="2085"/>
                  <a:ext cx="1646" cy="761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A7A7A7"/>
                    </a:gs>
                    <a:gs pos="50000">
                      <a:srgbClr val="DBDBDB"/>
                    </a:gs>
                    <a:gs pos="100000">
                      <a:srgbClr val="A7A7A7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25221E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3" name="Oval 98"/>
                <p:cNvSpPr>
                  <a:spLocks noChangeArrowheads="1"/>
                </p:cNvSpPr>
                <p:nvPr/>
              </p:nvSpPr>
              <p:spPr bwMode="auto">
                <a:xfrm flipH="1">
                  <a:off x="3551" y="2135"/>
                  <a:ext cx="1546" cy="648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D7D7D7"/>
                    </a:gs>
                    <a:gs pos="100000">
                      <a:srgbClr val="FFFFFF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25221E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4" name="Oval 99"/>
                <p:cNvSpPr>
                  <a:spLocks noChangeArrowheads="1"/>
                </p:cNvSpPr>
                <p:nvPr/>
              </p:nvSpPr>
              <p:spPr bwMode="auto">
                <a:xfrm flipH="1">
                  <a:off x="3588" y="2135"/>
                  <a:ext cx="1472" cy="648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5F5F5"/>
                    </a:gs>
                    <a:gs pos="100000">
                      <a:srgbClr val="9A9A9A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25221E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5" name="Freeform 132"/>
                <p:cNvSpPr>
                  <a:spLocks/>
                </p:cNvSpPr>
                <p:nvPr/>
              </p:nvSpPr>
              <p:spPr bwMode="auto">
                <a:xfrm flipH="1">
                  <a:off x="3675" y="3087"/>
                  <a:ext cx="1303" cy="448"/>
                </a:xfrm>
                <a:custGeom>
                  <a:avLst/>
                  <a:gdLst>
                    <a:gd name="T0" fmla="*/ 105 w 105"/>
                    <a:gd name="T1" fmla="*/ 11 h 36"/>
                    <a:gd name="T2" fmla="*/ 54 w 105"/>
                    <a:gd name="T3" fmla="*/ 36 h 36"/>
                    <a:gd name="T4" fmla="*/ 0 w 105"/>
                    <a:gd name="T5" fmla="*/ 7 h 36"/>
                    <a:gd name="T6" fmla="*/ 43 w 105"/>
                    <a:gd name="T7" fmla="*/ 9 h 36"/>
                    <a:gd name="T8" fmla="*/ 105 w 105"/>
                    <a:gd name="T9" fmla="*/ 11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36">
                      <a:moveTo>
                        <a:pt x="105" y="11"/>
                      </a:moveTo>
                      <a:cubicBezTo>
                        <a:pt x="93" y="26"/>
                        <a:pt x="75" y="36"/>
                        <a:pt x="54" y="36"/>
                      </a:cubicBezTo>
                      <a:cubicBezTo>
                        <a:pt x="30" y="36"/>
                        <a:pt x="11" y="24"/>
                        <a:pt x="0" y="7"/>
                      </a:cubicBezTo>
                      <a:cubicBezTo>
                        <a:pt x="10" y="3"/>
                        <a:pt x="27" y="0"/>
                        <a:pt x="43" y="9"/>
                      </a:cubicBezTo>
                      <a:cubicBezTo>
                        <a:pt x="61" y="19"/>
                        <a:pt x="83" y="22"/>
                        <a:pt x="105" y="11"/>
                      </a:cubicBezTo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19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48" name="Group 136"/>
              <p:cNvGrpSpPr>
                <a:grpSpLocks/>
              </p:cNvGrpSpPr>
              <p:nvPr/>
            </p:nvGrpSpPr>
            <p:grpSpPr bwMode="auto">
              <a:xfrm>
                <a:off x="657" y="2085"/>
                <a:ext cx="1646" cy="1716"/>
                <a:chOff x="657" y="2085"/>
                <a:chExt cx="1646" cy="1716"/>
              </a:xfrm>
            </p:grpSpPr>
            <p:grpSp>
              <p:nvGrpSpPr>
                <p:cNvPr id="61" name="Group 118"/>
                <p:cNvGrpSpPr>
                  <a:grpSpLocks/>
                </p:cNvGrpSpPr>
                <p:nvPr/>
              </p:nvGrpSpPr>
              <p:grpSpPr bwMode="auto">
                <a:xfrm>
                  <a:off x="657" y="2085"/>
                  <a:ext cx="1646" cy="1716"/>
                  <a:chOff x="703" y="2190"/>
                  <a:chExt cx="1590" cy="1658"/>
                </a:xfrm>
              </p:grpSpPr>
              <p:sp>
                <p:nvSpPr>
                  <p:cNvPr id="63" name="Freeform 72"/>
                  <p:cNvSpPr>
                    <a:spLocks/>
                  </p:cNvSpPr>
                  <p:nvPr/>
                </p:nvSpPr>
                <p:spPr bwMode="auto">
                  <a:xfrm>
                    <a:off x="795" y="3485"/>
                    <a:ext cx="1406" cy="363"/>
                  </a:xfrm>
                  <a:custGeom>
                    <a:avLst/>
                    <a:gdLst>
                      <a:gd name="T0" fmla="*/ 0 w 81"/>
                      <a:gd name="T1" fmla="*/ 30 h 30"/>
                      <a:gd name="T2" fmla="*/ 41 w 81"/>
                      <a:gd name="T3" fmla="*/ 0 h 30"/>
                      <a:gd name="T4" fmla="*/ 81 w 81"/>
                      <a:gd name="T5" fmla="*/ 30 h 30"/>
                      <a:gd name="T6" fmla="*/ 0 w 81"/>
                      <a:gd name="T7" fmla="*/ 30 h 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81" h="30">
                        <a:moveTo>
                          <a:pt x="0" y="30"/>
                        </a:moveTo>
                        <a:cubicBezTo>
                          <a:pt x="6" y="13"/>
                          <a:pt x="22" y="0"/>
                          <a:pt x="41" y="0"/>
                        </a:cubicBezTo>
                        <a:cubicBezTo>
                          <a:pt x="60" y="0"/>
                          <a:pt x="76" y="13"/>
                          <a:pt x="81" y="30"/>
                        </a:cubicBezTo>
                        <a:lnTo>
                          <a:pt x="0" y="30"/>
                        </a:lnTo>
                      </a:path>
                    </a:pathLst>
                  </a:custGeom>
                  <a:gradFill rotWithShape="0">
                    <a:gsLst>
                      <a:gs pos="0">
                        <a:srgbClr val="D8D8D8"/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25221E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64" name="Freeform 49"/>
                  <p:cNvSpPr>
                    <a:spLocks/>
                  </p:cNvSpPr>
                  <p:nvPr/>
                </p:nvSpPr>
                <p:spPr bwMode="auto">
                  <a:xfrm>
                    <a:off x="703" y="2642"/>
                    <a:ext cx="1578" cy="951"/>
                  </a:xfrm>
                  <a:custGeom>
                    <a:avLst/>
                    <a:gdLst>
                      <a:gd name="T0" fmla="*/ 130 w 131"/>
                      <a:gd name="T1" fmla="*/ 2 h 79"/>
                      <a:gd name="T2" fmla="*/ 131 w 131"/>
                      <a:gd name="T3" fmla="*/ 11 h 79"/>
                      <a:gd name="T4" fmla="*/ 65 w 131"/>
                      <a:gd name="T5" fmla="*/ 79 h 79"/>
                      <a:gd name="T6" fmla="*/ 0 w 131"/>
                      <a:gd name="T7" fmla="*/ 11 h 79"/>
                      <a:gd name="T8" fmla="*/ 1 w 131"/>
                      <a:gd name="T9" fmla="*/ 0 h 79"/>
                      <a:gd name="T10" fmla="*/ 66 w 131"/>
                      <a:gd name="T11" fmla="*/ 27 h 79"/>
                      <a:gd name="T12" fmla="*/ 130 w 131"/>
                      <a:gd name="T13" fmla="*/ 2 h 7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31" h="79">
                        <a:moveTo>
                          <a:pt x="130" y="2"/>
                        </a:moveTo>
                        <a:cubicBezTo>
                          <a:pt x="131" y="5"/>
                          <a:pt x="131" y="8"/>
                          <a:pt x="131" y="11"/>
                        </a:cubicBezTo>
                        <a:cubicBezTo>
                          <a:pt x="131" y="47"/>
                          <a:pt x="102" y="79"/>
                          <a:pt x="65" y="79"/>
                        </a:cubicBezTo>
                        <a:cubicBezTo>
                          <a:pt x="25" y="79"/>
                          <a:pt x="0" y="48"/>
                          <a:pt x="0" y="11"/>
                        </a:cubicBezTo>
                        <a:cubicBezTo>
                          <a:pt x="0" y="7"/>
                          <a:pt x="0" y="4"/>
                          <a:pt x="1" y="0"/>
                        </a:cubicBezTo>
                        <a:cubicBezTo>
                          <a:pt x="6" y="15"/>
                          <a:pt x="33" y="27"/>
                          <a:pt x="66" y="27"/>
                        </a:cubicBezTo>
                        <a:cubicBezTo>
                          <a:pt x="97" y="27"/>
                          <a:pt x="123" y="16"/>
                          <a:pt x="130" y="2"/>
                        </a:cubicBezTo>
                      </a:path>
                    </a:pathLst>
                  </a:custGeom>
                  <a:gradFill rotWithShape="0">
                    <a:gsLst>
                      <a:gs pos="0">
                        <a:srgbClr val="6D6D6D"/>
                      </a:gs>
                      <a:gs pos="50000">
                        <a:srgbClr val="B9B9B9"/>
                      </a:gs>
                      <a:gs pos="100000">
                        <a:srgbClr val="6D6D6D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25221E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65" name="Oval 48"/>
                  <p:cNvSpPr>
                    <a:spLocks noChangeArrowheads="1"/>
                  </p:cNvSpPr>
                  <p:nvPr/>
                </p:nvSpPr>
                <p:spPr bwMode="auto">
                  <a:xfrm>
                    <a:off x="703" y="2190"/>
                    <a:ext cx="1590" cy="783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2F2F2F">
                          <a:alpha val="81000"/>
                        </a:srgbClr>
                      </a:gs>
                      <a:gs pos="50000">
                        <a:srgbClr val="888888"/>
                      </a:gs>
                      <a:gs pos="100000">
                        <a:srgbClr val="2F2F2F">
                          <a:alpha val="81000"/>
                        </a:srgbClr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25221E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66" name="Oval 45"/>
                  <p:cNvSpPr>
                    <a:spLocks noChangeArrowheads="1"/>
                  </p:cNvSpPr>
                  <p:nvPr/>
                </p:nvSpPr>
                <p:spPr bwMode="auto">
                  <a:xfrm>
                    <a:off x="703" y="2190"/>
                    <a:ext cx="1590" cy="735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A7A7A7"/>
                      </a:gs>
                      <a:gs pos="50000">
                        <a:srgbClr val="DBDBDB"/>
                      </a:gs>
                      <a:gs pos="100000">
                        <a:srgbClr val="A7A7A7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25221E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67" name="Oval 46"/>
                  <p:cNvSpPr>
                    <a:spLocks noChangeArrowheads="1"/>
                  </p:cNvSpPr>
                  <p:nvPr/>
                </p:nvSpPr>
                <p:spPr bwMode="auto">
                  <a:xfrm>
                    <a:off x="751" y="2238"/>
                    <a:ext cx="1494" cy="626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FFFFFF"/>
                      </a:gs>
                      <a:gs pos="100000">
                        <a:srgbClr val="D7D7D7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25221E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68" name="Oval 47"/>
                  <p:cNvSpPr>
                    <a:spLocks noChangeArrowheads="1"/>
                  </p:cNvSpPr>
                  <p:nvPr/>
                </p:nvSpPr>
                <p:spPr bwMode="auto">
                  <a:xfrm>
                    <a:off x="787" y="2238"/>
                    <a:ext cx="1422" cy="626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F5F5F5"/>
                      </a:gs>
                      <a:gs pos="100000">
                        <a:srgbClr val="9A9A9A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25221E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  <p:sp>
              <p:nvSpPr>
                <p:cNvPr id="62" name="Freeform 133"/>
                <p:cNvSpPr>
                  <a:spLocks/>
                </p:cNvSpPr>
                <p:nvPr/>
              </p:nvSpPr>
              <p:spPr bwMode="auto">
                <a:xfrm>
                  <a:off x="793" y="3087"/>
                  <a:ext cx="1303" cy="448"/>
                </a:xfrm>
                <a:custGeom>
                  <a:avLst/>
                  <a:gdLst>
                    <a:gd name="T0" fmla="*/ 105 w 105"/>
                    <a:gd name="T1" fmla="*/ 11 h 36"/>
                    <a:gd name="T2" fmla="*/ 54 w 105"/>
                    <a:gd name="T3" fmla="*/ 36 h 36"/>
                    <a:gd name="T4" fmla="*/ 0 w 105"/>
                    <a:gd name="T5" fmla="*/ 7 h 36"/>
                    <a:gd name="T6" fmla="*/ 43 w 105"/>
                    <a:gd name="T7" fmla="*/ 9 h 36"/>
                    <a:gd name="T8" fmla="*/ 105 w 105"/>
                    <a:gd name="T9" fmla="*/ 11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36">
                      <a:moveTo>
                        <a:pt x="105" y="11"/>
                      </a:moveTo>
                      <a:cubicBezTo>
                        <a:pt x="93" y="26"/>
                        <a:pt x="75" y="36"/>
                        <a:pt x="54" y="36"/>
                      </a:cubicBezTo>
                      <a:cubicBezTo>
                        <a:pt x="30" y="36"/>
                        <a:pt x="11" y="24"/>
                        <a:pt x="0" y="7"/>
                      </a:cubicBezTo>
                      <a:cubicBezTo>
                        <a:pt x="10" y="3"/>
                        <a:pt x="27" y="0"/>
                        <a:pt x="43" y="9"/>
                      </a:cubicBezTo>
                      <a:cubicBezTo>
                        <a:pt x="61" y="19"/>
                        <a:pt x="83" y="22"/>
                        <a:pt x="105" y="11"/>
                      </a:cubicBezTo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19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49" name="Group 32"/>
              <p:cNvGrpSpPr>
                <a:grpSpLocks/>
              </p:cNvGrpSpPr>
              <p:nvPr/>
            </p:nvGrpSpPr>
            <p:grpSpPr bwMode="auto">
              <a:xfrm flipH="1">
                <a:off x="1178" y="1162"/>
                <a:ext cx="604" cy="1485"/>
                <a:chOff x="-724" y="2736"/>
                <a:chExt cx="340" cy="835"/>
              </a:xfrm>
            </p:grpSpPr>
            <p:sp>
              <p:nvSpPr>
                <p:cNvPr id="56" name="Freeform 149"/>
                <p:cNvSpPr>
                  <a:spLocks/>
                </p:cNvSpPr>
                <p:nvPr/>
              </p:nvSpPr>
              <p:spPr bwMode="auto">
                <a:xfrm>
                  <a:off x="-586" y="3232"/>
                  <a:ext cx="48" cy="304"/>
                </a:xfrm>
                <a:custGeom>
                  <a:avLst/>
                  <a:gdLst>
                    <a:gd name="T0" fmla="*/ 0 w 64"/>
                    <a:gd name="T1" fmla="*/ 34 h 395"/>
                    <a:gd name="T2" fmla="*/ 8 w 64"/>
                    <a:gd name="T3" fmla="*/ 395 h 395"/>
                    <a:gd name="T4" fmla="*/ 64 w 64"/>
                    <a:gd name="T5" fmla="*/ 356 h 395"/>
                    <a:gd name="T6" fmla="*/ 60 w 64"/>
                    <a:gd name="T7" fmla="*/ 0 h 395"/>
                    <a:gd name="T8" fmla="*/ 0 w 64"/>
                    <a:gd name="T9" fmla="*/ 34 h 39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4"/>
                    <a:gd name="T16" fmla="*/ 0 h 395"/>
                    <a:gd name="T17" fmla="*/ 64 w 64"/>
                    <a:gd name="T18" fmla="*/ 395 h 39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4" h="395">
                      <a:moveTo>
                        <a:pt x="0" y="34"/>
                      </a:moveTo>
                      <a:lnTo>
                        <a:pt x="8" y="395"/>
                      </a:lnTo>
                      <a:lnTo>
                        <a:pt x="64" y="356"/>
                      </a:lnTo>
                      <a:lnTo>
                        <a:pt x="60" y="0"/>
                      </a:lnTo>
                      <a:lnTo>
                        <a:pt x="0" y="34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e-DE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itchFamily="34" charset="0"/>
                    <a:ea typeface="宋体" pitchFamily="2" charset="-122"/>
                  </a:endParaRPr>
                </a:p>
              </p:txBody>
            </p:sp>
            <p:sp>
              <p:nvSpPr>
                <p:cNvPr id="57" name="Freeform 151"/>
                <p:cNvSpPr>
                  <a:spLocks/>
                </p:cNvSpPr>
                <p:nvPr/>
              </p:nvSpPr>
              <p:spPr bwMode="auto">
                <a:xfrm>
                  <a:off x="-703" y="2904"/>
                  <a:ext cx="144" cy="31"/>
                </a:xfrm>
                <a:custGeom>
                  <a:avLst/>
                  <a:gdLst>
                    <a:gd name="T0" fmla="*/ 90 w 186"/>
                    <a:gd name="T1" fmla="*/ 9 h 40"/>
                    <a:gd name="T2" fmla="*/ 76 w 186"/>
                    <a:gd name="T3" fmla="*/ 12 h 40"/>
                    <a:gd name="T4" fmla="*/ 64 w 186"/>
                    <a:gd name="T5" fmla="*/ 16 h 40"/>
                    <a:gd name="T6" fmla="*/ 0 w 186"/>
                    <a:gd name="T7" fmla="*/ 40 h 40"/>
                    <a:gd name="T8" fmla="*/ 12 w 186"/>
                    <a:gd name="T9" fmla="*/ 35 h 40"/>
                    <a:gd name="T10" fmla="*/ 26 w 186"/>
                    <a:gd name="T11" fmla="*/ 33 h 40"/>
                    <a:gd name="T12" fmla="*/ 123 w 186"/>
                    <a:gd name="T13" fmla="*/ 25 h 40"/>
                    <a:gd name="T14" fmla="*/ 186 w 186"/>
                    <a:gd name="T15" fmla="*/ 0 h 40"/>
                    <a:gd name="T16" fmla="*/ 90 w 186"/>
                    <a:gd name="T17" fmla="*/ 9 h 4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86"/>
                    <a:gd name="T28" fmla="*/ 0 h 40"/>
                    <a:gd name="T29" fmla="*/ 186 w 186"/>
                    <a:gd name="T30" fmla="*/ 40 h 40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86" h="40">
                      <a:moveTo>
                        <a:pt x="90" y="9"/>
                      </a:moveTo>
                      <a:lnTo>
                        <a:pt x="76" y="12"/>
                      </a:lnTo>
                      <a:lnTo>
                        <a:pt x="64" y="16"/>
                      </a:lnTo>
                      <a:lnTo>
                        <a:pt x="0" y="40"/>
                      </a:lnTo>
                      <a:lnTo>
                        <a:pt x="12" y="35"/>
                      </a:lnTo>
                      <a:lnTo>
                        <a:pt x="26" y="33"/>
                      </a:lnTo>
                      <a:lnTo>
                        <a:pt x="123" y="25"/>
                      </a:lnTo>
                      <a:lnTo>
                        <a:pt x="186" y="0"/>
                      </a:lnTo>
                      <a:lnTo>
                        <a:pt x="90" y="9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e-DE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itchFamily="34" charset="0"/>
                    <a:ea typeface="宋体" pitchFamily="2" charset="-122"/>
                  </a:endParaRPr>
                </a:p>
              </p:txBody>
            </p:sp>
            <p:sp>
              <p:nvSpPr>
                <p:cNvPr id="58" name="Freeform 152"/>
                <p:cNvSpPr>
                  <a:spLocks/>
                </p:cNvSpPr>
                <p:nvPr/>
              </p:nvSpPr>
              <p:spPr bwMode="auto">
                <a:xfrm>
                  <a:off x="-505" y="3108"/>
                  <a:ext cx="47" cy="463"/>
                </a:xfrm>
                <a:custGeom>
                  <a:avLst/>
                  <a:gdLst>
                    <a:gd name="T0" fmla="*/ 1 w 60"/>
                    <a:gd name="T1" fmla="*/ 231 h 600"/>
                    <a:gd name="T2" fmla="*/ 3 w 60"/>
                    <a:gd name="T3" fmla="*/ 600 h 600"/>
                    <a:gd name="T4" fmla="*/ 57 w 60"/>
                    <a:gd name="T5" fmla="*/ 558 h 600"/>
                    <a:gd name="T6" fmla="*/ 59 w 60"/>
                    <a:gd name="T7" fmla="*/ 196 h 600"/>
                    <a:gd name="T8" fmla="*/ 60 w 60"/>
                    <a:gd name="T9" fmla="*/ 0 h 600"/>
                    <a:gd name="T10" fmla="*/ 0 w 60"/>
                    <a:gd name="T11" fmla="*/ 31 h 600"/>
                    <a:gd name="T12" fmla="*/ 1 w 60"/>
                    <a:gd name="T13" fmla="*/ 231 h 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60"/>
                    <a:gd name="T22" fmla="*/ 0 h 600"/>
                    <a:gd name="T23" fmla="*/ 60 w 60"/>
                    <a:gd name="T24" fmla="*/ 600 h 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60" h="600">
                      <a:moveTo>
                        <a:pt x="1" y="231"/>
                      </a:moveTo>
                      <a:lnTo>
                        <a:pt x="3" y="600"/>
                      </a:lnTo>
                      <a:lnTo>
                        <a:pt x="57" y="558"/>
                      </a:lnTo>
                      <a:lnTo>
                        <a:pt x="59" y="196"/>
                      </a:lnTo>
                      <a:lnTo>
                        <a:pt x="60" y="0"/>
                      </a:lnTo>
                      <a:lnTo>
                        <a:pt x="0" y="31"/>
                      </a:lnTo>
                      <a:lnTo>
                        <a:pt x="1" y="231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e-DE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itchFamily="34" charset="0"/>
                    <a:ea typeface="宋体" pitchFamily="2" charset="-122"/>
                  </a:endParaRPr>
                </a:p>
              </p:txBody>
            </p:sp>
            <p:sp>
              <p:nvSpPr>
                <p:cNvPr id="59" name="Freeform 153"/>
                <p:cNvSpPr>
                  <a:spLocks/>
                </p:cNvSpPr>
                <p:nvPr/>
              </p:nvSpPr>
              <p:spPr bwMode="auto">
                <a:xfrm>
                  <a:off x="-624" y="2736"/>
                  <a:ext cx="240" cy="575"/>
                </a:xfrm>
                <a:custGeom>
                  <a:avLst/>
                  <a:gdLst>
                    <a:gd name="T0" fmla="*/ 310 w 311"/>
                    <a:gd name="T1" fmla="*/ 366 h 747"/>
                    <a:gd name="T2" fmla="*/ 306 w 311"/>
                    <a:gd name="T3" fmla="*/ 351 h 747"/>
                    <a:gd name="T4" fmla="*/ 300 w 311"/>
                    <a:gd name="T5" fmla="*/ 336 h 747"/>
                    <a:gd name="T6" fmla="*/ 290 w 311"/>
                    <a:gd name="T7" fmla="*/ 324 h 747"/>
                    <a:gd name="T8" fmla="*/ 279 w 311"/>
                    <a:gd name="T9" fmla="*/ 312 h 747"/>
                    <a:gd name="T10" fmla="*/ 264 w 311"/>
                    <a:gd name="T11" fmla="*/ 301 h 747"/>
                    <a:gd name="T12" fmla="*/ 248 w 311"/>
                    <a:gd name="T13" fmla="*/ 291 h 747"/>
                    <a:gd name="T14" fmla="*/ 143 w 311"/>
                    <a:gd name="T15" fmla="*/ 233 h 747"/>
                    <a:gd name="T16" fmla="*/ 143 w 311"/>
                    <a:gd name="T17" fmla="*/ 228 h 747"/>
                    <a:gd name="T18" fmla="*/ 160 w 311"/>
                    <a:gd name="T19" fmla="*/ 221 h 747"/>
                    <a:gd name="T20" fmla="*/ 176 w 311"/>
                    <a:gd name="T21" fmla="*/ 214 h 747"/>
                    <a:gd name="T22" fmla="*/ 189 w 311"/>
                    <a:gd name="T23" fmla="*/ 203 h 747"/>
                    <a:gd name="T24" fmla="*/ 201 w 311"/>
                    <a:gd name="T25" fmla="*/ 190 h 747"/>
                    <a:gd name="T26" fmla="*/ 209 w 311"/>
                    <a:gd name="T27" fmla="*/ 174 h 747"/>
                    <a:gd name="T28" fmla="*/ 214 w 311"/>
                    <a:gd name="T29" fmla="*/ 156 h 747"/>
                    <a:gd name="T30" fmla="*/ 216 w 311"/>
                    <a:gd name="T31" fmla="*/ 135 h 747"/>
                    <a:gd name="T32" fmla="*/ 214 w 311"/>
                    <a:gd name="T33" fmla="*/ 108 h 747"/>
                    <a:gd name="T34" fmla="*/ 206 w 311"/>
                    <a:gd name="T35" fmla="*/ 83 h 747"/>
                    <a:gd name="T36" fmla="*/ 193 w 311"/>
                    <a:gd name="T37" fmla="*/ 58 h 747"/>
                    <a:gd name="T38" fmla="*/ 177 w 311"/>
                    <a:gd name="T39" fmla="*/ 38 h 747"/>
                    <a:gd name="T40" fmla="*/ 157 w 311"/>
                    <a:gd name="T41" fmla="*/ 20 h 747"/>
                    <a:gd name="T42" fmla="*/ 135 w 311"/>
                    <a:gd name="T43" fmla="*/ 8 h 747"/>
                    <a:gd name="T44" fmla="*/ 111 w 311"/>
                    <a:gd name="T45" fmla="*/ 1 h 747"/>
                    <a:gd name="T46" fmla="*/ 87 w 311"/>
                    <a:gd name="T47" fmla="*/ 0 h 747"/>
                    <a:gd name="T48" fmla="*/ 66 w 311"/>
                    <a:gd name="T49" fmla="*/ 4 h 747"/>
                    <a:gd name="T50" fmla="*/ 0 w 311"/>
                    <a:gd name="T51" fmla="*/ 23 h 747"/>
                    <a:gd name="T52" fmla="*/ 22 w 311"/>
                    <a:gd name="T53" fmla="*/ 19 h 747"/>
                    <a:gd name="T54" fmla="*/ 46 w 311"/>
                    <a:gd name="T55" fmla="*/ 20 h 747"/>
                    <a:gd name="T56" fmla="*/ 70 w 311"/>
                    <a:gd name="T57" fmla="*/ 28 h 747"/>
                    <a:gd name="T58" fmla="*/ 92 w 311"/>
                    <a:gd name="T59" fmla="*/ 40 h 747"/>
                    <a:gd name="T60" fmla="*/ 113 w 311"/>
                    <a:gd name="T61" fmla="*/ 58 h 747"/>
                    <a:gd name="T62" fmla="*/ 130 w 311"/>
                    <a:gd name="T63" fmla="*/ 80 h 747"/>
                    <a:gd name="T64" fmla="*/ 142 w 311"/>
                    <a:gd name="T65" fmla="*/ 104 h 747"/>
                    <a:gd name="T66" fmla="*/ 151 w 311"/>
                    <a:gd name="T67" fmla="*/ 131 h 747"/>
                    <a:gd name="T68" fmla="*/ 154 w 311"/>
                    <a:gd name="T69" fmla="*/ 158 h 747"/>
                    <a:gd name="T70" fmla="*/ 152 w 311"/>
                    <a:gd name="T71" fmla="*/ 179 h 747"/>
                    <a:gd name="T72" fmla="*/ 147 w 311"/>
                    <a:gd name="T73" fmla="*/ 198 h 747"/>
                    <a:gd name="T74" fmla="*/ 138 w 311"/>
                    <a:gd name="T75" fmla="*/ 215 h 747"/>
                    <a:gd name="T76" fmla="*/ 127 w 311"/>
                    <a:gd name="T77" fmla="*/ 228 h 747"/>
                    <a:gd name="T78" fmla="*/ 119 w 311"/>
                    <a:gd name="T79" fmla="*/ 234 h 747"/>
                    <a:gd name="T80" fmla="*/ 81 w 311"/>
                    <a:gd name="T81" fmla="*/ 249 h 747"/>
                    <a:gd name="T82" fmla="*/ 81 w 311"/>
                    <a:gd name="T83" fmla="*/ 258 h 747"/>
                    <a:gd name="T84" fmla="*/ 187 w 311"/>
                    <a:gd name="T85" fmla="*/ 318 h 747"/>
                    <a:gd name="T86" fmla="*/ 204 w 311"/>
                    <a:gd name="T87" fmla="*/ 328 h 747"/>
                    <a:gd name="T88" fmla="*/ 218 w 311"/>
                    <a:gd name="T89" fmla="*/ 339 h 747"/>
                    <a:gd name="T90" fmla="*/ 230 w 311"/>
                    <a:gd name="T91" fmla="*/ 352 h 747"/>
                    <a:gd name="T92" fmla="*/ 239 w 311"/>
                    <a:gd name="T93" fmla="*/ 365 h 747"/>
                    <a:gd name="T94" fmla="*/ 246 w 311"/>
                    <a:gd name="T95" fmla="*/ 379 h 747"/>
                    <a:gd name="T96" fmla="*/ 250 w 311"/>
                    <a:gd name="T97" fmla="*/ 395 h 747"/>
                    <a:gd name="T98" fmla="*/ 252 w 311"/>
                    <a:gd name="T99" fmla="*/ 413 h 747"/>
                    <a:gd name="T100" fmla="*/ 248 w 311"/>
                    <a:gd name="T101" fmla="*/ 747 h 747"/>
                    <a:gd name="T102" fmla="*/ 305 w 311"/>
                    <a:gd name="T103" fmla="*/ 710 h 747"/>
                    <a:gd name="T104" fmla="*/ 311 w 311"/>
                    <a:gd name="T105" fmla="*/ 383 h 747"/>
                    <a:gd name="T106" fmla="*/ 310 w 311"/>
                    <a:gd name="T107" fmla="*/ 366 h 747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w 311"/>
                    <a:gd name="T163" fmla="*/ 0 h 747"/>
                    <a:gd name="T164" fmla="*/ 311 w 311"/>
                    <a:gd name="T165" fmla="*/ 747 h 747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T162" t="T163" r="T164" b="T165"/>
                  <a:pathLst>
                    <a:path w="311" h="747">
                      <a:moveTo>
                        <a:pt x="310" y="366"/>
                      </a:moveTo>
                      <a:lnTo>
                        <a:pt x="306" y="351"/>
                      </a:lnTo>
                      <a:lnTo>
                        <a:pt x="300" y="336"/>
                      </a:lnTo>
                      <a:lnTo>
                        <a:pt x="290" y="324"/>
                      </a:lnTo>
                      <a:lnTo>
                        <a:pt x="279" y="312"/>
                      </a:lnTo>
                      <a:lnTo>
                        <a:pt x="264" y="301"/>
                      </a:lnTo>
                      <a:lnTo>
                        <a:pt x="248" y="291"/>
                      </a:lnTo>
                      <a:lnTo>
                        <a:pt x="143" y="233"/>
                      </a:lnTo>
                      <a:lnTo>
                        <a:pt x="143" y="228"/>
                      </a:lnTo>
                      <a:lnTo>
                        <a:pt x="160" y="221"/>
                      </a:lnTo>
                      <a:lnTo>
                        <a:pt x="176" y="214"/>
                      </a:lnTo>
                      <a:lnTo>
                        <a:pt x="189" y="203"/>
                      </a:lnTo>
                      <a:lnTo>
                        <a:pt x="201" y="190"/>
                      </a:lnTo>
                      <a:lnTo>
                        <a:pt x="209" y="174"/>
                      </a:lnTo>
                      <a:lnTo>
                        <a:pt x="214" y="156"/>
                      </a:lnTo>
                      <a:lnTo>
                        <a:pt x="216" y="135"/>
                      </a:lnTo>
                      <a:lnTo>
                        <a:pt x="214" y="108"/>
                      </a:lnTo>
                      <a:lnTo>
                        <a:pt x="206" y="83"/>
                      </a:lnTo>
                      <a:lnTo>
                        <a:pt x="193" y="58"/>
                      </a:lnTo>
                      <a:lnTo>
                        <a:pt x="177" y="38"/>
                      </a:lnTo>
                      <a:lnTo>
                        <a:pt x="157" y="20"/>
                      </a:lnTo>
                      <a:lnTo>
                        <a:pt x="135" y="8"/>
                      </a:lnTo>
                      <a:lnTo>
                        <a:pt x="111" y="1"/>
                      </a:lnTo>
                      <a:lnTo>
                        <a:pt x="87" y="0"/>
                      </a:lnTo>
                      <a:lnTo>
                        <a:pt x="66" y="4"/>
                      </a:lnTo>
                      <a:lnTo>
                        <a:pt x="0" y="23"/>
                      </a:lnTo>
                      <a:lnTo>
                        <a:pt x="22" y="19"/>
                      </a:lnTo>
                      <a:lnTo>
                        <a:pt x="46" y="20"/>
                      </a:lnTo>
                      <a:lnTo>
                        <a:pt x="70" y="28"/>
                      </a:lnTo>
                      <a:lnTo>
                        <a:pt x="92" y="40"/>
                      </a:lnTo>
                      <a:lnTo>
                        <a:pt x="113" y="58"/>
                      </a:lnTo>
                      <a:lnTo>
                        <a:pt x="130" y="80"/>
                      </a:lnTo>
                      <a:lnTo>
                        <a:pt x="142" y="104"/>
                      </a:lnTo>
                      <a:lnTo>
                        <a:pt x="151" y="131"/>
                      </a:lnTo>
                      <a:lnTo>
                        <a:pt x="154" y="158"/>
                      </a:lnTo>
                      <a:lnTo>
                        <a:pt x="152" y="179"/>
                      </a:lnTo>
                      <a:lnTo>
                        <a:pt x="147" y="198"/>
                      </a:lnTo>
                      <a:lnTo>
                        <a:pt x="138" y="215"/>
                      </a:lnTo>
                      <a:lnTo>
                        <a:pt x="127" y="228"/>
                      </a:lnTo>
                      <a:lnTo>
                        <a:pt x="119" y="234"/>
                      </a:lnTo>
                      <a:lnTo>
                        <a:pt x="81" y="249"/>
                      </a:lnTo>
                      <a:lnTo>
                        <a:pt x="81" y="258"/>
                      </a:lnTo>
                      <a:lnTo>
                        <a:pt x="187" y="318"/>
                      </a:lnTo>
                      <a:lnTo>
                        <a:pt x="204" y="328"/>
                      </a:lnTo>
                      <a:lnTo>
                        <a:pt x="218" y="339"/>
                      </a:lnTo>
                      <a:lnTo>
                        <a:pt x="230" y="352"/>
                      </a:lnTo>
                      <a:lnTo>
                        <a:pt x="239" y="365"/>
                      </a:lnTo>
                      <a:lnTo>
                        <a:pt x="246" y="379"/>
                      </a:lnTo>
                      <a:lnTo>
                        <a:pt x="250" y="395"/>
                      </a:lnTo>
                      <a:lnTo>
                        <a:pt x="252" y="413"/>
                      </a:lnTo>
                      <a:lnTo>
                        <a:pt x="248" y="747"/>
                      </a:lnTo>
                      <a:lnTo>
                        <a:pt x="305" y="710"/>
                      </a:lnTo>
                      <a:lnTo>
                        <a:pt x="311" y="383"/>
                      </a:lnTo>
                      <a:lnTo>
                        <a:pt x="310" y="366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EAEAEA"/>
                    </a:gs>
                    <a:gs pos="17999">
                      <a:srgbClr val="777777"/>
                    </a:gs>
                    <a:gs pos="31000">
                      <a:srgbClr val="292929"/>
                    </a:gs>
                    <a:gs pos="33000">
                      <a:srgbClr val="B2B2B2"/>
                    </a:gs>
                    <a:gs pos="37000">
                      <a:srgbClr val="FFFFFF"/>
                    </a:gs>
                    <a:gs pos="78999">
                      <a:srgbClr val="5F5F5F"/>
                    </a:gs>
                    <a:gs pos="87000">
                      <a:srgbClr val="5F5F5F"/>
                    </a:gs>
                    <a:gs pos="100000">
                      <a:srgbClr val="CBCBCB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e-DE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itchFamily="34" charset="0"/>
                    <a:ea typeface="宋体" pitchFamily="2" charset="-122"/>
                  </a:endParaRPr>
                </a:p>
              </p:txBody>
            </p:sp>
            <p:sp>
              <p:nvSpPr>
                <p:cNvPr id="60" name="Freeform 154"/>
                <p:cNvSpPr>
                  <a:spLocks/>
                </p:cNvSpPr>
                <p:nvPr/>
              </p:nvSpPr>
              <p:spPr bwMode="auto">
                <a:xfrm>
                  <a:off x="-724" y="2751"/>
                  <a:ext cx="294" cy="820"/>
                </a:xfrm>
                <a:custGeom>
                  <a:avLst/>
                  <a:gdLst>
                    <a:gd name="T0" fmla="*/ 376 w 382"/>
                    <a:gd name="T1" fmla="*/ 360 h 1065"/>
                    <a:gd name="T2" fmla="*/ 360 w 382"/>
                    <a:gd name="T3" fmla="*/ 333 h 1065"/>
                    <a:gd name="T4" fmla="*/ 334 w 382"/>
                    <a:gd name="T5" fmla="*/ 309 h 1065"/>
                    <a:gd name="T6" fmla="*/ 211 w 382"/>
                    <a:gd name="T7" fmla="*/ 239 h 1065"/>
                    <a:gd name="T8" fmla="*/ 228 w 382"/>
                    <a:gd name="T9" fmla="*/ 227 h 1065"/>
                    <a:gd name="T10" fmla="*/ 257 w 382"/>
                    <a:gd name="T11" fmla="*/ 209 h 1065"/>
                    <a:gd name="T12" fmla="*/ 277 w 382"/>
                    <a:gd name="T13" fmla="*/ 179 h 1065"/>
                    <a:gd name="T14" fmla="*/ 284 w 382"/>
                    <a:gd name="T15" fmla="*/ 139 h 1065"/>
                    <a:gd name="T16" fmla="*/ 272 w 382"/>
                    <a:gd name="T17" fmla="*/ 85 h 1065"/>
                    <a:gd name="T18" fmla="*/ 243 w 382"/>
                    <a:gd name="T19" fmla="*/ 39 h 1065"/>
                    <a:gd name="T20" fmla="*/ 200 w 382"/>
                    <a:gd name="T21" fmla="*/ 9 h 1065"/>
                    <a:gd name="T22" fmla="*/ 152 w 382"/>
                    <a:gd name="T23" fmla="*/ 0 h 1065"/>
                    <a:gd name="T24" fmla="*/ 112 w 382"/>
                    <a:gd name="T25" fmla="*/ 14 h 1065"/>
                    <a:gd name="T26" fmla="*/ 86 w 382"/>
                    <a:gd name="T27" fmla="*/ 48 h 1065"/>
                    <a:gd name="T28" fmla="*/ 77 w 382"/>
                    <a:gd name="T29" fmla="*/ 95 h 1065"/>
                    <a:gd name="T30" fmla="*/ 85 w 382"/>
                    <a:gd name="T31" fmla="*/ 136 h 1065"/>
                    <a:gd name="T32" fmla="*/ 104 w 382"/>
                    <a:gd name="T33" fmla="*/ 174 h 1065"/>
                    <a:gd name="T34" fmla="*/ 133 w 382"/>
                    <a:gd name="T35" fmla="*/ 204 h 1065"/>
                    <a:gd name="T36" fmla="*/ 150 w 382"/>
                    <a:gd name="T37" fmla="*/ 225 h 1065"/>
                    <a:gd name="T38" fmla="*/ 39 w 382"/>
                    <a:gd name="T39" fmla="*/ 235 h 1065"/>
                    <a:gd name="T40" fmla="*/ 17 w 382"/>
                    <a:gd name="T41" fmla="*/ 246 h 1065"/>
                    <a:gd name="T42" fmla="*/ 4 w 382"/>
                    <a:gd name="T43" fmla="*/ 263 h 1065"/>
                    <a:gd name="T44" fmla="*/ 0 w 382"/>
                    <a:gd name="T45" fmla="*/ 291 h 1065"/>
                    <a:gd name="T46" fmla="*/ 76 w 382"/>
                    <a:gd name="T47" fmla="*/ 623 h 1065"/>
                    <a:gd name="T48" fmla="*/ 89 w 382"/>
                    <a:gd name="T49" fmla="*/ 437 h 1065"/>
                    <a:gd name="T50" fmla="*/ 106 w 382"/>
                    <a:gd name="T51" fmla="*/ 985 h 1065"/>
                    <a:gd name="T52" fmla="*/ 178 w 382"/>
                    <a:gd name="T53" fmla="*/ 659 h 1065"/>
                    <a:gd name="T54" fmla="*/ 204 w 382"/>
                    <a:gd name="T55" fmla="*/ 1028 h 1065"/>
                    <a:gd name="T56" fmla="*/ 286 w 382"/>
                    <a:gd name="T57" fmla="*/ 696 h 1065"/>
                    <a:gd name="T58" fmla="*/ 306 w 382"/>
                    <a:gd name="T59" fmla="*/ 502 h 1065"/>
                    <a:gd name="T60" fmla="*/ 378 w 382"/>
                    <a:gd name="T61" fmla="*/ 728 h 1065"/>
                    <a:gd name="T62" fmla="*/ 380 w 382"/>
                    <a:gd name="T63" fmla="*/ 376 h 1065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382"/>
                    <a:gd name="T97" fmla="*/ 0 h 1065"/>
                    <a:gd name="T98" fmla="*/ 382 w 382"/>
                    <a:gd name="T99" fmla="*/ 1065 h 1065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382" h="1065">
                      <a:moveTo>
                        <a:pt x="380" y="376"/>
                      </a:moveTo>
                      <a:lnTo>
                        <a:pt x="376" y="360"/>
                      </a:lnTo>
                      <a:lnTo>
                        <a:pt x="369" y="346"/>
                      </a:lnTo>
                      <a:lnTo>
                        <a:pt x="360" y="333"/>
                      </a:lnTo>
                      <a:lnTo>
                        <a:pt x="348" y="320"/>
                      </a:lnTo>
                      <a:lnTo>
                        <a:pt x="334" y="309"/>
                      </a:lnTo>
                      <a:lnTo>
                        <a:pt x="317" y="299"/>
                      </a:lnTo>
                      <a:lnTo>
                        <a:pt x="211" y="239"/>
                      </a:lnTo>
                      <a:lnTo>
                        <a:pt x="211" y="230"/>
                      </a:lnTo>
                      <a:lnTo>
                        <a:pt x="228" y="227"/>
                      </a:lnTo>
                      <a:lnTo>
                        <a:pt x="244" y="220"/>
                      </a:lnTo>
                      <a:lnTo>
                        <a:pt x="257" y="209"/>
                      </a:lnTo>
                      <a:lnTo>
                        <a:pt x="268" y="196"/>
                      </a:lnTo>
                      <a:lnTo>
                        <a:pt x="277" y="179"/>
                      </a:lnTo>
                      <a:lnTo>
                        <a:pt x="282" y="160"/>
                      </a:lnTo>
                      <a:lnTo>
                        <a:pt x="284" y="139"/>
                      </a:lnTo>
                      <a:lnTo>
                        <a:pt x="281" y="112"/>
                      </a:lnTo>
                      <a:lnTo>
                        <a:pt x="272" y="85"/>
                      </a:lnTo>
                      <a:lnTo>
                        <a:pt x="260" y="61"/>
                      </a:lnTo>
                      <a:lnTo>
                        <a:pt x="243" y="39"/>
                      </a:lnTo>
                      <a:lnTo>
                        <a:pt x="222" y="21"/>
                      </a:lnTo>
                      <a:lnTo>
                        <a:pt x="200" y="9"/>
                      </a:lnTo>
                      <a:lnTo>
                        <a:pt x="176" y="1"/>
                      </a:lnTo>
                      <a:lnTo>
                        <a:pt x="152" y="0"/>
                      </a:lnTo>
                      <a:lnTo>
                        <a:pt x="130" y="4"/>
                      </a:lnTo>
                      <a:lnTo>
                        <a:pt x="112" y="14"/>
                      </a:lnTo>
                      <a:lnTo>
                        <a:pt x="97" y="29"/>
                      </a:lnTo>
                      <a:lnTo>
                        <a:pt x="86" y="48"/>
                      </a:lnTo>
                      <a:lnTo>
                        <a:pt x="79" y="70"/>
                      </a:lnTo>
                      <a:lnTo>
                        <a:pt x="77" y="95"/>
                      </a:lnTo>
                      <a:lnTo>
                        <a:pt x="80" y="116"/>
                      </a:lnTo>
                      <a:lnTo>
                        <a:pt x="85" y="136"/>
                      </a:lnTo>
                      <a:lnTo>
                        <a:pt x="94" y="156"/>
                      </a:lnTo>
                      <a:lnTo>
                        <a:pt x="104" y="174"/>
                      </a:lnTo>
                      <a:lnTo>
                        <a:pt x="118" y="190"/>
                      </a:lnTo>
                      <a:lnTo>
                        <a:pt x="133" y="204"/>
                      </a:lnTo>
                      <a:lnTo>
                        <a:pt x="149" y="216"/>
                      </a:lnTo>
                      <a:lnTo>
                        <a:pt x="150" y="225"/>
                      </a:lnTo>
                      <a:lnTo>
                        <a:pt x="53" y="233"/>
                      </a:lnTo>
                      <a:lnTo>
                        <a:pt x="39" y="235"/>
                      </a:lnTo>
                      <a:lnTo>
                        <a:pt x="27" y="240"/>
                      </a:lnTo>
                      <a:lnTo>
                        <a:pt x="17" y="246"/>
                      </a:lnTo>
                      <a:lnTo>
                        <a:pt x="9" y="253"/>
                      </a:lnTo>
                      <a:lnTo>
                        <a:pt x="4" y="263"/>
                      </a:lnTo>
                      <a:lnTo>
                        <a:pt x="1" y="276"/>
                      </a:lnTo>
                      <a:lnTo>
                        <a:pt x="0" y="291"/>
                      </a:lnTo>
                      <a:lnTo>
                        <a:pt x="14" y="601"/>
                      </a:lnTo>
                      <a:lnTo>
                        <a:pt x="76" y="623"/>
                      </a:lnTo>
                      <a:lnTo>
                        <a:pt x="70" y="431"/>
                      </a:lnTo>
                      <a:lnTo>
                        <a:pt x="89" y="437"/>
                      </a:lnTo>
                      <a:lnTo>
                        <a:pt x="95" y="629"/>
                      </a:lnTo>
                      <a:lnTo>
                        <a:pt x="106" y="985"/>
                      </a:lnTo>
                      <a:lnTo>
                        <a:pt x="186" y="1020"/>
                      </a:lnTo>
                      <a:lnTo>
                        <a:pt x="178" y="659"/>
                      </a:lnTo>
                      <a:lnTo>
                        <a:pt x="197" y="665"/>
                      </a:lnTo>
                      <a:lnTo>
                        <a:pt x="204" y="1028"/>
                      </a:lnTo>
                      <a:lnTo>
                        <a:pt x="288" y="1065"/>
                      </a:lnTo>
                      <a:lnTo>
                        <a:pt x="286" y="696"/>
                      </a:lnTo>
                      <a:lnTo>
                        <a:pt x="285" y="496"/>
                      </a:lnTo>
                      <a:lnTo>
                        <a:pt x="306" y="502"/>
                      </a:lnTo>
                      <a:lnTo>
                        <a:pt x="306" y="703"/>
                      </a:lnTo>
                      <a:lnTo>
                        <a:pt x="378" y="728"/>
                      </a:lnTo>
                      <a:lnTo>
                        <a:pt x="382" y="394"/>
                      </a:lnTo>
                      <a:lnTo>
                        <a:pt x="380" y="376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6E6E6E"/>
                    </a:gs>
                    <a:gs pos="100000">
                      <a:srgbClr val="F0F0F0"/>
                    </a:gs>
                  </a:gsLst>
                  <a:lin ang="189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e-DE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itchFamily="34" charset="0"/>
                    <a:ea typeface="宋体" pitchFamily="2" charset="-122"/>
                  </a:endParaRPr>
                </a:p>
              </p:txBody>
            </p:sp>
          </p:grpSp>
          <p:grpSp>
            <p:nvGrpSpPr>
              <p:cNvPr id="50" name="Group 134"/>
              <p:cNvGrpSpPr>
                <a:grpSpLocks/>
              </p:cNvGrpSpPr>
              <p:nvPr/>
            </p:nvGrpSpPr>
            <p:grpSpPr bwMode="auto">
              <a:xfrm>
                <a:off x="4022" y="1162"/>
                <a:ext cx="604" cy="1485"/>
                <a:chOff x="4022" y="1162"/>
                <a:chExt cx="604" cy="1485"/>
              </a:xfrm>
            </p:grpSpPr>
            <p:sp>
              <p:nvSpPr>
                <p:cNvPr id="51" name="Freeform 149"/>
                <p:cNvSpPr>
                  <a:spLocks/>
                </p:cNvSpPr>
                <p:nvPr/>
              </p:nvSpPr>
              <p:spPr bwMode="auto">
                <a:xfrm>
                  <a:off x="4267" y="2044"/>
                  <a:ext cx="85" cy="541"/>
                </a:xfrm>
                <a:custGeom>
                  <a:avLst/>
                  <a:gdLst>
                    <a:gd name="T0" fmla="*/ 0 w 64"/>
                    <a:gd name="T1" fmla="*/ 34 h 395"/>
                    <a:gd name="T2" fmla="*/ 8 w 64"/>
                    <a:gd name="T3" fmla="*/ 395 h 395"/>
                    <a:gd name="T4" fmla="*/ 64 w 64"/>
                    <a:gd name="T5" fmla="*/ 356 h 395"/>
                    <a:gd name="T6" fmla="*/ 60 w 64"/>
                    <a:gd name="T7" fmla="*/ 0 h 395"/>
                    <a:gd name="T8" fmla="*/ 0 w 64"/>
                    <a:gd name="T9" fmla="*/ 34 h 39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4"/>
                    <a:gd name="T16" fmla="*/ 0 h 395"/>
                    <a:gd name="T17" fmla="*/ 64 w 64"/>
                    <a:gd name="T18" fmla="*/ 395 h 39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4" h="395">
                      <a:moveTo>
                        <a:pt x="0" y="34"/>
                      </a:moveTo>
                      <a:lnTo>
                        <a:pt x="8" y="395"/>
                      </a:lnTo>
                      <a:lnTo>
                        <a:pt x="64" y="356"/>
                      </a:lnTo>
                      <a:lnTo>
                        <a:pt x="60" y="0"/>
                      </a:lnTo>
                      <a:lnTo>
                        <a:pt x="0" y="34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e-DE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itchFamily="34" charset="0"/>
                    <a:ea typeface="宋体" pitchFamily="2" charset="-122"/>
                  </a:endParaRPr>
                </a:p>
              </p:txBody>
            </p:sp>
            <p:sp>
              <p:nvSpPr>
                <p:cNvPr id="52" name="Freeform 151"/>
                <p:cNvSpPr>
                  <a:spLocks/>
                </p:cNvSpPr>
                <p:nvPr/>
              </p:nvSpPr>
              <p:spPr bwMode="auto">
                <a:xfrm>
                  <a:off x="4059" y="1461"/>
                  <a:ext cx="256" cy="55"/>
                </a:xfrm>
                <a:custGeom>
                  <a:avLst/>
                  <a:gdLst>
                    <a:gd name="T0" fmla="*/ 90 w 186"/>
                    <a:gd name="T1" fmla="*/ 9 h 40"/>
                    <a:gd name="T2" fmla="*/ 76 w 186"/>
                    <a:gd name="T3" fmla="*/ 12 h 40"/>
                    <a:gd name="T4" fmla="*/ 64 w 186"/>
                    <a:gd name="T5" fmla="*/ 16 h 40"/>
                    <a:gd name="T6" fmla="*/ 0 w 186"/>
                    <a:gd name="T7" fmla="*/ 40 h 40"/>
                    <a:gd name="T8" fmla="*/ 12 w 186"/>
                    <a:gd name="T9" fmla="*/ 35 h 40"/>
                    <a:gd name="T10" fmla="*/ 26 w 186"/>
                    <a:gd name="T11" fmla="*/ 33 h 40"/>
                    <a:gd name="T12" fmla="*/ 123 w 186"/>
                    <a:gd name="T13" fmla="*/ 25 h 40"/>
                    <a:gd name="T14" fmla="*/ 186 w 186"/>
                    <a:gd name="T15" fmla="*/ 0 h 40"/>
                    <a:gd name="T16" fmla="*/ 90 w 186"/>
                    <a:gd name="T17" fmla="*/ 9 h 4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86"/>
                    <a:gd name="T28" fmla="*/ 0 h 40"/>
                    <a:gd name="T29" fmla="*/ 186 w 186"/>
                    <a:gd name="T30" fmla="*/ 40 h 40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86" h="40">
                      <a:moveTo>
                        <a:pt x="90" y="9"/>
                      </a:moveTo>
                      <a:lnTo>
                        <a:pt x="76" y="12"/>
                      </a:lnTo>
                      <a:lnTo>
                        <a:pt x="64" y="16"/>
                      </a:lnTo>
                      <a:lnTo>
                        <a:pt x="0" y="40"/>
                      </a:lnTo>
                      <a:lnTo>
                        <a:pt x="12" y="35"/>
                      </a:lnTo>
                      <a:lnTo>
                        <a:pt x="26" y="33"/>
                      </a:lnTo>
                      <a:lnTo>
                        <a:pt x="123" y="25"/>
                      </a:lnTo>
                      <a:lnTo>
                        <a:pt x="186" y="0"/>
                      </a:lnTo>
                      <a:lnTo>
                        <a:pt x="90" y="9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e-DE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itchFamily="34" charset="0"/>
                    <a:ea typeface="宋体" pitchFamily="2" charset="-122"/>
                  </a:endParaRPr>
                </a:p>
              </p:txBody>
            </p:sp>
            <p:sp>
              <p:nvSpPr>
                <p:cNvPr id="53" name="Freeform 152"/>
                <p:cNvSpPr>
                  <a:spLocks/>
                </p:cNvSpPr>
                <p:nvPr/>
              </p:nvSpPr>
              <p:spPr bwMode="auto">
                <a:xfrm>
                  <a:off x="4411" y="1824"/>
                  <a:ext cx="84" cy="823"/>
                </a:xfrm>
                <a:custGeom>
                  <a:avLst/>
                  <a:gdLst>
                    <a:gd name="T0" fmla="*/ 1 w 60"/>
                    <a:gd name="T1" fmla="*/ 231 h 600"/>
                    <a:gd name="T2" fmla="*/ 3 w 60"/>
                    <a:gd name="T3" fmla="*/ 600 h 600"/>
                    <a:gd name="T4" fmla="*/ 57 w 60"/>
                    <a:gd name="T5" fmla="*/ 558 h 600"/>
                    <a:gd name="T6" fmla="*/ 59 w 60"/>
                    <a:gd name="T7" fmla="*/ 196 h 600"/>
                    <a:gd name="T8" fmla="*/ 60 w 60"/>
                    <a:gd name="T9" fmla="*/ 0 h 600"/>
                    <a:gd name="T10" fmla="*/ 0 w 60"/>
                    <a:gd name="T11" fmla="*/ 31 h 600"/>
                    <a:gd name="T12" fmla="*/ 1 w 60"/>
                    <a:gd name="T13" fmla="*/ 231 h 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60"/>
                    <a:gd name="T22" fmla="*/ 0 h 600"/>
                    <a:gd name="T23" fmla="*/ 60 w 60"/>
                    <a:gd name="T24" fmla="*/ 600 h 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60" h="600">
                      <a:moveTo>
                        <a:pt x="1" y="231"/>
                      </a:moveTo>
                      <a:lnTo>
                        <a:pt x="3" y="600"/>
                      </a:lnTo>
                      <a:lnTo>
                        <a:pt x="57" y="558"/>
                      </a:lnTo>
                      <a:lnTo>
                        <a:pt x="59" y="196"/>
                      </a:lnTo>
                      <a:lnTo>
                        <a:pt x="60" y="0"/>
                      </a:lnTo>
                      <a:lnTo>
                        <a:pt x="0" y="31"/>
                      </a:lnTo>
                      <a:lnTo>
                        <a:pt x="1" y="231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e-DE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itchFamily="34" charset="0"/>
                    <a:ea typeface="宋体" pitchFamily="2" charset="-122"/>
                  </a:endParaRPr>
                </a:p>
              </p:txBody>
            </p:sp>
            <p:sp>
              <p:nvSpPr>
                <p:cNvPr id="54" name="Freeform 153"/>
                <p:cNvSpPr>
                  <a:spLocks/>
                </p:cNvSpPr>
                <p:nvPr/>
              </p:nvSpPr>
              <p:spPr bwMode="auto">
                <a:xfrm>
                  <a:off x="4200" y="1162"/>
                  <a:ext cx="426" cy="1023"/>
                </a:xfrm>
                <a:custGeom>
                  <a:avLst/>
                  <a:gdLst>
                    <a:gd name="T0" fmla="*/ 310 w 311"/>
                    <a:gd name="T1" fmla="*/ 366 h 747"/>
                    <a:gd name="T2" fmla="*/ 306 w 311"/>
                    <a:gd name="T3" fmla="*/ 351 h 747"/>
                    <a:gd name="T4" fmla="*/ 300 w 311"/>
                    <a:gd name="T5" fmla="*/ 336 h 747"/>
                    <a:gd name="T6" fmla="*/ 290 w 311"/>
                    <a:gd name="T7" fmla="*/ 324 h 747"/>
                    <a:gd name="T8" fmla="*/ 279 w 311"/>
                    <a:gd name="T9" fmla="*/ 312 h 747"/>
                    <a:gd name="T10" fmla="*/ 264 w 311"/>
                    <a:gd name="T11" fmla="*/ 301 h 747"/>
                    <a:gd name="T12" fmla="*/ 248 w 311"/>
                    <a:gd name="T13" fmla="*/ 291 h 747"/>
                    <a:gd name="T14" fmla="*/ 143 w 311"/>
                    <a:gd name="T15" fmla="*/ 233 h 747"/>
                    <a:gd name="T16" fmla="*/ 143 w 311"/>
                    <a:gd name="T17" fmla="*/ 228 h 747"/>
                    <a:gd name="T18" fmla="*/ 160 w 311"/>
                    <a:gd name="T19" fmla="*/ 221 h 747"/>
                    <a:gd name="T20" fmla="*/ 176 w 311"/>
                    <a:gd name="T21" fmla="*/ 214 h 747"/>
                    <a:gd name="T22" fmla="*/ 189 w 311"/>
                    <a:gd name="T23" fmla="*/ 203 h 747"/>
                    <a:gd name="T24" fmla="*/ 201 w 311"/>
                    <a:gd name="T25" fmla="*/ 190 h 747"/>
                    <a:gd name="T26" fmla="*/ 209 w 311"/>
                    <a:gd name="T27" fmla="*/ 174 h 747"/>
                    <a:gd name="T28" fmla="*/ 214 w 311"/>
                    <a:gd name="T29" fmla="*/ 156 h 747"/>
                    <a:gd name="T30" fmla="*/ 216 w 311"/>
                    <a:gd name="T31" fmla="*/ 135 h 747"/>
                    <a:gd name="T32" fmla="*/ 214 w 311"/>
                    <a:gd name="T33" fmla="*/ 108 h 747"/>
                    <a:gd name="T34" fmla="*/ 206 w 311"/>
                    <a:gd name="T35" fmla="*/ 83 h 747"/>
                    <a:gd name="T36" fmla="*/ 193 w 311"/>
                    <a:gd name="T37" fmla="*/ 58 h 747"/>
                    <a:gd name="T38" fmla="*/ 177 w 311"/>
                    <a:gd name="T39" fmla="*/ 38 h 747"/>
                    <a:gd name="T40" fmla="*/ 157 w 311"/>
                    <a:gd name="T41" fmla="*/ 20 h 747"/>
                    <a:gd name="T42" fmla="*/ 135 w 311"/>
                    <a:gd name="T43" fmla="*/ 8 h 747"/>
                    <a:gd name="T44" fmla="*/ 111 w 311"/>
                    <a:gd name="T45" fmla="*/ 1 h 747"/>
                    <a:gd name="T46" fmla="*/ 87 w 311"/>
                    <a:gd name="T47" fmla="*/ 0 h 747"/>
                    <a:gd name="T48" fmla="*/ 66 w 311"/>
                    <a:gd name="T49" fmla="*/ 4 h 747"/>
                    <a:gd name="T50" fmla="*/ 0 w 311"/>
                    <a:gd name="T51" fmla="*/ 23 h 747"/>
                    <a:gd name="T52" fmla="*/ 22 w 311"/>
                    <a:gd name="T53" fmla="*/ 19 h 747"/>
                    <a:gd name="T54" fmla="*/ 46 w 311"/>
                    <a:gd name="T55" fmla="*/ 20 h 747"/>
                    <a:gd name="T56" fmla="*/ 70 w 311"/>
                    <a:gd name="T57" fmla="*/ 28 h 747"/>
                    <a:gd name="T58" fmla="*/ 92 w 311"/>
                    <a:gd name="T59" fmla="*/ 40 h 747"/>
                    <a:gd name="T60" fmla="*/ 113 w 311"/>
                    <a:gd name="T61" fmla="*/ 58 h 747"/>
                    <a:gd name="T62" fmla="*/ 130 w 311"/>
                    <a:gd name="T63" fmla="*/ 80 h 747"/>
                    <a:gd name="T64" fmla="*/ 142 w 311"/>
                    <a:gd name="T65" fmla="*/ 104 h 747"/>
                    <a:gd name="T66" fmla="*/ 151 w 311"/>
                    <a:gd name="T67" fmla="*/ 131 h 747"/>
                    <a:gd name="T68" fmla="*/ 154 w 311"/>
                    <a:gd name="T69" fmla="*/ 158 h 747"/>
                    <a:gd name="T70" fmla="*/ 152 w 311"/>
                    <a:gd name="T71" fmla="*/ 179 h 747"/>
                    <a:gd name="T72" fmla="*/ 147 w 311"/>
                    <a:gd name="T73" fmla="*/ 198 h 747"/>
                    <a:gd name="T74" fmla="*/ 138 w 311"/>
                    <a:gd name="T75" fmla="*/ 215 h 747"/>
                    <a:gd name="T76" fmla="*/ 127 w 311"/>
                    <a:gd name="T77" fmla="*/ 228 h 747"/>
                    <a:gd name="T78" fmla="*/ 119 w 311"/>
                    <a:gd name="T79" fmla="*/ 234 h 747"/>
                    <a:gd name="T80" fmla="*/ 81 w 311"/>
                    <a:gd name="T81" fmla="*/ 249 h 747"/>
                    <a:gd name="T82" fmla="*/ 81 w 311"/>
                    <a:gd name="T83" fmla="*/ 258 h 747"/>
                    <a:gd name="T84" fmla="*/ 187 w 311"/>
                    <a:gd name="T85" fmla="*/ 318 h 747"/>
                    <a:gd name="T86" fmla="*/ 204 w 311"/>
                    <a:gd name="T87" fmla="*/ 328 h 747"/>
                    <a:gd name="T88" fmla="*/ 218 w 311"/>
                    <a:gd name="T89" fmla="*/ 339 h 747"/>
                    <a:gd name="T90" fmla="*/ 230 w 311"/>
                    <a:gd name="T91" fmla="*/ 352 h 747"/>
                    <a:gd name="T92" fmla="*/ 239 w 311"/>
                    <a:gd name="T93" fmla="*/ 365 h 747"/>
                    <a:gd name="T94" fmla="*/ 246 w 311"/>
                    <a:gd name="T95" fmla="*/ 379 h 747"/>
                    <a:gd name="T96" fmla="*/ 250 w 311"/>
                    <a:gd name="T97" fmla="*/ 395 h 747"/>
                    <a:gd name="T98" fmla="*/ 252 w 311"/>
                    <a:gd name="T99" fmla="*/ 413 h 747"/>
                    <a:gd name="T100" fmla="*/ 248 w 311"/>
                    <a:gd name="T101" fmla="*/ 747 h 747"/>
                    <a:gd name="T102" fmla="*/ 305 w 311"/>
                    <a:gd name="T103" fmla="*/ 710 h 747"/>
                    <a:gd name="T104" fmla="*/ 311 w 311"/>
                    <a:gd name="T105" fmla="*/ 383 h 747"/>
                    <a:gd name="T106" fmla="*/ 310 w 311"/>
                    <a:gd name="T107" fmla="*/ 366 h 747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w 311"/>
                    <a:gd name="T163" fmla="*/ 0 h 747"/>
                    <a:gd name="T164" fmla="*/ 311 w 311"/>
                    <a:gd name="T165" fmla="*/ 747 h 747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T162" t="T163" r="T164" b="T165"/>
                  <a:pathLst>
                    <a:path w="311" h="747">
                      <a:moveTo>
                        <a:pt x="310" y="366"/>
                      </a:moveTo>
                      <a:lnTo>
                        <a:pt x="306" y="351"/>
                      </a:lnTo>
                      <a:lnTo>
                        <a:pt x="300" y="336"/>
                      </a:lnTo>
                      <a:lnTo>
                        <a:pt x="290" y="324"/>
                      </a:lnTo>
                      <a:lnTo>
                        <a:pt x="279" y="312"/>
                      </a:lnTo>
                      <a:lnTo>
                        <a:pt x="264" y="301"/>
                      </a:lnTo>
                      <a:lnTo>
                        <a:pt x="248" y="291"/>
                      </a:lnTo>
                      <a:lnTo>
                        <a:pt x="143" y="233"/>
                      </a:lnTo>
                      <a:lnTo>
                        <a:pt x="143" y="228"/>
                      </a:lnTo>
                      <a:lnTo>
                        <a:pt x="160" y="221"/>
                      </a:lnTo>
                      <a:lnTo>
                        <a:pt x="176" y="214"/>
                      </a:lnTo>
                      <a:lnTo>
                        <a:pt x="189" y="203"/>
                      </a:lnTo>
                      <a:lnTo>
                        <a:pt x="201" y="190"/>
                      </a:lnTo>
                      <a:lnTo>
                        <a:pt x="209" y="174"/>
                      </a:lnTo>
                      <a:lnTo>
                        <a:pt x="214" y="156"/>
                      </a:lnTo>
                      <a:lnTo>
                        <a:pt x="216" y="135"/>
                      </a:lnTo>
                      <a:lnTo>
                        <a:pt x="214" y="108"/>
                      </a:lnTo>
                      <a:lnTo>
                        <a:pt x="206" y="83"/>
                      </a:lnTo>
                      <a:lnTo>
                        <a:pt x="193" y="58"/>
                      </a:lnTo>
                      <a:lnTo>
                        <a:pt x="177" y="38"/>
                      </a:lnTo>
                      <a:lnTo>
                        <a:pt x="157" y="20"/>
                      </a:lnTo>
                      <a:lnTo>
                        <a:pt x="135" y="8"/>
                      </a:lnTo>
                      <a:lnTo>
                        <a:pt x="111" y="1"/>
                      </a:lnTo>
                      <a:lnTo>
                        <a:pt x="87" y="0"/>
                      </a:lnTo>
                      <a:lnTo>
                        <a:pt x="66" y="4"/>
                      </a:lnTo>
                      <a:lnTo>
                        <a:pt x="0" y="23"/>
                      </a:lnTo>
                      <a:lnTo>
                        <a:pt x="22" y="19"/>
                      </a:lnTo>
                      <a:lnTo>
                        <a:pt x="46" y="20"/>
                      </a:lnTo>
                      <a:lnTo>
                        <a:pt x="70" y="28"/>
                      </a:lnTo>
                      <a:lnTo>
                        <a:pt x="92" y="40"/>
                      </a:lnTo>
                      <a:lnTo>
                        <a:pt x="113" y="58"/>
                      </a:lnTo>
                      <a:lnTo>
                        <a:pt x="130" y="80"/>
                      </a:lnTo>
                      <a:lnTo>
                        <a:pt x="142" y="104"/>
                      </a:lnTo>
                      <a:lnTo>
                        <a:pt x="151" y="131"/>
                      </a:lnTo>
                      <a:lnTo>
                        <a:pt x="154" y="158"/>
                      </a:lnTo>
                      <a:lnTo>
                        <a:pt x="152" y="179"/>
                      </a:lnTo>
                      <a:lnTo>
                        <a:pt x="147" y="198"/>
                      </a:lnTo>
                      <a:lnTo>
                        <a:pt x="138" y="215"/>
                      </a:lnTo>
                      <a:lnTo>
                        <a:pt x="127" y="228"/>
                      </a:lnTo>
                      <a:lnTo>
                        <a:pt x="119" y="234"/>
                      </a:lnTo>
                      <a:lnTo>
                        <a:pt x="81" y="249"/>
                      </a:lnTo>
                      <a:lnTo>
                        <a:pt x="81" y="258"/>
                      </a:lnTo>
                      <a:lnTo>
                        <a:pt x="187" y="318"/>
                      </a:lnTo>
                      <a:lnTo>
                        <a:pt x="204" y="328"/>
                      </a:lnTo>
                      <a:lnTo>
                        <a:pt x="218" y="339"/>
                      </a:lnTo>
                      <a:lnTo>
                        <a:pt x="230" y="352"/>
                      </a:lnTo>
                      <a:lnTo>
                        <a:pt x="239" y="365"/>
                      </a:lnTo>
                      <a:lnTo>
                        <a:pt x="246" y="379"/>
                      </a:lnTo>
                      <a:lnTo>
                        <a:pt x="250" y="395"/>
                      </a:lnTo>
                      <a:lnTo>
                        <a:pt x="252" y="413"/>
                      </a:lnTo>
                      <a:lnTo>
                        <a:pt x="248" y="747"/>
                      </a:lnTo>
                      <a:lnTo>
                        <a:pt x="305" y="710"/>
                      </a:lnTo>
                      <a:lnTo>
                        <a:pt x="311" y="383"/>
                      </a:lnTo>
                      <a:lnTo>
                        <a:pt x="310" y="366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EAEAEA"/>
                    </a:gs>
                    <a:gs pos="17999">
                      <a:srgbClr val="777777"/>
                    </a:gs>
                    <a:gs pos="31000">
                      <a:srgbClr val="292929"/>
                    </a:gs>
                    <a:gs pos="33000">
                      <a:srgbClr val="B2B2B2"/>
                    </a:gs>
                    <a:gs pos="37000">
                      <a:srgbClr val="FFFFFF"/>
                    </a:gs>
                    <a:gs pos="78999">
                      <a:srgbClr val="5F5F5F"/>
                    </a:gs>
                    <a:gs pos="87000">
                      <a:srgbClr val="5F5F5F"/>
                    </a:gs>
                    <a:gs pos="100000">
                      <a:srgbClr val="CBCBCB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e-DE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itchFamily="34" charset="0"/>
                    <a:ea typeface="宋体" pitchFamily="2" charset="-122"/>
                  </a:endParaRPr>
                </a:p>
              </p:txBody>
            </p:sp>
            <p:sp>
              <p:nvSpPr>
                <p:cNvPr id="55" name="Freeform 154"/>
                <p:cNvSpPr>
                  <a:spLocks/>
                </p:cNvSpPr>
                <p:nvPr/>
              </p:nvSpPr>
              <p:spPr bwMode="auto">
                <a:xfrm>
                  <a:off x="4022" y="1189"/>
                  <a:ext cx="522" cy="1458"/>
                </a:xfrm>
                <a:custGeom>
                  <a:avLst/>
                  <a:gdLst>
                    <a:gd name="T0" fmla="*/ 376 w 382"/>
                    <a:gd name="T1" fmla="*/ 360 h 1065"/>
                    <a:gd name="T2" fmla="*/ 360 w 382"/>
                    <a:gd name="T3" fmla="*/ 333 h 1065"/>
                    <a:gd name="T4" fmla="*/ 334 w 382"/>
                    <a:gd name="T5" fmla="*/ 309 h 1065"/>
                    <a:gd name="T6" fmla="*/ 211 w 382"/>
                    <a:gd name="T7" fmla="*/ 239 h 1065"/>
                    <a:gd name="T8" fmla="*/ 228 w 382"/>
                    <a:gd name="T9" fmla="*/ 227 h 1065"/>
                    <a:gd name="T10" fmla="*/ 257 w 382"/>
                    <a:gd name="T11" fmla="*/ 209 h 1065"/>
                    <a:gd name="T12" fmla="*/ 277 w 382"/>
                    <a:gd name="T13" fmla="*/ 179 h 1065"/>
                    <a:gd name="T14" fmla="*/ 284 w 382"/>
                    <a:gd name="T15" fmla="*/ 139 h 1065"/>
                    <a:gd name="T16" fmla="*/ 272 w 382"/>
                    <a:gd name="T17" fmla="*/ 85 h 1065"/>
                    <a:gd name="T18" fmla="*/ 243 w 382"/>
                    <a:gd name="T19" fmla="*/ 39 h 1065"/>
                    <a:gd name="T20" fmla="*/ 200 w 382"/>
                    <a:gd name="T21" fmla="*/ 9 h 1065"/>
                    <a:gd name="T22" fmla="*/ 152 w 382"/>
                    <a:gd name="T23" fmla="*/ 0 h 1065"/>
                    <a:gd name="T24" fmla="*/ 112 w 382"/>
                    <a:gd name="T25" fmla="*/ 14 h 1065"/>
                    <a:gd name="T26" fmla="*/ 86 w 382"/>
                    <a:gd name="T27" fmla="*/ 48 h 1065"/>
                    <a:gd name="T28" fmla="*/ 77 w 382"/>
                    <a:gd name="T29" fmla="*/ 95 h 1065"/>
                    <a:gd name="T30" fmla="*/ 85 w 382"/>
                    <a:gd name="T31" fmla="*/ 136 h 1065"/>
                    <a:gd name="T32" fmla="*/ 104 w 382"/>
                    <a:gd name="T33" fmla="*/ 174 h 1065"/>
                    <a:gd name="T34" fmla="*/ 133 w 382"/>
                    <a:gd name="T35" fmla="*/ 204 h 1065"/>
                    <a:gd name="T36" fmla="*/ 150 w 382"/>
                    <a:gd name="T37" fmla="*/ 225 h 1065"/>
                    <a:gd name="T38" fmla="*/ 39 w 382"/>
                    <a:gd name="T39" fmla="*/ 235 h 1065"/>
                    <a:gd name="T40" fmla="*/ 17 w 382"/>
                    <a:gd name="T41" fmla="*/ 246 h 1065"/>
                    <a:gd name="T42" fmla="*/ 4 w 382"/>
                    <a:gd name="T43" fmla="*/ 263 h 1065"/>
                    <a:gd name="T44" fmla="*/ 0 w 382"/>
                    <a:gd name="T45" fmla="*/ 291 h 1065"/>
                    <a:gd name="T46" fmla="*/ 76 w 382"/>
                    <a:gd name="T47" fmla="*/ 623 h 1065"/>
                    <a:gd name="T48" fmla="*/ 89 w 382"/>
                    <a:gd name="T49" fmla="*/ 437 h 1065"/>
                    <a:gd name="T50" fmla="*/ 106 w 382"/>
                    <a:gd name="T51" fmla="*/ 985 h 1065"/>
                    <a:gd name="T52" fmla="*/ 178 w 382"/>
                    <a:gd name="T53" fmla="*/ 659 h 1065"/>
                    <a:gd name="T54" fmla="*/ 204 w 382"/>
                    <a:gd name="T55" fmla="*/ 1028 h 1065"/>
                    <a:gd name="T56" fmla="*/ 286 w 382"/>
                    <a:gd name="T57" fmla="*/ 696 h 1065"/>
                    <a:gd name="T58" fmla="*/ 306 w 382"/>
                    <a:gd name="T59" fmla="*/ 502 h 1065"/>
                    <a:gd name="T60" fmla="*/ 378 w 382"/>
                    <a:gd name="T61" fmla="*/ 728 h 1065"/>
                    <a:gd name="T62" fmla="*/ 380 w 382"/>
                    <a:gd name="T63" fmla="*/ 376 h 1065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382"/>
                    <a:gd name="T97" fmla="*/ 0 h 1065"/>
                    <a:gd name="T98" fmla="*/ 382 w 382"/>
                    <a:gd name="T99" fmla="*/ 1065 h 1065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382" h="1065">
                      <a:moveTo>
                        <a:pt x="380" y="376"/>
                      </a:moveTo>
                      <a:lnTo>
                        <a:pt x="376" y="360"/>
                      </a:lnTo>
                      <a:lnTo>
                        <a:pt x="369" y="346"/>
                      </a:lnTo>
                      <a:lnTo>
                        <a:pt x="360" y="333"/>
                      </a:lnTo>
                      <a:lnTo>
                        <a:pt x="348" y="320"/>
                      </a:lnTo>
                      <a:lnTo>
                        <a:pt x="334" y="309"/>
                      </a:lnTo>
                      <a:lnTo>
                        <a:pt x="317" y="299"/>
                      </a:lnTo>
                      <a:lnTo>
                        <a:pt x="211" y="239"/>
                      </a:lnTo>
                      <a:lnTo>
                        <a:pt x="211" y="230"/>
                      </a:lnTo>
                      <a:lnTo>
                        <a:pt x="228" y="227"/>
                      </a:lnTo>
                      <a:lnTo>
                        <a:pt x="244" y="220"/>
                      </a:lnTo>
                      <a:lnTo>
                        <a:pt x="257" y="209"/>
                      </a:lnTo>
                      <a:lnTo>
                        <a:pt x="268" y="196"/>
                      </a:lnTo>
                      <a:lnTo>
                        <a:pt x="277" y="179"/>
                      </a:lnTo>
                      <a:lnTo>
                        <a:pt x="282" y="160"/>
                      </a:lnTo>
                      <a:lnTo>
                        <a:pt x="284" y="139"/>
                      </a:lnTo>
                      <a:lnTo>
                        <a:pt x="281" y="112"/>
                      </a:lnTo>
                      <a:lnTo>
                        <a:pt x="272" y="85"/>
                      </a:lnTo>
                      <a:lnTo>
                        <a:pt x="260" y="61"/>
                      </a:lnTo>
                      <a:lnTo>
                        <a:pt x="243" y="39"/>
                      </a:lnTo>
                      <a:lnTo>
                        <a:pt x="222" y="21"/>
                      </a:lnTo>
                      <a:lnTo>
                        <a:pt x="200" y="9"/>
                      </a:lnTo>
                      <a:lnTo>
                        <a:pt x="176" y="1"/>
                      </a:lnTo>
                      <a:lnTo>
                        <a:pt x="152" y="0"/>
                      </a:lnTo>
                      <a:lnTo>
                        <a:pt x="130" y="4"/>
                      </a:lnTo>
                      <a:lnTo>
                        <a:pt x="112" y="14"/>
                      </a:lnTo>
                      <a:lnTo>
                        <a:pt x="97" y="29"/>
                      </a:lnTo>
                      <a:lnTo>
                        <a:pt x="86" y="48"/>
                      </a:lnTo>
                      <a:lnTo>
                        <a:pt x="79" y="70"/>
                      </a:lnTo>
                      <a:lnTo>
                        <a:pt x="77" y="95"/>
                      </a:lnTo>
                      <a:lnTo>
                        <a:pt x="80" y="116"/>
                      </a:lnTo>
                      <a:lnTo>
                        <a:pt x="85" y="136"/>
                      </a:lnTo>
                      <a:lnTo>
                        <a:pt x="94" y="156"/>
                      </a:lnTo>
                      <a:lnTo>
                        <a:pt x="104" y="174"/>
                      </a:lnTo>
                      <a:lnTo>
                        <a:pt x="118" y="190"/>
                      </a:lnTo>
                      <a:lnTo>
                        <a:pt x="133" y="204"/>
                      </a:lnTo>
                      <a:lnTo>
                        <a:pt x="149" y="216"/>
                      </a:lnTo>
                      <a:lnTo>
                        <a:pt x="150" y="225"/>
                      </a:lnTo>
                      <a:lnTo>
                        <a:pt x="53" y="233"/>
                      </a:lnTo>
                      <a:lnTo>
                        <a:pt x="39" y="235"/>
                      </a:lnTo>
                      <a:lnTo>
                        <a:pt x="27" y="240"/>
                      </a:lnTo>
                      <a:lnTo>
                        <a:pt x="17" y="246"/>
                      </a:lnTo>
                      <a:lnTo>
                        <a:pt x="9" y="253"/>
                      </a:lnTo>
                      <a:lnTo>
                        <a:pt x="4" y="263"/>
                      </a:lnTo>
                      <a:lnTo>
                        <a:pt x="1" y="276"/>
                      </a:lnTo>
                      <a:lnTo>
                        <a:pt x="0" y="291"/>
                      </a:lnTo>
                      <a:lnTo>
                        <a:pt x="14" y="601"/>
                      </a:lnTo>
                      <a:lnTo>
                        <a:pt x="76" y="623"/>
                      </a:lnTo>
                      <a:lnTo>
                        <a:pt x="70" y="431"/>
                      </a:lnTo>
                      <a:lnTo>
                        <a:pt x="89" y="437"/>
                      </a:lnTo>
                      <a:lnTo>
                        <a:pt x="95" y="629"/>
                      </a:lnTo>
                      <a:lnTo>
                        <a:pt x="106" y="985"/>
                      </a:lnTo>
                      <a:lnTo>
                        <a:pt x="186" y="1020"/>
                      </a:lnTo>
                      <a:lnTo>
                        <a:pt x="178" y="659"/>
                      </a:lnTo>
                      <a:lnTo>
                        <a:pt x="197" y="665"/>
                      </a:lnTo>
                      <a:lnTo>
                        <a:pt x="204" y="1028"/>
                      </a:lnTo>
                      <a:lnTo>
                        <a:pt x="288" y="1065"/>
                      </a:lnTo>
                      <a:lnTo>
                        <a:pt x="286" y="696"/>
                      </a:lnTo>
                      <a:lnTo>
                        <a:pt x="285" y="496"/>
                      </a:lnTo>
                      <a:lnTo>
                        <a:pt x="306" y="502"/>
                      </a:lnTo>
                      <a:lnTo>
                        <a:pt x="306" y="703"/>
                      </a:lnTo>
                      <a:lnTo>
                        <a:pt x="378" y="728"/>
                      </a:lnTo>
                      <a:lnTo>
                        <a:pt x="382" y="394"/>
                      </a:lnTo>
                      <a:lnTo>
                        <a:pt x="380" y="376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0064C8"/>
                    </a:gs>
                    <a:gs pos="100000">
                      <a:srgbClr val="81C0FF"/>
                    </a:gs>
                  </a:gsLst>
                  <a:lin ang="189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e-DE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itchFamily="34" charset="0"/>
                    <a:ea typeface="宋体" pitchFamily="2" charset="-122"/>
                  </a:endParaRPr>
                </a:p>
              </p:txBody>
            </p:sp>
          </p:grpSp>
        </p:grpSp>
        <p:sp>
          <p:nvSpPr>
            <p:cNvPr id="41" name="Text Box 36"/>
            <p:cNvSpPr txBox="1">
              <a:spLocks noChangeArrowheads="1"/>
            </p:cNvSpPr>
            <p:nvPr/>
          </p:nvSpPr>
          <p:spPr bwMode="gray">
            <a:xfrm>
              <a:off x="1173" y="1584"/>
              <a:ext cx="658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algn="ctr" defTabSz="801688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宋体" pitchFamily="2" charset="-122"/>
                  <a:cs typeface="Arial" pitchFamily="34" charset="0"/>
                </a:rPr>
                <a:t> </a:t>
              </a:r>
              <a:r>
                <a:rPr kumimoji="0" lang="en-US" altLang="zh-CN" sz="2000" b="0" i="0" u="none" strike="noStrike" kern="0" cap="none" spc="0" normalizeH="0" baseline="0" noProof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宋体" pitchFamily="2" charset="-122"/>
                  <a:cs typeface="Arial" pitchFamily="34" charset="0"/>
                </a:rPr>
                <a:t>text</a:t>
              </a:r>
            </a:p>
          </p:txBody>
        </p:sp>
        <p:sp>
          <p:nvSpPr>
            <p:cNvPr id="42" name="Text Box 36"/>
            <p:cNvSpPr txBox="1">
              <a:spLocks noChangeArrowheads="1"/>
            </p:cNvSpPr>
            <p:nvPr/>
          </p:nvSpPr>
          <p:spPr bwMode="gray">
            <a:xfrm>
              <a:off x="3939" y="1584"/>
              <a:ext cx="657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algn="ctr" defTabSz="801688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宋体" pitchFamily="2" charset="-122"/>
                  <a:cs typeface="Arial" pitchFamily="34" charset="0"/>
                </a:rPr>
                <a:t> </a:t>
              </a:r>
              <a:r>
                <a:rPr kumimoji="0" lang="en-US" altLang="zh-CN" sz="2000" b="0" i="0" u="none" strike="noStrike" kern="0" cap="none" spc="0" normalizeH="0" baseline="0" noProof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宋体" pitchFamily="2" charset="-122"/>
                  <a:cs typeface="Arial" pitchFamily="34" charset="0"/>
                </a:rPr>
                <a:t>text</a:t>
              </a:r>
            </a:p>
          </p:txBody>
        </p:sp>
        <p:sp>
          <p:nvSpPr>
            <p:cNvPr id="43" name="Text Box 36"/>
            <p:cNvSpPr txBox="1">
              <a:spLocks noChangeArrowheads="1"/>
            </p:cNvSpPr>
            <p:nvPr/>
          </p:nvSpPr>
          <p:spPr bwMode="gray">
            <a:xfrm>
              <a:off x="2488" y="1882"/>
              <a:ext cx="84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algn="ctr" defTabSz="801688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宋体" pitchFamily="2" charset="-122"/>
                  <a:cs typeface="Arial" pitchFamily="34" charset="0"/>
                </a:rPr>
                <a:t> </a:t>
              </a:r>
              <a:r>
                <a:rPr kumimoji="0" lang="en-GB" altLang="zh-CN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宋体" pitchFamily="2" charset="-122"/>
                </a:rPr>
                <a:t>Headline</a:t>
              </a:r>
              <a:endParaRPr kumimoji="0" lang="en-GB" altLang="zh-CN" sz="1800" b="1" i="0" u="none" strike="noStrike" kern="0" cap="none" spc="0" normalizeH="0" baseline="0" noProof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44" name="Text Box 116"/>
            <p:cNvSpPr txBox="1">
              <a:spLocks noChangeArrowheads="1"/>
            </p:cNvSpPr>
            <p:nvPr/>
          </p:nvSpPr>
          <p:spPr bwMode="auto">
            <a:xfrm>
              <a:off x="939" y="2899"/>
              <a:ext cx="1080" cy="4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01.ADD TEXT 02.ADD TEXT 03.ADD TEXT</a:t>
              </a:r>
            </a:p>
          </p:txBody>
        </p:sp>
        <p:sp>
          <p:nvSpPr>
            <p:cNvPr id="45" name="Text Box 117"/>
            <p:cNvSpPr txBox="1">
              <a:spLocks noChangeArrowheads="1"/>
            </p:cNvSpPr>
            <p:nvPr/>
          </p:nvSpPr>
          <p:spPr bwMode="auto">
            <a:xfrm>
              <a:off x="3849" y="2899"/>
              <a:ext cx="1081" cy="4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01.ADD TEXT 02.ADD TEXT 03.ADD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593710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Group 98"/>
          <p:cNvGrpSpPr>
            <a:grpSpLocks/>
          </p:cNvGrpSpPr>
          <p:nvPr/>
        </p:nvGrpSpPr>
        <p:grpSpPr bwMode="auto">
          <a:xfrm>
            <a:off x="1404938" y="1628800"/>
            <a:ext cx="6335712" cy="3921125"/>
            <a:chOff x="885" y="1344"/>
            <a:chExt cx="3991" cy="2470"/>
          </a:xfrm>
        </p:grpSpPr>
        <p:grpSp>
          <p:nvGrpSpPr>
            <p:cNvPr id="50" name="Group 97"/>
            <p:cNvGrpSpPr>
              <a:grpSpLocks/>
            </p:cNvGrpSpPr>
            <p:nvPr/>
          </p:nvGrpSpPr>
          <p:grpSpPr bwMode="auto">
            <a:xfrm>
              <a:off x="885" y="1344"/>
              <a:ext cx="3991" cy="2470"/>
              <a:chOff x="885" y="1344"/>
              <a:chExt cx="3991" cy="2470"/>
            </a:xfrm>
          </p:grpSpPr>
          <p:sp>
            <p:nvSpPr>
              <p:cNvPr id="57" name="Freeform 13"/>
              <p:cNvSpPr>
                <a:spLocks/>
              </p:cNvSpPr>
              <p:nvPr/>
            </p:nvSpPr>
            <p:spPr bwMode="auto">
              <a:xfrm>
                <a:off x="1473" y="1754"/>
                <a:ext cx="2816" cy="1566"/>
              </a:xfrm>
              <a:custGeom>
                <a:avLst/>
                <a:gdLst>
                  <a:gd name="T0" fmla="*/ 7 w 2816"/>
                  <a:gd name="T1" fmla="*/ 1234 h 1566"/>
                  <a:gd name="T2" fmla="*/ 807 w 2816"/>
                  <a:gd name="T3" fmla="*/ 408 h 1566"/>
                  <a:gd name="T4" fmla="*/ 553 w 2816"/>
                  <a:gd name="T5" fmla="*/ 408 h 1566"/>
                  <a:gd name="T6" fmla="*/ 1421 w 2816"/>
                  <a:gd name="T7" fmla="*/ 0 h 1566"/>
                  <a:gd name="T8" fmla="*/ 2289 w 2816"/>
                  <a:gd name="T9" fmla="*/ 408 h 1566"/>
                  <a:gd name="T10" fmla="*/ 2026 w 2816"/>
                  <a:gd name="T11" fmla="*/ 408 h 1566"/>
                  <a:gd name="T12" fmla="*/ 2816 w 2816"/>
                  <a:gd name="T13" fmla="*/ 1201 h 1566"/>
                  <a:gd name="T14" fmla="*/ 2816 w 2816"/>
                  <a:gd name="T15" fmla="*/ 1550 h 1566"/>
                  <a:gd name="T16" fmla="*/ 0 w 2816"/>
                  <a:gd name="T17" fmla="*/ 1566 h 1566"/>
                  <a:gd name="T18" fmla="*/ 7 w 2816"/>
                  <a:gd name="T19" fmla="*/ 1234 h 15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16" h="1566">
                    <a:moveTo>
                      <a:pt x="7" y="1234"/>
                    </a:moveTo>
                    <a:cubicBezTo>
                      <a:pt x="7" y="1234"/>
                      <a:pt x="543" y="992"/>
                      <a:pt x="807" y="408"/>
                    </a:cubicBezTo>
                    <a:lnTo>
                      <a:pt x="553" y="408"/>
                    </a:lnTo>
                    <a:lnTo>
                      <a:pt x="1421" y="0"/>
                    </a:lnTo>
                    <a:lnTo>
                      <a:pt x="2289" y="408"/>
                    </a:lnTo>
                    <a:lnTo>
                      <a:pt x="2026" y="408"/>
                    </a:lnTo>
                    <a:cubicBezTo>
                      <a:pt x="2026" y="408"/>
                      <a:pt x="1997" y="705"/>
                      <a:pt x="2816" y="1201"/>
                    </a:cubicBezTo>
                    <a:lnTo>
                      <a:pt x="2816" y="1550"/>
                    </a:lnTo>
                    <a:lnTo>
                      <a:pt x="0" y="1566"/>
                    </a:lnTo>
                    <a:lnTo>
                      <a:pt x="7" y="1234"/>
                    </a:lnTo>
                  </a:path>
                </a:pathLst>
              </a:custGeom>
              <a:gradFill rotWithShape="0">
                <a:gsLst>
                  <a:gs pos="0">
                    <a:srgbClr val="909090"/>
                  </a:gs>
                  <a:gs pos="100000">
                    <a:srgbClr val="FFFFF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25221E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58" name="Group 46"/>
              <p:cNvGrpSpPr>
                <a:grpSpLocks/>
              </p:cNvGrpSpPr>
              <p:nvPr/>
            </p:nvGrpSpPr>
            <p:grpSpPr bwMode="auto">
              <a:xfrm>
                <a:off x="1523" y="1344"/>
                <a:ext cx="2717" cy="340"/>
                <a:chOff x="1746" y="1225"/>
                <a:chExt cx="2405" cy="301"/>
              </a:xfrm>
            </p:grpSpPr>
            <p:sp>
              <p:nvSpPr>
                <p:cNvPr id="89" name="AutoShape 15"/>
                <p:cNvSpPr>
                  <a:spLocks noChangeArrowheads="1"/>
                </p:cNvSpPr>
                <p:nvPr/>
              </p:nvSpPr>
              <p:spPr bwMode="auto">
                <a:xfrm>
                  <a:off x="1746" y="1226"/>
                  <a:ext cx="2404" cy="298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6D6D6D"/>
                    </a:gs>
                    <a:gs pos="50000">
                      <a:srgbClr val="DDDDDD"/>
                    </a:gs>
                    <a:gs pos="100000">
                      <a:srgbClr val="6D6D6D"/>
                    </a:gs>
                  </a:gsLst>
                  <a:lin ang="5400000" scaled="1"/>
                </a:gradFill>
                <a:ln w="28575">
                  <a:solidFill>
                    <a:srgbClr val="808080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777777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grpSp>
              <p:nvGrpSpPr>
                <p:cNvPr id="90" name="Group 31"/>
                <p:cNvGrpSpPr>
                  <a:grpSpLocks/>
                </p:cNvGrpSpPr>
                <p:nvPr/>
              </p:nvGrpSpPr>
              <p:grpSpPr bwMode="auto">
                <a:xfrm>
                  <a:off x="1747" y="1226"/>
                  <a:ext cx="2404" cy="298"/>
                  <a:chOff x="1746" y="1306"/>
                  <a:chExt cx="2404" cy="298"/>
                </a:xfrm>
              </p:grpSpPr>
              <p:sp>
                <p:nvSpPr>
                  <p:cNvPr id="94" name="AutoShape 18"/>
                  <p:cNvSpPr>
                    <a:spLocks noChangeArrowheads="1"/>
                  </p:cNvSpPr>
                  <p:nvPr/>
                </p:nvSpPr>
                <p:spPr bwMode="auto">
                  <a:xfrm>
                    <a:off x="1746" y="1306"/>
                    <a:ext cx="2404" cy="298"/>
                  </a:xfrm>
                  <a:prstGeom prst="roundRect">
                    <a:avLst>
                      <a:gd name="adj" fmla="val 50000"/>
                    </a:avLst>
                  </a:prstGeom>
                  <a:gradFill rotWithShape="1">
                    <a:gsLst>
                      <a:gs pos="0">
                        <a:srgbClr val="4F4F4F">
                          <a:alpha val="0"/>
                        </a:srgbClr>
                      </a:gs>
                      <a:gs pos="100000">
                        <a:srgbClr val="FFFFFF">
                          <a:alpha val="46001"/>
                        </a:srgbClr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algn="ctr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altLang="zh-CN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95" name="AutoShape 19"/>
                  <p:cNvSpPr>
                    <a:spLocks noChangeArrowheads="1"/>
                  </p:cNvSpPr>
                  <p:nvPr/>
                </p:nvSpPr>
                <p:spPr bwMode="auto">
                  <a:xfrm>
                    <a:off x="1806" y="1321"/>
                    <a:ext cx="2284" cy="109"/>
                  </a:xfrm>
                  <a:prstGeom prst="roundRect">
                    <a:avLst>
                      <a:gd name="adj" fmla="val 50000"/>
                    </a:avLst>
                  </a:prstGeom>
                  <a:gradFill rotWithShape="1">
                    <a:gsLst>
                      <a:gs pos="0">
                        <a:srgbClr val="FFFFFF">
                          <a:alpha val="82001"/>
                        </a:srgbClr>
                      </a:gs>
                      <a:gs pos="100000">
                        <a:srgbClr val="004D9A">
                          <a:alpha val="0"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algn="ctr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  <p:grpSp>
              <p:nvGrpSpPr>
                <p:cNvPr id="91" name="Group 30"/>
                <p:cNvGrpSpPr>
                  <a:grpSpLocks/>
                </p:cNvGrpSpPr>
                <p:nvPr/>
              </p:nvGrpSpPr>
              <p:grpSpPr bwMode="auto">
                <a:xfrm>
                  <a:off x="1747" y="1225"/>
                  <a:ext cx="2403" cy="301"/>
                  <a:chOff x="1747" y="1306"/>
                  <a:chExt cx="2403" cy="301"/>
                </a:xfrm>
              </p:grpSpPr>
              <p:sp>
                <p:nvSpPr>
                  <p:cNvPr id="92" name="Freeform 16"/>
                  <p:cNvSpPr>
                    <a:spLocks/>
                  </p:cNvSpPr>
                  <p:nvPr/>
                </p:nvSpPr>
                <p:spPr bwMode="auto">
                  <a:xfrm>
                    <a:off x="1747" y="1306"/>
                    <a:ext cx="154" cy="301"/>
                  </a:xfrm>
                  <a:custGeom>
                    <a:avLst/>
                    <a:gdLst>
                      <a:gd name="T0" fmla="*/ 0 w 742"/>
                      <a:gd name="T1" fmla="*/ 742 h 1483"/>
                      <a:gd name="T2" fmla="*/ 742 w 742"/>
                      <a:gd name="T3" fmla="*/ 1483 h 1483"/>
                      <a:gd name="T4" fmla="*/ 742 w 742"/>
                      <a:gd name="T5" fmla="*/ 0 h 1483"/>
                      <a:gd name="T6" fmla="*/ 0 w 742"/>
                      <a:gd name="T7" fmla="*/ 742 h 148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42" h="1483">
                        <a:moveTo>
                          <a:pt x="0" y="742"/>
                        </a:moveTo>
                        <a:cubicBezTo>
                          <a:pt x="0" y="1151"/>
                          <a:pt x="332" y="1483"/>
                          <a:pt x="742" y="1483"/>
                        </a:cubicBezTo>
                        <a:cubicBezTo>
                          <a:pt x="742" y="0"/>
                          <a:pt x="742" y="0"/>
                          <a:pt x="742" y="0"/>
                        </a:cubicBezTo>
                        <a:cubicBezTo>
                          <a:pt x="332" y="0"/>
                          <a:pt x="0" y="332"/>
                          <a:pt x="0" y="742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8B8B8B"/>
                      </a:gs>
                      <a:gs pos="100000">
                        <a:srgbClr val="E7E7E7">
                          <a:alpha val="0"/>
                        </a:srgbClr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93" name="Freeform 17"/>
                  <p:cNvSpPr>
                    <a:spLocks/>
                  </p:cNvSpPr>
                  <p:nvPr/>
                </p:nvSpPr>
                <p:spPr bwMode="auto">
                  <a:xfrm flipH="1">
                    <a:off x="3998" y="1306"/>
                    <a:ext cx="152" cy="301"/>
                  </a:xfrm>
                  <a:custGeom>
                    <a:avLst/>
                    <a:gdLst>
                      <a:gd name="T0" fmla="*/ 0 w 742"/>
                      <a:gd name="T1" fmla="*/ 742 h 1483"/>
                      <a:gd name="T2" fmla="*/ 742 w 742"/>
                      <a:gd name="T3" fmla="*/ 1483 h 1483"/>
                      <a:gd name="T4" fmla="*/ 742 w 742"/>
                      <a:gd name="T5" fmla="*/ 0 h 1483"/>
                      <a:gd name="T6" fmla="*/ 0 w 742"/>
                      <a:gd name="T7" fmla="*/ 742 h 148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42" h="1483">
                        <a:moveTo>
                          <a:pt x="0" y="742"/>
                        </a:moveTo>
                        <a:cubicBezTo>
                          <a:pt x="0" y="1151"/>
                          <a:pt x="332" y="1483"/>
                          <a:pt x="742" y="1483"/>
                        </a:cubicBezTo>
                        <a:cubicBezTo>
                          <a:pt x="742" y="0"/>
                          <a:pt x="742" y="0"/>
                          <a:pt x="742" y="0"/>
                        </a:cubicBezTo>
                        <a:cubicBezTo>
                          <a:pt x="332" y="0"/>
                          <a:pt x="0" y="332"/>
                          <a:pt x="0" y="742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8B8B8B"/>
                      </a:gs>
                      <a:gs pos="100000">
                        <a:srgbClr val="E7E7E7">
                          <a:alpha val="0"/>
                        </a:srgbClr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</p:grpSp>
          <p:grpSp>
            <p:nvGrpSpPr>
              <p:cNvPr id="59" name="Group 96"/>
              <p:cNvGrpSpPr>
                <a:grpSpLocks/>
              </p:cNvGrpSpPr>
              <p:nvPr/>
            </p:nvGrpSpPr>
            <p:grpSpPr bwMode="auto">
              <a:xfrm>
                <a:off x="885" y="2790"/>
                <a:ext cx="3991" cy="1024"/>
                <a:chOff x="885" y="2790"/>
                <a:chExt cx="3991" cy="1024"/>
              </a:xfrm>
            </p:grpSpPr>
            <p:grpSp>
              <p:nvGrpSpPr>
                <p:cNvPr id="60" name="Group 73"/>
                <p:cNvGrpSpPr>
                  <a:grpSpLocks/>
                </p:cNvGrpSpPr>
                <p:nvPr/>
              </p:nvGrpSpPr>
              <p:grpSpPr bwMode="auto">
                <a:xfrm>
                  <a:off x="885" y="2790"/>
                  <a:ext cx="3991" cy="820"/>
                  <a:chOff x="884" y="2976"/>
                  <a:chExt cx="3991" cy="820"/>
                </a:xfrm>
              </p:grpSpPr>
              <p:sp>
                <p:nvSpPr>
                  <p:cNvPr id="85" name="Oval 58"/>
                  <p:cNvSpPr>
                    <a:spLocks noChangeArrowheads="1"/>
                  </p:cNvSpPr>
                  <p:nvPr/>
                </p:nvSpPr>
                <p:spPr bwMode="auto">
                  <a:xfrm>
                    <a:off x="884" y="2976"/>
                    <a:ext cx="820" cy="820"/>
                  </a:xfrm>
                  <a:prstGeom prst="ellipse">
                    <a:avLst/>
                  </a:prstGeom>
                  <a:solidFill>
                    <a:srgbClr val="626262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38100">
                        <a:solidFill>
                          <a:schemeClr val="bg2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86" name="Oval 62"/>
                  <p:cNvSpPr>
                    <a:spLocks noChangeArrowheads="1"/>
                  </p:cNvSpPr>
                  <p:nvPr/>
                </p:nvSpPr>
                <p:spPr bwMode="auto">
                  <a:xfrm>
                    <a:off x="4055" y="2976"/>
                    <a:ext cx="820" cy="820"/>
                  </a:xfrm>
                  <a:prstGeom prst="ellipse">
                    <a:avLst/>
                  </a:prstGeom>
                  <a:solidFill>
                    <a:srgbClr val="626262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38100">
                        <a:solidFill>
                          <a:schemeClr val="bg2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87" name="Oval 66"/>
                  <p:cNvSpPr>
                    <a:spLocks noChangeArrowheads="1"/>
                  </p:cNvSpPr>
                  <p:nvPr/>
                </p:nvSpPr>
                <p:spPr bwMode="auto">
                  <a:xfrm>
                    <a:off x="1941" y="2976"/>
                    <a:ext cx="820" cy="820"/>
                  </a:xfrm>
                  <a:prstGeom prst="ellipse">
                    <a:avLst/>
                  </a:prstGeom>
                  <a:solidFill>
                    <a:srgbClr val="626262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38100">
                        <a:solidFill>
                          <a:schemeClr val="bg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88" name="Oval 70"/>
                  <p:cNvSpPr>
                    <a:spLocks noChangeArrowheads="1"/>
                  </p:cNvSpPr>
                  <p:nvPr/>
                </p:nvSpPr>
                <p:spPr bwMode="auto">
                  <a:xfrm>
                    <a:off x="2998" y="2976"/>
                    <a:ext cx="820" cy="820"/>
                  </a:xfrm>
                  <a:prstGeom prst="ellipse">
                    <a:avLst/>
                  </a:prstGeom>
                  <a:solidFill>
                    <a:srgbClr val="626262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38100">
                        <a:solidFill>
                          <a:schemeClr val="bg2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  <p:grpSp>
              <p:nvGrpSpPr>
                <p:cNvPr id="61" name="Group 92"/>
                <p:cNvGrpSpPr>
                  <a:grpSpLocks/>
                </p:cNvGrpSpPr>
                <p:nvPr/>
              </p:nvGrpSpPr>
              <p:grpSpPr bwMode="auto">
                <a:xfrm>
                  <a:off x="885" y="2823"/>
                  <a:ext cx="820" cy="991"/>
                  <a:chOff x="885" y="2823"/>
                  <a:chExt cx="820" cy="991"/>
                </a:xfrm>
              </p:grpSpPr>
              <p:sp>
                <p:nvSpPr>
                  <p:cNvPr id="80" name="Freeform 86"/>
                  <p:cNvSpPr>
                    <a:spLocks/>
                  </p:cNvSpPr>
                  <p:nvPr/>
                </p:nvSpPr>
                <p:spPr bwMode="auto">
                  <a:xfrm flipH="1">
                    <a:off x="891" y="3591"/>
                    <a:ext cx="807" cy="223"/>
                  </a:xfrm>
                  <a:custGeom>
                    <a:avLst/>
                    <a:gdLst>
                      <a:gd name="T0" fmla="*/ 0 w 81"/>
                      <a:gd name="T1" fmla="*/ 30 h 30"/>
                      <a:gd name="T2" fmla="*/ 41 w 81"/>
                      <a:gd name="T3" fmla="*/ 0 h 30"/>
                      <a:gd name="T4" fmla="*/ 81 w 81"/>
                      <a:gd name="T5" fmla="*/ 30 h 30"/>
                      <a:gd name="T6" fmla="*/ 0 w 81"/>
                      <a:gd name="T7" fmla="*/ 30 h 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81" h="30">
                        <a:moveTo>
                          <a:pt x="0" y="30"/>
                        </a:moveTo>
                        <a:cubicBezTo>
                          <a:pt x="6" y="13"/>
                          <a:pt x="22" y="0"/>
                          <a:pt x="41" y="0"/>
                        </a:cubicBezTo>
                        <a:cubicBezTo>
                          <a:pt x="60" y="0"/>
                          <a:pt x="76" y="13"/>
                          <a:pt x="81" y="30"/>
                        </a:cubicBezTo>
                        <a:lnTo>
                          <a:pt x="0" y="30"/>
                        </a:lnTo>
                      </a:path>
                    </a:pathLst>
                  </a:custGeom>
                  <a:gradFill rotWithShape="0">
                    <a:gsLst>
                      <a:gs pos="0">
                        <a:srgbClr val="CECECE"/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0" cap="flat" cmpd="sng">
                        <a:solidFill>
                          <a:srgbClr val="25221E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grpSp>
                <p:nvGrpSpPr>
                  <p:cNvPr id="81" name="Group 51"/>
                  <p:cNvGrpSpPr>
                    <a:grpSpLocks/>
                  </p:cNvGrpSpPr>
                  <p:nvPr/>
                </p:nvGrpSpPr>
                <p:grpSpPr bwMode="auto">
                  <a:xfrm>
                    <a:off x="885" y="2823"/>
                    <a:ext cx="820" cy="820"/>
                    <a:chOff x="884" y="2919"/>
                    <a:chExt cx="820" cy="820"/>
                  </a:xfrm>
                </p:grpSpPr>
                <p:sp>
                  <p:nvSpPr>
                    <p:cNvPr id="82" name="Oval 2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884" y="2919"/>
                      <a:ext cx="820" cy="820"/>
                    </a:xfrm>
                    <a:prstGeom prst="ellipse">
                      <a:avLst/>
                    </a:prstGeom>
                    <a:gradFill rotWithShape="0">
                      <a:gsLst>
                        <a:gs pos="0">
                          <a:srgbClr val="FFFFFF"/>
                        </a:gs>
                        <a:gs pos="100000">
                          <a:srgbClr val="A4A4A4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8100">
                      <a:solidFill>
                        <a:srgbClr val="808080"/>
                      </a:solidFill>
                      <a:round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1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83" name="Oval 2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911" y="3079"/>
                      <a:ext cx="311" cy="461"/>
                    </a:xfrm>
                    <a:prstGeom prst="ellipse">
                      <a:avLst/>
                    </a:prstGeom>
                    <a:gradFill rotWithShape="0">
                      <a:gsLst>
                        <a:gs pos="0">
                          <a:srgbClr val="FFFFFF">
                            <a:alpha val="63000"/>
                          </a:srgbClr>
                        </a:gs>
                        <a:gs pos="100000">
                          <a:srgbClr val="E0E0E0">
                            <a:alpha val="0"/>
                          </a:srgbClr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1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84" name="Oval 2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53" y="3106"/>
                      <a:ext cx="226" cy="461"/>
                    </a:xfrm>
                    <a:prstGeom prst="ellipse">
                      <a:avLst/>
                    </a:prstGeom>
                    <a:gradFill rotWithShape="0">
                      <a:gsLst>
                        <a:gs pos="0">
                          <a:srgbClr val="E0E0E0">
                            <a:alpha val="0"/>
                          </a:srgbClr>
                        </a:gs>
                        <a:gs pos="100000">
                          <a:srgbClr val="FFFFFF">
                            <a:alpha val="57001"/>
                          </a:srgbClr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1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</p:grpSp>
            </p:grpSp>
            <p:grpSp>
              <p:nvGrpSpPr>
                <p:cNvPr id="62" name="Group 95"/>
                <p:cNvGrpSpPr>
                  <a:grpSpLocks/>
                </p:cNvGrpSpPr>
                <p:nvPr/>
              </p:nvGrpSpPr>
              <p:grpSpPr bwMode="auto">
                <a:xfrm>
                  <a:off x="4056" y="2823"/>
                  <a:ext cx="820" cy="991"/>
                  <a:chOff x="4056" y="2823"/>
                  <a:chExt cx="820" cy="991"/>
                </a:xfrm>
              </p:grpSpPr>
              <p:sp>
                <p:nvSpPr>
                  <p:cNvPr id="75" name="Freeform 82"/>
                  <p:cNvSpPr>
                    <a:spLocks/>
                  </p:cNvSpPr>
                  <p:nvPr/>
                </p:nvSpPr>
                <p:spPr bwMode="auto">
                  <a:xfrm flipH="1">
                    <a:off x="4063" y="3591"/>
                    <a:ext cx="807" cy="223"/>
                  </a:xfrm>
                  <a:custGeom>
                    <a:avLst/>
                    <a:gdLst>
                      <a:gd name="T0" fmla="*/ 0 w 81"/>
                      <a:gd name="T1" fmla="*/ 30 h 30"/>
                      <a:gd name="T2" fmla="*/ 41 w 81"/>
                      <a:gd name="T3" fmla="*/ 0 h 30"/>
                      <a:gd name="T4" fmla="*/ 81 w 81"/>
                      <a:gd name="T5" fmla="*/ 30 h 30"/>
                      <a:gd name="T6" fmla="*/ 0 w 81"/>
                      <a:gd name="T7" fmla="*/ 30 h 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81" h="30">
                        <a:moveTo>
                          <a:pt x="0" y="30"/>
                        </a:moveTo>
                        <a:cubicBezTo>
                          <a:pt x="6" y="13"/>
                          <a:pt x="22" y="0"/>
                          <a:pt x="41" y="0"/>
                        </a:cubicBezTo>
                        <a:cubicBezTo>
                          <a:pt x="60" y="0"/>
                          <a:pt x="76" y="13"/>
                          <a:pt x="81" y="30"/>
                        </a:cubicBezTo>
                        <a:lnTo>
                          <a:pt x="0" y="30"/>
                        </a:lnTo>
                      </a:path>
                    </a:pathLst>
                  </a:custGeom>
                  <a:gradFill rotWithShape="0">
                    <a:gsLst>
                      <a:gs pos="0">
                        <a:srgbClr val="CECECE"/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0" cap="flat" cmpd="sng">
                        <a:solidFill>
                          <a:srgbClr val="25221E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grpSp>
                <p:nvGrpSpPr>
                  <p:cNvPr id="76" name="Group 54"/>
                  <p:cNvGrpSpPr>
                    <a:grpSpLocks/>
                  </p:cNvGrpSpPr>
                  <p:nvPr/>
                </p:nvGrpSpPr>
                <p:grpSpPr bwMode="auto">
                  <a:xfrm>
                    <a:off x="4056" y="2823"/>
                    <a:ext cx="820" cy="820"/>
                    <a:chOff x="4055" y="2919"/>
                    <a:chExt cx="820" cy="820"/>
                  </a:xfrm>
                </p:grpSpPr>
                <p:sp>
                  <p:nvSpPr>
                    <p:cNvPr id="77" name="Oval 3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055" y="2919"/>
                      <a:ext cx="820" cy="820"/>
                    </a:xfrm>
                    <a:prstGeom prst="ellipse">
                      <a:avLst/>
                    </a:prstGeom>
                    <a:gradFill rotWithShape="0">
                      <a:gsLst>
                        <a:gs pos="0">
                          <a:srgbClr val="FFFFFF"/>
                        </a:gs>
                        <a:gs pos="100000">
                          <a:srgbClr val="A4A4A4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8100">
                      <a:solidFill>
                        <a:srgbClr val="808080"/>
                      </a:solidFill>
                      <a:round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1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78" name="Oval 3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082" y="3079"/>
                      <a:ext cx="311" cy="461"/>
                    </a:xfrm>
                    <a:prstGeom prst="ellipse">
                      <a:avLst/>
                    </a:prstGeom>
                    <a:gradFill rotWithShape="0">
                      <a:gsLst>
                        <a:gs pos="0">
                          <a:srgbClr val="FFFFFF">
                            <a:alpha val="63000"/>
                          </a:srgbClr>
                        </a:gs>
                        <a:gs pos="100000">
                          <a:srgbClr val="E0E0E0">
                            <a:alpha val="0"/>
                          </a:srgbClr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1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79" name="Oval 3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624" y="3106"/>
                      <a:ext cx="226" cy="461"/>
                    </a:xfrm>
                    <a:prstGeom prst="ellipse">
                      <a:avLst/>
                    </a:prstGeom>
                    <a:gradFill rotWithShape="0">
                      <a:gsLst>
                        <a:gs pos="0">
                          <a:srgbClr val="E0E0E0">
                            <a:alpha val="0"/>
                          </a:srgbClr>
                        </a:gs>
                        <a:gs pos="100000">
                          <a:srgbClr val="FFFFFF">
                            <a:alpha val="57001"/>
                          </a:srgbClr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1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</p:grpSp>
            </p:grpSp>
            <p:grpSp>
              <p:nvGrpSpPr>
                <p:cNvPr id="63" name="Group 93"/>
                <p:cNvGrpSpPr>
                  <a:grpSpLocks/>
                </p:cNvGrpSpPr>
                <p:nvPr/>
              </p:nvGrpSpPr>
              <p:grpSpPr bwMode="auto">
                <a:xfrm>
                  <a:off x="1942" y="2823"/>
                  <a:ext cx="820" cy="991"/>
                  <a:chOff x="1942" y="2823"/>
                  <a:chExt cx="820" cy="991"/>
                </a:xfrm>
              </p:grpSpPr>
              <p:sp>
                <p:nvSpPr>
                  <p:cNvPr id="70" name="Freeform 85"/>
                  <p:cNvSpPr>
                    <a:spLocks/>
                  </p:cNvSpPr>
                  <p:nvPr/>
                </p:nvSpPr>
                <p:spPr bwMode="auto">
                  <a:xfrm flipH="1">
                    <a:off x="1948" y="3591"/>
                    <a:ext cx="807" cy="223"/>
                  </a:xfrm>
                  <a:custGeom>
                    <a:avLst/>
                    <a:gdLst>
                      <a:gd name="T0" fmla="*/ 0 w 81"/>
                      <a:gd name="T1" fmla="*/ 30 h 30"/>
                      <a:gd name="T2" fmla="*/ 41 w 81"/>
                      <a:gd name="T3" fmla="*/ 0 h 30"/>
                      <a:gd name="T4" fmla="*/ 81 w 81"/>
                      <a:gd name="T5" fmla="*/ 30 h 30"/>
                      <a:gd name="T6" fmla="*/ 0 w 81"/>
                      <a:gd name="T7" fmla="*/ 30 h 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81" h="30">
                        <a:moveTo>
                          <a:pt x="0" y="30"/>
                        </a:moveTo>
                        <a:cubicBezTo>
                          <a:pt x="6" y="13"/>
                          <a:pt x="22" y="0"/>
                          <a:pt x="41" y="0"/>
                        </a:cubicBezTo>
                        <a:cubicBezTo>
                          <a:pt x="60" y="0"/>
                          <a:pt x="76" y="13"/>
                          <a:pt x="81" y="30"/>
                        </a:cubicBezTo>
                        <a:lnTo>
                          <a:pt x="0" y="30"/>
                        </a:lnTo>
                      </a:path>
                    </a:pathLst>
                  </a:custGeom>
                  <a:gradFill rotWithShape="0">
                    <a:gsLst>
                      <a:gs pos="0">
                        <a:srgbClr val="9FCEFF"/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0" cap="flat" cmpd="sng">
                        <a:solidFill>
                          <a:srgbClr val="25221E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grpSp>
                <p:nvGrpSpPr>
                  <p:cNvPr id="71" name="Group 56"/>
                  <p:cNvGrpSpPr>
                    <a:grpSpLocks/>
                  </p:cNvGrpSpPr>
                  <p:nvPr/>
                </p:nvGrpSpPr>
                <p:grpSpPr bwMode="auto">
                  <a:xfrm>
                    <a:off x="1942" y="2823"/>
                    <a:ext cx="820" cy="820"/>
                    <a:chOff x="1941" y="2919"/>
                    <a:chExt cx="820" cy="820"/>
                  </a:xfrm>
                </p:grpSpPr>
                <p:sp>
                  <p:nvSpPr>
                    <p:cNvPr id="72" name="Oval 3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941" y="2919"/>
                      <a:ext cx="820" cy="820"/>
                    </a:xfrm>
                    <a:prstGeom prst="ellipse">
                      <a:avLst/>
                    </a:prstGeom>
                    <a:gradFill rotWithShape="0">
                      <a:gsLst>
                        <a:gs pos="0">
                          <a:srgbClr val="61B0FF"/>
                        </a:gs>
                        <a:gs pos="100000">
                          <a:srgbClr val="0072D7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8100">
                      <a:solidFill>
                        <a:srgbClr val="FFFFFF"/>
                      </a:solidFill>
                      <a:round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1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73" name="Oval 3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968" y="3079"/>
                      <a:ext cx="311" cy="461"/>
                    </a:xfrm>
                    <a:prstGeom prst="ellipse">
                      <a:avLst/>
                    </a:prstGeom>
                    <a:gradFill rotWithShape="0">
                      <a:gsLst>
                        <a:gs pos="0">
                          <a:srgbClr val="FFFFFF">
                            <a:alpha val="67000"/>
                          </a:srgbClr>
                        </a:gs>
                        <a:gs pos="100000">
                          <a:srgbClr val="FFFFFF">
                            <a:alpha val="0"/>
                          </a:srgbClr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1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74" name="Oval 4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10" y="3106"/>
                      <a:ext cx="226" cy="461"/>
                    </a:xfrm>
                    <a:prstGeom prst="ellipse">
                      <a:avLst/>
                    </a:prstGeom>
                    <a:gradFill rotWithShape="0">
                      <a:gsLst>
                        <a:gs pos="0">
                          <a:srgbClr val="FFFFFF">
                            <a:alpha val="0"/>
                          </a:srgbClr>
                        </a:gs>
                        <a:gs pos="100000">
                          <a:srgbClr val="FFFFFF">
                            <a:alpha val="81000"/>
                          </a:srgbClr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1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</p:grpSp>
            </p:grpSp>
            <p:grpSp>
              <p:nvGrpSpPr>
                <p:cNvPr id="64" name="Group 94"/>
                <p:cNvGrpSpPr>
                  <a:grpSpLocks/>
                </p:cNvGrpSpPr>
                <p:nvPr/>
              </p:nvGrpSpPr>
              <p:grpSpPr bwMode="auto">
                <a:xfrm>
                  <a:off x="2995" y="2823"/>
                  <a:ext cx="820" cy="991"/>
                  <a:chOff x="2995" y="2823"/>
                  <a:chExt cx="820" cy="991"/>
                </a:xfrm>
              </p:grpSpPr>
              <p:sp>
                <p:nvSpPr>
                  <p:cNvPr id="65" name="Freeform 84"/>
                  <p:cNvSpPr>
                    <a:spLocks/>
                  </p:cNvSpPr>
                  <p:nvPr/>
                </p:nvSpPr>
                <p:spPr bwMode="auto">
                  <a:xfrm flipH="1">
                    <a:off x="3001" y="3591"/>
                    <a:ext cx="807" cy="223"/>
                  </a:xfrm>
                  <a:custGeom>
                    <a:avLst/>
                    <a:gdLst>
                      <a:gd name="T0" fmla="*/ 0 w 81"/>
                      <a:gd name="T1" fmla="*/ 30 h 30"/>
                      <a:gd name="T2" fmla="*/ 41 w 81"/>
                      <a:gd name="T3" fmla="*/ 0 h 30"/>
                      <a:gd name="T4" fmla="*/ 81 w 81"/>
                      <a:gd name="T5" fmla="*/ 30 h 30"/>
                      <a:gd name="T6" fmla="*/ 0 w 81"/>
                      <a:gd name="T7" fmla="*/ 30 h 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81" h="30">
                        <a:moveTo>
                          <a:pt x="0" y="30"/>
                        </a:moveTo>
                        <a:cubicBezTo>
                          <a:pt x="6" y="13"/>
                          <a:pt x="22" y="0"/>
                          <a:pt x="41" y="0"/>
                        </a:cubicBezTo>
                        <a:cubicBezTo>
                          <a:pt x="60" y="0"/>
                          <a:pt x="76" y="13"/>
                          <a:pt x="81" y="30"/>
                        </a:cubicBezTo>
                        <a:lnTo>
                          <a:pt x="0" y="30"/>
                        </a:lnTo>
                      </a:path>
                    </a:pathLst>
                  </a:custGeom>
                  <a:gradFill rotWithShape="0">
                    <a:gsLst>
                      <a:gs pos="0">
                        <a:srgbClr val="CECECE"/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0" cap="flat" cmpd="sng">
                        <a:solidFill>
                          <a:srgbClr val="25221E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grpSp>
                <p:nvGrpSpPr>
                  <p:cNvPr id="66" name="Group 53"/>
                  <p:cNvGrpSpPr>
                    <a:grpSpLocks/>
                  </p:cNvGrpSpPr>
                  <p:nvPr/>
                </p:nvGrpSpPr>
                <p:grpSpPr bwMode="auto">
                  <a:xfrm>
                    <a:off x="2995" y="2823"/>
                    <a:ext cx="820" cy="820"/>
                    <a:chOff x="2998" y="2919"/>
                    <a:chExt cx="820" cy="820"/>
                  </a:xfrm>
                </p:grpSpPr>
                <p:sp>
                  <p:nvSpPr>
                    <p:cNvPr id="67" name="Oval 4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998" y="2919"/>
                      <a:ext cx="820" cy="820"/>
                    </a:xfrm>
                    <a:prstGeom prst="ellipse">
                      <a:avLst/>
                    </a:prstGeom>
                    <a:gradFill rotWithShape="0">
                      <a:gsLst>
                        <a:gs pos="0">
                          <a:srgbClr val="FFFFFF"/>
                        </a:gs>
                        <a:gs pos="100000">
                          <a:srgbClr val="A4A4A4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8100">
                      <a:solidFill>
                        <a:srgbClr val="808080"/>
                      </a:solidFill>
                      <a:round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1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68" name="Oval 4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025" y="3079"/>
                      <a:ext cx="311" cy="461"/>
                    </a:xfrm>
                    <a:prstGeom prst="ellipse">
                      <a:avLst/>
                    </a:prstGeom>
                    <a:gradFill rotWithShape="0">
                      <a:gsLst>
                        <a:gs pos="0">
                          <a:srgbClr val="FFFFFF">
                            <a:alpha val="63000"/>
                          </a:srgbClr>
                        </a:gs>
                        <a:gs pos="100000">
                          <a:srgbClr val="E0E0E0">
                            <a:alpha val="0"/>
                          </a:srgbClr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1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69" name="Oval 4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567" y="3106"/>
                      <a:ext cx="226" cy="461"/>
                    </a:xfrm>
                    <a:prstGeom prst="ellipse">
                      <a:avLst/>
                    </a:prstGeom>
                    <a:gradFill rotWithShape="0">
                      <a:gsLst>
                        <a:gs pos="0">
                          <a:srgbClr val="E0E0E0">
                            <a:alpha val="0"/>
                          </a:srgbClr>
                        </a:gs>
                        <a:gs pos="100000">
                          <a:srgbClr val="FFFFFF">
                            <a:alpha val="57001"/>
                          </a:srgbClr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1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</p:grpSp>
            </p:grpSp>
          </p:grpSp>
        </p:grpSp>
        <p:sp>
          <p:nvSpPr>
            <p:cNvPr id="51" name="Text Box 36"/>
            <p:cNvSpPr txBox="1">
              <a:spLocks noChangeArrowheads="1"/>
            </p:cNvSpPr>
            <p:nvPr/>
          </p:nvSpPr>
          <p:spPr bwMode="gray">
            <a:xfrm>
              <a:off x="2156" y="1398"/>
              <a:ext cx="1451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algn="ctr" defTabSz="801688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宋体" pitchFamily="2" charset="-122"/>
                  <a:cs typeface="Arial" pitchFamily="34" charset="0"/>
                </a:rPr>
                <a:t> </a:t>
              </a:r>
              <a:r>
                <a:rPr kumimoji="0" lang="en-US" altLang="zh-CN" sz="1800" b="1" i="0" u="none" strike="noStrike" kern="0" cap="none" spc="0" normalizeH="0" baseline="0" noProof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宋体" pitchFamily="2" charset="-122"/>
                  <a:cs typeface="Arial" pitchFamily="34" charset="0"/>
                </a:rPr>
                <a:t>Placeholder text</a:t>
              </a:r>
            </a:p>
          </p:txBody>
        </p:sp>
        <p:sp>
          <p:nvSpPr>
            <p:cNvPr id="52" name="Text Box 36"/>
            <p:cNvSpPr txBox="1">
              <a:spLocks noChangeArrowheads="1"/>
            </p:cNvSpPr>
            <p:nvPr/>
          </p:nvSpPr>
          <p:spPr bwMode="gray">
            <a:xfrm>
              <a:off x="966" y="3084"/>
              <a:ext cx="658" cy="2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algn="ctr" defTabSz="801688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en-US" altLang="zh-CN" sz="25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宋体" pitchFamily="2" charset="-122"/>
                  <a:cs typeface="Arial" pitchFamily="34" charset="0"/>
                </a:rPr>
                <a:t> </a:t>
              </a:r>
              <a:r>
                <a:rPr kumimoji="0" lang="en-US" altLang="zh-CN" sz="2500" b="1" i="0" u="none" strike="noStrike" kern="0" cap="none" spc="0" normalizeH="0" baseline="0" noProof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宋体" pitchFamily="2" charset="-122"/>
                  <a:cs typeface="Arial" pitchFamily="34" charset="0"/>
                </a:rPr>
                <a:t>text</a:t>
              </a:r>
            </a:p>
          </p:txBody>
        </p:sp>
        <p:sp>
          <p:nvSpPr>
            <p:cNvPr id="53" name="Text Box 36"/>
            <p:cNvSpPr txBox="1">
              <a:spLocks noChangeArrowheads="1"/>
            </p:cNvSpPr>
            <p:nvPr/>
          </p:nvSpPr>
          <p:spPr bwMode="gray">
            <a:xfrm>
              <a:off x="2023" y="3084"/>
              <a:ext cx="658" cy="2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algn="ctr" defTabSz="801688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en-US" altLang="zh-CN" sz="25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宋体" pitchFamily="2" charset="-122"/>
                  <a:cs typeface="Arial" pitchFamily="34" charset="0"/>
                </a:rPr>
                <a:t> </a:t>
              </a:r>
              <a:r>
                <a:rPr kumimoji="0" lang="en-US" altLang="zh-CN" sz="2500" b="1" i="0" u="none" strike="noStrike" kern="0" cap="none" spc="0" normalizeH="0" baseline="0" noProof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宋体" pitchFamily="2" charset="-122"/>
                  <a:cs typeface="Arial" pitchFamily="34" charset="0"/>
                </a:rPr>
                <a:t>text</a:t>
              </a:r>
            </a:p>
          </p:txBody>
        </p:sp>
        <p:sp>
          <p:nvSpPr>
            <p:cNvPr id="54" name="Text Box 36"/>
            <p:cNvSpPr txBox="1">
              <a:spLocks noChangeArrowheads="1"/>
            </p:cNvSpPr>
            <p:nvPr/>
          </p:nvSpPr>
          <p:spPr bwMode="gray">
            <a:xfrm>
              <a:off x="3078" y="3084"/>
              <a:ext cx="658" cy="2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algn="ctr" defTabSz="801688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en-US" altLang="zh-CN" sz="25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宋体" pitchFamily="2" charset="-122"/>
                  <a:cs typeface="Arial" pitchFamily="34" charset="0"/>
                </a:rPr>
                <a:t> </a:t>
              </a:r>
              <a:r>
                <a:rPr kumimoji="0" lang="en-US" altLang="zh-CN" sz="2500" b="1" i="0" u="none" strike="noStrike" kern="0" cap="none" spc="0" normalizeH="0" baseline="0" noProof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宋体" pitchFamily="2" charset="-122"/>
                  <a:cs typeface="Arial" pitchFamily="34" charset="0"/>
                </a:rPr>
                <a:t>text</a:t>
              </a:r>
            </a:p>
          </p:txBody>
        </p:sp>
        <p:sp>
          <p:nvSpPr>
            <p:cNvPr id="55" name="Text Box 36"/>
            <p:cNvSpPr txBox="1">
              <a:spLocks noChangeArrowheads="1"/>
            </p:cNvSpPr>
            <p:nvPr/>
          </p:nvSpPr>
          <p:spPr bwMode="gray">
            <a:xfrm>
              <a:off x="4137" y="3084"/>
              <a:ext cx="658" cy="2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algn="ctr" defTabSz="801688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en-US" altLang="zh-CN" sz="25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宋体" pitchFamily="2" charset="-122"/>
                  <a:cs typeface="Arial" pitchFamily="34" charset="0"/>
                </a:rPr>
                <a:t> </a:t>
              </a:r>
              <a:r>
                <a:rPr kumimoji="0" lang="en-US" altLang="zh-CN" sz="2500" b="1" i="0" u="none" strike="noStrike" kern="0" cap="none" spc="0" normalizeH="0" baseline="0" noProof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宋体" pitchFamily="2" charset="-122"/>
                  <a:cs typeface="Arial" pitchFamily="34" charset="0"/>
                </a:rPr>
                <a:t>text</a:t>
              </a:r>
            </a:p>
          </p:txBody>
        </p:sp>
        <p:sp>
          <p:nvSpPr>
            <p:cNvPr id="56" name="Text Box 91"/>
            <p:cNvSpPr txBox="1">
              <a:spLocks noChangeArrowheads="1"/>
            </p:cNvSpPr>
            <p:nvPr/>
          </p:nvSpPr>
          <p:spPr bwMode="gray">
            <a:xfrm>
              <a:off x="1702" y="1928"/>
              <a:ext cx="2327" cy="8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Positive</a:t>
              </a:r>
            </a:p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zh-CN" sz="1800" b="0" i="1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zh-CN" sz="1800" b="1" i="1" u="none" strike="noStrike" kern="0" cap="none" spc="0" normalizeH="0" baseline="0" noProof="0" dirty="0" err="1" smtClean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</a:rPr>
                <a:t>ThemeGallery</a:t>
              </a:r>
              <a:endParaRPr kumimoji="0" lang="en-US" altLang="zh-CN" sz="1800" b="1" i="1" u="none" strike="noStrike" kern="0" cap="none" spc="0" normalizeH="0" baseline="0" noProof="0" dirty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</a:endParaRPr>
            </a:p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rgbClr val="5F5F5F"/>
                  </a:solidFill>
                  <a:effectLst/>
                  <a:uLnTx/>
                  <a:uFillTx/>
                </a:rPr>
                <a:t>ThemeGallery</a:t>
              </a:r>
              <a:r>
                <a: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5F5F5F"/>
                  </a:solidFill>
                  <a:effectLst/>
                  <a:uLnTx/>
                  <a:uFillTx/>
                </a:rPr>
                <a:t>  is a Design</a:t>
              </a:r>
            </a:p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5F5F5F"/>
                  </a:solidFill>
                  <a:effectLst/>
                  <a:uLnTx/>
                  <a:uFillTx/>
                </a:rPr>
                <a:t>Digital Content &amp; Contents</a:t>
              </a:r>
            </a:p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5F5F5F"/>
                  </a:solidFill>
                  <a:effectLst/>
                  <a:uLnTx/>
                  <a:uFillTx/>
                </a:rPr>
                <a:t>Mall developed by Guild</a:t>
              </a:r>
            </a:p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5F5F5F"/>
                  </a:solidFill>
                  <a:effectLst/>
                  <a:uLnTx/>
                  <a:uFillTx/>
                </a:rPr>
                <a:t>Design Inc.www.1ppt.com</a:t>
              </a:r>
              <a:r>
                <a:rPr kumimoji="0" lang="en-US" altLang="zh-CN" sz="15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5F5F5F"/>
                  </a:solidFill>
                  <a:effectLst/>
                  <a:uLnTx/>
                  <a:uFillTx/>
                </a:rPr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386518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Group 108"/>
          <p:cNvGrpSpPr>
            <a:grpSpLocks/>
          </p:cNvGrpSpPr>
          <p:nvPr/>
        </p:nvGrpSpPr>
        <p:grpSpPr bwMode="auto">
          <a:xfrm>
            <a:off x="1152525" y="1484784"/>
            <a:ext cx="6846888" cy="4573588"/>
            <a:chOff x="726" y="1162"/>
            <a:chExt cx="4313" cy="2881"/>
          </a:xfrm>
        </p:grpSpPr>
        <p:grpSp>
          <p:nvGrpSpPr>
            <p:cNvPr id="64" name="Group 107"/>
            <p:cNvGrpSpPr>
              <a:grpSpLocks/>
            </p:cNvGrpSpPr>
            <p:nvPr/>
          </p:nvGrpSpPr>
          <p:grpSpPr bwMode="auto">
            <a:xfrm>
              <a:off x="732" y="1162"/>
              <a:ext cx="4297" cy="2881"/>
              <a:chOff x="732" y="1162"/>
              <a:chExt cx="4297" cy="2881"/>
            </a:xfrm>
          </p:grpSpPr>
          <p:grpSp>
            <p:nvGrpSpPr>
              <p:cNvPr id="74" name="Group 105"/>
              <p:cNvGrpSpPr>
                <a:grpSpLocks/>
              </p:cNvGrpSpPr>
              <p:nvPr/>
            </p:nvGrpSpPr>
            <p:grpSpPr bwMode="auto">
              <a:xfrm>
                <a:off x="2381" y="2765"/>
                <a:ext cx="1079" cy="1278"/>
                <a:chOff x="2381" y="2765"/>
                <a:chExt cx="1079" cy="1278"/>
              </a:xfrm>
            </p:grpSpPr>
            <p:sp>
              <p:nvSpPr>
                <p:cNvPr id="116" name="Freeform 97"/>
                <p:cNvSpPr>
                  <a:spLocks/>
                </p:cNvSpPr>
                <p:nvPr/>
              </p:nvSpPr>
              <p:spPr bwMode="auto">
                <a:xfrm flipH="1">
                  <a:off x="2399" y="3750"/>
                  <a:ext cx="1061" cy="293"/>
                </a:xfrm>
                <a:custGeom>
                  <a:avLst/>
                  <a:gdLst>
                    <a:gd name="T0" fmla="*/ 0 w 81"/>
                    <a:gd name="T1" fmla="*/ 30 h 30"/>
                    <a:gd name="T2" fmla="*/ 41 w 81"/>
                    <a:gd name="T3" fmla="*/ 0 h 30"/>
                    <a:gd name="T4" fmla="*/ 81 w 81"/>
                    <a:gd name="T5" fmla="*/ 30 h 30"/>
                    <a:gd name="T6" fmla="*/ 0 w 81"/>
                    <a:gd name="T7" fmla="*/ 3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1" h="30">
                      <a:moveTo>
                        <a:pt x="0" y="30"/>
                      </a:moveTo>
                      <a:cubicBezTo>
                        <a:pt x="6" y="13"/>
                        <a:pt x="22" y="0"/>
                        <a:pt x="41" y="0"/>
                      </a:cubicBezTo>
                      <a:cubicBezTo>
                        <a:pt x="60" y="0"/>
                        <a:pt x="76" y="13"/>
                        <a:pt x="81" y="30"/>
                      </a:cubicBezTo>
                      <a:lnTo>
                        <a:pt x="0" y="30"/>
                      </a:lnTo>
                    </a:path>
                  </a:pathLst>
                </a:custGeom>
                <a:gradFill rotWithShape="0">
                  <a:gsLst>
                    <a:gs pos="0">
                      <a:srgbClr val="CECECE"/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0" cap="flat" cmpd="sng">
                      <a:solidFill>
                        <a:srgbClr val="25221E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7" name="Oval 100"/>
                <p:cNvSpPr>
                  <a:spLocks noChangeArrowheads="1"/>
                </p:cNvSpPr>
                <p:nvPr/>
              </p:nvSpPr>
              <p:spPr bwMode="auto">
                <a:xfrm>
                  <a:off x="2528" y="3761"/>
                  <a:ext cx="736" cy="125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080808">
                        <a:alpha val="39999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grpSp>
              <p:nvGrpSpPr>
                <p:cNvPr id="118" name="Group 86"/>
                <p:cNvGrpSpPr>
                  <a:grpSpLocks/>
                </p:cNvGrpSpPr>
                <p:nvPr/>
              </p:nvGrpSpPr>
              <p:grpSpPr bwMode="auto">
                <a:xfrm>
                  <a:off x="2381" y="2765"/>
                  <a:ext cx="1038" cy="1060"/>
                  <a:chOff x="3033" y="1945"/>
                  <a:chExt cx="672" cy="686"/>
                </a:xfrm>
              </p:grpSpPr>
              <p:sp>
                <p:nvSpPr>
                  <p:cNvPr id="119" name="Oval 87"/>
                  <p:cNvSpPr>
                    <a:spLocks noChangeArrowheads="1"/>
                  </p:cNvSpPr>
                  <p:nvPr/>
                </p:nvSpPr>
                <p:spPr bwMode="auto">
                  <a:xfrm rot="-70674">
                    <a:off x="3033" y="1945"/>
                    <a:ext cx="672" cy="686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004C99"/>
                      </a:gs>
                      <a:gs pos="100000">
                        <a:srgbClr val="143B62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0" algn="ctr">
                        <a:solidFill>
                          <a:srgbClr val="25221E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20" name="Oval 88"/>
                  <p:cNvSpPr>
                    <a:spLocks noChangeArrowheads="1"/>
                  </p:cNvSpPr>
                  <p:nvPr/>
                </p:nvSpPr>
                <p:spPr bwMode="auto">
                  <a:xfrm rot="-70674">
                    <a:off x="3042" y="1946"/>
                    <a:ext cx="651" cy="67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0079F2"/>
                      </a:gs>
                      <a:gs pos="100000">
                        <a:srgbClr val="004992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0" algn="ctr">
                        <a:solidFill>
                          <a:srgbClr val="25221E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21" name="Oval 89"/>
                  <p:cNvSpPr>
                    <a:spLocks noChangeArrowheads="1"/>
                  </p:cNvSpPr>
                  <p:nvPr/>
                </p:nvSpPr>
                <p:spPr bwMode="auto">
                  <a:xfrm rot="-70674">
                    <a:off x="3135" y="1952"/>
                    <a:ext cx="453" cy="278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FF">
                          <a:alpha val="84000"/>
                        </a:srgb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22" name="Oval 90"/>
                  <p:cNvSpPr>
                    <a:spLocks noChangeArrowheads="1"/>
                  </p:cNvSpPr>
                  <p:nvPr/>
                </p:nvSpPr>
                <p:spPr bwMode="auto">
                  <a:xfrm rot="-70674">
                    <a:off x="3241" y="1950"/>
                    <a:ext cx="222" cy="10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FF">
                          <a:alpha val="87000"/>
                        </a:srgb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23" name="Oval 91"/>
                  <p:cNvSpPr>
                    <a:spLocks noChangeArrowheads="1"/>
                  </p:cNvSpPr>
                  <p:nvPr/>
                </p:nvSpPr>
                <p:spPr bwMode="auto">
                  <a:xfrm rot="-87280">
                    <a:off x="3088" y="2194"/>
                    <a:ext cx="565" cy="405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FF">
                          <a:alpha val="0"/>
                        </a:srgbClr>
                      </a:gs>
                      <a:gs pos="100000">
                        <a:srgbClr val="FFFFFF">
                          <a:alpha val="30000"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</p:grpSp>
          <p:grpSp>
            <p:nvGrpSpPr>
              <p:cNvPr id="75" name="Group 52"/>
              <p:cNvGrpSpPr>
                <a:grpSpLocks/>
              </p:cNvGrpSpPr>
              <p:nvPr/>
            </p:nvGrpSpPr>
            <p:grpSpPr bwMode="auto">
              <a:xfrm>
                <a:off x="1606" y="1162"/>
                <a:ext cx="1129" cy="1056"/>
                <a:chOff x="1606" y="1213"/>
                <a:chExt cx="1129" cy="1056"/>
              </a:xfrm>
            </p:grpSpPr>
            <p:sp>
              <p:nvSpPr>
                <p:cNvPr id="109" name="Rectangle 8"/>
                <p:cNvSpPr>
                  <a:spLocks noChangeArrowheads="1"/>
                </p:cNvSpPr>
                <p:nvPr/>
              </p:nvSpPr>
              <p:spPr bwMode="auto">
                <a:xfrm>
                  <a:off x="1606" y="1519"/>
                  <a:ext cx="1119" cy="750"/>
                </a:xfrm>
                <a:prstGeom prst="rect">
                  <a:avLst/>
                </a:prstGeom>
                <a:gradFill rotWithShape="0">
                  <a:gsLst>
                    <a:gs pos="0">
                      <a:srgbClr val="EBEBEB"/>
                    </a:gs>
                    <a:gs pos="100000">
                      <a:srgbClr val="B0B0B0"/>
                    </a:gs>
                  </a:gsLst>
                  <a:lin ang="2700000" scaled="1"/>
                </a:gradFill>
                <a:ln>
                  <a:noFill/>
                </a:ln>
                <a:effectLst>
                  <a:outerShdw dist="53882" dir="2700000" algn="ctr" rotWithShape="0">
                    <a:srgbClr val="5F5F5F"/>
                  </a:outerShdw>
                </a:effectLst>
                <a:extLst>
                  <a:ext uri="{91240B29-F687-4F45-9708-019B960494DF}">
                    <a14:hiddenLine xmlns:a14="http://schemas.microsoft.com/office/drawing/2010/main" w="0" algn="ctr">
                      <a:solidFill>
                        <a:srgbClr val="25221E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0" name="Rectangle 7"/>
                <p:cNvSpPr>
                  <a:spLocks noChangeArrowheads="1"/>
                </p:cNvSpPr>
                <p:nvPr/>
              </p:nvSpPr>
              <p:spPr bwMode="auto">
                <a:xfrm>
                  <a:off x="1607" y="1213"/>
                  <a:ext cx="1119" cy="264"/>
                </a:xfrm>
                <a:prstGeom prst="rect">
                  <a:avLst/>
                </a:prstGeom>
                <a:gradFill rotWithShape="0">
                  <a:gsLst>
                    <a:gs pos="0">
                      <a:srgbClr val="D7D7D7"/>
                    </a:gs>
                    <a:gs pos="100000">
                      <a:srgbClr val="686868"/>
                    </a:gs>
                  </a:gsLst>
                  <a:lin ang="5400000" scaled="1"/>
                </a:gradFill>
                <a:ln>
                  <a:noFill/>
                </a:ln>
                <a:effectLst>
                  <a:outerShdw dist="28398" dir="3806097" algn="ctr" rotWithShape="0">
                    <a:srgbClr val="333333"/>
                  </a:outerShdw>
                </a:effectLst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1" name="Freeform 11"/>
                <p:cNvSpPr>
                  <a:spLocks/>
                </p:cNvSpPr>
                <p:nvPr/>
              </p:nvSpPr>
              <p:spPr bwMode="auto">
                <a:xfrm>
                  <a:off x="2653" y="1234"/>
                  <a:ext cx="73" cy="222"/>
                </a:xfrm>
                <a:custGeom>
                  <a:avLst/>
                  <a:gdLst>
                    <a:gd name="T0" fmla="*/ 7 w 7"/>
                    <a:gd name="T1" fmla="*/ 0 h 21"/>
                    <a:gd name="T2" fmla="*/ 7 w 7"/>
                    <a:gd name="T3" fmla="*/ 21 h 21"/>
                    <a:gd name="T4" fmla="*/ 0 w 7"/>
                    <a:gd name="T5" fmla="*/ 11 h 21"/>
                    <a:gd name="T6" fmla="*/ 7 w 7"/>
                    <a:gd name="T7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" h="21">
                      <a:moveTo>
                        <a:pt x="7" y="0"/>
                      </a:moveTo>
                      <a:lnTo>
                        <a:pt x="7" y="21"/>
                      </a:lnTo>
                      <a:cubicBezTo>
                        <a:pt x="3" y="19"/>
                        <a:pt x="0" y="15"/>
                        <a:pt x="0" y="11"/>
                      </a:cubicBezTo>
                      <a:cubicBezTo>
                        <a:pt x="0" y="6"/>
                        <a:pt x="3" y="3"/>
                        <a:pt x="7" y="0"/>
                      </a:cubicBezTo>
                    </a:path>
                  </a:pathLst>
                </a:custGeom>
                <a:gradFill rotWithShape="0">
                  <a:gsLst>
                    <a:gs pos="0">
                      <a:srgbClr val="C3C3C3"/>
                    </a:gs>
                    <a:gs pos="100000">
                      <a:srgbClr val="686868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25221E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2" name="Freeform 12"/>
                <p:cNvSpPr>
                  <a:spLocks/>
                </p:cNvSpPr>
                <p:nvPr/>
              </p:nvSpPr>
              <p:spPr bwMode="auto">
                <a:xfrm>
                  <a:off x="1606" y="1234"/>
                  <a:ext cx="74" cy="232"/>
                </a:xfrm>
                <a:custGeom>
                  <a:avLst/>
                  <a:gdLst>
                    <a:gd name="T0" fmla="*/ 0 w 7"/>
                    <a:gd name="T1" fmla="*/ 22 h 22"/>
                    <a:gd name="T2" fmla="*/ 0 w 7"/>
                    <a:gd name="T3" fmla="*/ 0 h 22"/>
                    <a:gd name="T4" fmla="*/ 7 w 7"/>
                    <a:gd name="T5" fmla="*/ 11 h 22"/>
                    <a:gd name="T6" fmla="*/ 0 w 7"/>
                    <a:gd name="T7" fmla="*/ 22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" h="22">
                      <a:moveTo>
                        <a:pt x="0" y="22"/>
                      </a:moveTo>
                      <a:lnTo>
                        <a:pt x="0" y="0"/>
                      </a:lnTo>
                      <a:cubicBezTo>
                        <a:pt x="4" y="2"/>
                        <a:pt x="7" y="6"/>
                        <a:pt x="7" y="11"/>
                      </a:cubicBezTo>
                      <a:cubicBezTo>
                        <a:pt x="7" y="15"/>
                        <a:pt x="4" y="19"/>
                        <a:pt x="0" y="22"/>
                      </a:cubicBezTo>
                    </a:path>
                  </a:pathLst>
                </a:custGeom>
                <a:gradFill rotWithShape="0">
                  <a:gsLst>
                    <a:gs pos="0">
                      <a:srgbClr val="C3C3C3"/>
                    </a:gs>
                    <a:gs pos="100000">
                      <a:srgbClr val="686868"/>
                    </a:gs>
                  </a:gsLst>
                  <a:lin ang="27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0" cap="flat" cmpd="sng">
                      <a:solidFill>
                        <a:srgbClr val="25221E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3" name="Freeform 13"/>
                <p:cNvSpPr>
                  <a:spLocks/>
                </p:cNvSpPr>
                <p:nvPr/>
              </p:nvSpPr>
              <p:spPr bwMode="auto">
                <a:xfrm>
                  <a:off x="1616" y="1234"/>
                  <a:ext cx="1109" cy="63"/>
                </a:xfrm>
                <a:custGeom>
                  <a:avLst/>
                  <a:gdLst>
                    <a:gd name="T0" fmla="*/ 0 w 105"/>
                    <a:gd name="T1" fmla="*/ 0 h 6"/>
                    <a:gd name="T2" fmla="*/ 105 w 105"/>
                    <a:gd name="T3" fmla="*/ 0 h 6"/>
                    <a:gd name="T4" fmla="*/ 100 w 105"/>
                    <a:gd name="T5" fmla="*/ 6 h 6"/>
                    <a:gd name="T6" fmla="*/ 5 w 105"/>
                    <a:gd name="T7" fmla="*/ 6 h 6"/>
                    <a:gd name="T8" fmla="*/ 0 w 10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6">
                      <a:moveTo>
                        <a:pt x="0" y="0"/>
                      </a:moveTo>
                      <a:lnTo>
                        <a:pt x="105" y="0"/>
                      </a:lnTo>
                      <a:cubicBezTo>
                        <a:pt x="103" y="2"/>
                        <a:pt x="101" y="4"/>
                        <a:pt x="100" y="6"/>
                      </a:cubicBezTo>
                      <a:lnTo>
                        <a:pt x="5" y="6"/>
                      </a:lnTo>
                      <a:cubicBezTo>
                        <a:pt x="4" y="4"/>
                        <a:pt x="2" y="2"/>
                        <a:pt x="0" y="0"/>
                      </a:cubicBezTo>
                    </a:path>
                  </a:pathLst>
                </a:custGeom>
                <a:gradFill rotWithShape="0">
                  <a:gsLst>
                    <a:gs pos="0">
                      <a:srgbClr val="FFFFFF"/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25221E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4" name="Rectangle 9"/>
                <p:cNvSpPr>
                  <a:spLocks noChangeArrowheads="1"/>
                </p:cNvSpPr>
                <p:nvPr/>
              </p:nvSpPr>
              <p:spPr bwMode="auto">
                <a:xfrm>
                  <a:off x="1606" y="1519"/>
                  <a:ext cx="1119" cy="43"/>
                </a:xfrm>
                <a:prstGeom prst="rect">
                  <a:avLst/>
                </a:prstGeom>
                <a:solidFill>
                  <a:srgbClr val="757575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9050" algn="ctr">
                      <a:solidFill>
                        <a:srgbClr val="1C1C1C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5" name="Freeform 10"/>
                <p:cNvSpPr>
                  <a:spLocks/>
                </p:cNvSpPr>
                <p:nvPr/>
              </p:nvSpPr>
              <p:spPr bwMode="auto">
                <a:xfrm>
                  <a:off x="1606" y="1519"/>
                  <a:ext cx="1129" cy="465"/>
                </a:xfrm>
                <a:custGeom>
                  <a:avLst/>
                  <a:gdLst>
                    <a:gd name="T0" fmla="*/ 0 w 107"/>
                    <a:gd name="T1" fmla="*/ 0 h 44"/>
                    <a:gd name="T2" fmla="*/ 107 w 107"/>
                    <a:gd name="T3" fmla="*/ 0 h 44"/>
                    <a:gd name="T4" fmla="*/ 107 w 107"/>
                    <a:gd name="T5" fmla="*/ 27 h 44"/>
                    <a:gd name="T6" fmla="*/ 63 w 107"/>
                    <a:gd name="T7" fmla="*/ 16 h 44"/>
                    <a:gd name="T8" fmla="*/ 0 w 107"/>
                    <a:gd name="T9" fmla="*/ 44 h 44"/>
                    <a:gd name="T10" fmla="*/ 0 w 107"/>
                    <a:gd name="T11" fmla="*/ 0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7" h="44">
                      <a:moveTo>
                        <a:pt x="0" y="0"/>
                      </a:moveTo>
                      <a:lnTo>
                        <a:pt x="107" y="0"/>
                      </a:lnTo>
                      <a:lnTo>
                        <a:pt x="107" y="27"/>
                      </a:lnTo>
                      <a:cubicBezTo>
                        <a:pt x="94" y="20"/>
                        <a:pt x="79" y="16"/>
                        <a:pt x="63" y="16"/>
                      </a:cubicBezTo>
                      <a:cubicBezTo>
                        <a:pt x="38" y="16"/>
                        <a:pt x="15" y="27"/>
                        <a:pt x="0" y="44"/>
                      </a:cubicBezTo>
                      <a:lnTo>
                        <a:pt x="0" y="0"/>
                      </a:lnTo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67999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76" name="Group 53"/>
              <p:cNvGrpSpPr>
                <a:grpSpLocks/>
              </p:cNvGrpSpPr>
              <p:nvPr/>
            </p:nvGrpSpPr>
            <p:grpSpPr bwMode="auto">
              <a:xfrm>
                <a:off x="3078" y="1162"/>
                <a:ext cx="1129" cy="1056"/>
                <a:chOff x="1606" y="1213"/>
                <a:chExt cx="1129" cy="1056"/>
              </a:xfrm>
            </p:grpSpPr>
            <p:sp>
              <p:nvSpPr>
                <p:cNvPr id="102" name="Rectangle 54"/>
                <p:cNvSpPr>
                  <a:spLocks noChangeArrowheads="1"/>
                </p:cNvSpPr>
                <p:nvPr/>
              </p:nvSpPr>
              <p:spPr bwMode="auto">
                <a:xfrm>
                  <a:off x="1606" y="1519"/>
                  <a:ext cx="1119" cy="750"/>
                </a:xfrm>
                <a:prstGeom prst="rect">
                  <a:avLst/>
                </a:prstGeom>
                <a:gradFill rotWithShape="0">
                  <a:gsLst>
                    <a:gs pos="0">
                      <a:srgbClr val="EBEBEB"/>
                    </a:gs>
                    <a:gs pos="100000">
                      <a:srgbClr val="B0B0B0"/>
                    </a:gs>
                  </a:gsLst>
                  <a:lin ang="2700000" scaled="1"/>
                </a:gradFill>
                <a:ln>
                  <a:noFill/>
                </a:ln>
                <a:effectLst>
                  <a:outerShdw dist="53882" dir="2700000" algn="ctr" rotWithShape="0">
                    <a:srgbClr val="5F5F5F"/>
                  </a:outerShdw>
                </a:effectLst>
                <a:extLst>
                  <a:ext uri="{91240B29-F687-4F45-9708-019B960494DF}">
                    <a14:hiddenLine xmlns:a14="http://schemas.microsoft.com/office/drawing/2010/main" w="0" algn="ctr">
                      <a:solidFill>
                        <a:srgbClr val="25221E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03" name="Rectangle 55"/>
                <p:cNvSpPr>
                  <a:spLocks noChangeArrowheads="1"/>
                </p:cNvSpPr>
                <p:nvPr/>
              </p:nvSpPr>
              <p:spPr bwMode="auto">
                <a:xfrm>
                  <a:off x="1607" y="1213"/>
                  <a:ext cx="1119" cy="264"/>
                </a:xfrm>
                <a:prstGeom prst="rect">
                  <a:avLst/>
                </a:prstGeom>
                <a:gradFill rotWithShape="0">
                  <a:gsLst>
                    <a:gs pos="0">
                      <a:srgbClr val="D7D7D7"/>
                    </a:gs>
                    <a:gs pos="100000">
                      <a:srgbClr val="686868"/>
                    </a:gs>
                  </a:gsLst>
                  <a:lin ang="5400000" scaled="1"/>
                </a:gradFill>
                <a:ln>
                  <a:noFill/>
                </a:ln>
                <a:effectLst>
                  <a:outerShdw dist="28398" dir="3806097" algn="ctr" rotWithShape="0">
                    <a:srgbClr val="333333"/>
                  </a:outerShdw>
                </a:effectLst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04" name="Freeform 56"/>
                <p:cNvSpPr>
                  <a:spLocks/>
                </p:cNvSpPr>
                <p:nvPr/>
              </p:nvSpPr>
              <p:spPr bwMode="auto">
                <a:xfrm>
                  <a:off x="2653" y="1234"/>
                  <a:ext cx="73" cy="222"/>
                </a:xfrm>
                <a:custGeom>
                  <a:avLst/>
                  <a:gdLst>
                    <a:gd name="T0" fmla="*/ 7 w 7"/>
                    <a:gd name="T1" fmla="*/ 0 h 21"/>
                    <a:gd name="T2" fmla="*/ 7 w 7"/>
                    <a:gd name="T3" fmla="*/ 21 h 21"/>
                    <a:gd name="T4" fmla="*/ 0 w 7"/>
                    <a:gd name="T5" fmla="*/ 11 h 21"/>
                    <a:gd name="T6" fmla="*/ 7 w 7"/>
                    <a:gd name="T7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" h="21">
                      <a:moveTo>
                        <a:pt x="7" y="0"/>
                      </a:moveTo>
                      <a:lnTo>
                        <a:pt x="7" y="21"/>
                      </a:lnTo>
                      <a:cubicBezTo>
                        <a:pt x="3" y="19"/>
                        <a:pt x="0" y="15"/>
                        <a:pt x="0" y="11"/>
                      </a:cubicBezTo>
                      <a:cubicBezTo>
                        <a:pt x="0" y="6"/>
                        <a:pt x="3" y="3"/>
                        <a:pt x="7" y="0"/>
                      </a:cubicBezTo>
                    </a:path>
                  </a:pathLst>
                </a:custGeom>
                <a:gradFill rotWithShape="0">
                  <a:gsLst>
                    <a:gs pos="0">
                      <a:srgbClr val="C3C3C3"/>
                    </a:gs>
                    <a:gs pos="100000">
                      <a:srgbClr val="686868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25221E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05" name="Freeform 57"/>
                <p:cNvSpPr>
                  <a:spLocks/>
                </p:cNvSpPr>
                <p:nvPr/>
              </p:nvSpPr>
              <p:spPr bwMode="auto">
                <a:xfrm>
                  <a:off x="1606" y="1234"/>
                  <a:ext cx="74" cy="232"/>
                </a:xfrm>
                <a:custGeom>
                  <a:avLst/>
                  <a:gdLst>
                    <a:gd name="T0" fmla="*/ 0 w 7"/>
                    <a:gd name="T1" fmla="*/ 22 h 22"/>
                    <a:gd name="T2" fmla="*/ 0 w 7"/>
                    <a:gd name="T3" fmla="*/ 0 h 22"/>
                    <a:gd name="T4" fmla="*/ 7 w 7"/>
                    <a:gd name="T5" fmla="*/ 11 h 22"/>
                    <a:gd name="T6" fmla="*/ 0 w 7"/>
                    <a:gd name="T7" fmla="*/ 22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" h="22">
                      <a:moveTo>
                        <a:pt x="0" y="22"/>
                      </a:moveTo>
                      <a:lnTo>
                        <a:pt x="0" y="0"/>
                      </a:lnTo>
                      <a:cubicBezTo>
                        <a:pt x="4" y="2"/>
                        <a:pt x="7" y="6"/>
                        <a:pt x="7" y="11"/>
                      </a:cubicBezTo>
                      <a:cubicBezTo>
                        <a:pt x="7" y="15"/>
                        <a:pt x="4" y="19"/>
                        <a:pt x="0" y="22"/>
                      </a:cubicBezTo>
                    </a:path>
                  </a:pathLst>
                </a:custGeom>
                <a:gradFill rotWithShape="0">
                  <a:gsLst>
                    <a:gs pos="0">
                      <a:srgbClr val="C3C3C3"/>
                    </a:gs>
                    <a:gs pos="100000">
                      <a:srgbClr val="686868"/>
                    </a:gs>
                  </a:gsLst>
                  <a:lin ang="27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0" cap="flat" cmpd="sng">
                      <a:solidFill>
                        <a:srgbClr val="25221E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06" name="Freeform 58"/>
                <p:cNvSpPr>
                  <a:spLocks/>
                </p:cNvSpPr>
                <p:nvPr/>
              </p:nvSpPr>
              <p:spPr bwMode="auto">
                <a:xfrm>
                  <a:off x="1616" y="1234"/>
                  <a:ext cx="1109" cy="63"/>
                </a:xfrm>
                <a:custGeom>
                  <a:avLst/>
                  <a:gdLst>
                    <a:gd name="T0" fmla="*/ 0 w 105"/>
                    <a:gd name="T1" fmla="*/ 0 h 6"/>
                    <a:gd name="T2" fmla="*/ 105 w 105"/>
                    <a:gd name="T3" fmla="*/ 0 h 6"/>
                    <a:gd name="T4" fmla="*/ 100 w 105"/>
                    <a:gd name="T5" fmla="*/ 6 h 6"/>
                    <a:gd name="T6" fmla="*/ 5 w 105"/>
                    <a:gd name="T7" fmla="*/ 6 h 6"/>
                    <a:gd name="T8" fmla="*/ 0 w 10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6">
                      <a:moveTo>
                        <a:pt x="0" y="0"/>
                      </a:moveTo>
                      <a:lnTo>
                        <a:pt x="105" y="0"/>
                      </a:lnTo>
                      <a:cubicBezTo>
                        <a:pt x="103" y="2"/>
                        <a:pt x="101" y="4"/>
                        <a:pt x="100" y="6"/>
                      </a:cubicBezTo>
                      <a:lnTo>
                        <a:pt x="5" y="6"/>
                      </a:lnTo>
                      <a:cubicBezTo>
                        <a:pt x="4" y="4"/>
                        <a:pt x="2" y="2"/>
                        <a:pt x="0" y="0"/>
                      </a:cubicBezTo>
                    </a:path>
                  </a:pathLst>
                </a:custGeom>
                <a:gradFill rotWithShape="0">
                  <a:gsLst>
                    <a:gs pos="0">
                      <a:srgbClr val="FFFFFF"/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25221E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07" name="Rectangle 59"/>
                <p:cNvSpPr>
                  <a:spLocks noChangeArrowheads="1"/>
                </p:cNvSpPr>
                <p:nvPr/>
              </p:nvSpPr>
              <p:spPr bwMode="auto">
                <a:xfrm>
                  <a:off x="1606" y="1519"/>
                  <a:ext cx="1119" cy="43"/>
                </a:xfrm>
                <a:prstGeom prst="rect">
                  <a:avLst/>
                </a:prstGeom>
                <a:solidFill>
                  <a:srgbClr val="757575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9050" algn="ctr">
                      <a:solidFill>
                        <a:srgbClr val="1C1C1C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08" name="Freeform 60"/>
                <p:cNvSpPr>
                  <a:spLocks/>
                </p:cNvSpPr>
                <p:nvPr/>
              </p:nvSpPr>
              <p:spPr bwMode="auto">
                <a:xfrm>
                  <a:off x="1606" y="1519"/>
                  <a:ext cx="1129" cy="465"/>
                </a:xfrm>
                <a:custGeom>
                  <a:avLst/>
                  <a:gdLst>
                    <a:gd name="T0" fmla="*/ 0 w 107"/>
                    <a:gd name="T1" fmla="*/ 0 h 44"/>
                    <a:gd name="T2" fmla="*/ 107 w 107"/>
                    <a:gd name="T3" fmla="*/ 0 h 44"/>
                    <a:gd name="T4" fmla="*/ 107 w 107"/>
                    <a:gd name="T5" fmla="*/ 27 h 44"/>
                    <a:gd name="T6" fmla="*/ 63 w 107"/>
                    <a:gd name="T7" fmla="*/ 16 h 44"/>
                    <a:gd name="T8" fmla="*/ 0 w 107"/>
                    <a:gd name="T9" fmla="*/ 44 h 44"/>
                    <a:gd name="T10" fmla="*/ 0 w 107"/>
                    <a:gd name="T11" fmla="*/ 0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7" h="44">
                      <a:moveTo>
                        <a:pt x="0" y="0"/>
                      </a:moveTo>
                      <a:lnTo>
                        <a:pt x="107" y="0"/>
                      </a:lnTo>
                      <a:lnTo>
                        <a:pt x="107" y="27"/>
                      </a:lnTo>
                      <a:cubicBezTo>
                        <a:pt x="94" y="20"/>
                        <a:pt x="79" y="16"/>
                        <a:pt x="63" y="16"/>
                      </a:cubicBezTo>
                      <a:cubicBezTo>
                        <a:pt x="38" y="16"/>
                        <a:pt x="15" y="27"/>
                        <a:pt x="0" y="44"/>
                      </a:cubicBezTo>
                      <a:lnTo>
                        <a:pt x="0" y="0"/>
                      </a:lnTo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67999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77" name="Group 106"/>
              <p:cNvGrpSpPr>
                <a:grpSpLocks/>
              </p:cNvGrpSpPr>
              <p:nvPr/>
            </p:nvGrpSpPr>
            <p:grpSpPr bwMode="auto">
              <a:xfrm>
                <a:off x="1786" y="2346"/>
                <a:ext cx="2206" cy="1160"/>
                <a:chOff x="1786" y="2346"/>
                <a:chExt cx="2206" cy="1160"/>
              </a:xfrm>
            </p:grpSpPr>
            <p:sp>
              <p:nvSpPr>
                <p:cNvPr id="98" name="Freeform 37"/>
                <p:cNvSpPr>
                  <a:spLocks/>
                </p:cNvSpPr>
                <p:nvPr/>
              </p:nvSpPr>
              <p:spPr bwMode="auto">
                <a:xfrm>
                  <a:off x="2187" y="2346"/>
                  <a:ext cx="496" cy="357"/>
                </a:xfrm>
                <a:custGeom>
                  <a:avLst/>
                  <a:gdLst>
                    <a:gd name="T0" fmla="*/ 433 w 496"/>
                    <a:gd name="T1" fmla="*/ 220 h 357"/>
                    <a:gd name="T2" fmla="*/ 496 w 496"/>
                    <a:gd name="T3" fmla="*/ 125 h 357"/>
                    <a:gd name="T4" fmla="*/ 422 w 496"/>
                    <a:gd name="T5" fmla="*/ 357 h 357"/>
                    <a:gd name="T6" fmla="*/ 169 w 496"/>
                    <a:gd name="T7" fmla="*/ 273 h 357"/>
                    <a:gd name="T8" fmla="*/ 295 w 496"/>
                    <a:gd name="T9" fmla="*/ 283 h 357"/>
                    <a:gd name="T10" fmla="*/ 0 w 496"/>
                    <a:gd name="T11" fmla="*/ 41 h 357"/>
                    <a:gd name="T12" fmla="*/ 408 w 496"/>
                    <a:gd name="T13" fmla="*/ 0 h 3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96" h="357">
                      <a:moveTo>
                        <a:pt x="433" y="220"/>
                      </a:moveTo>
                      <a:lnTo>
                        <a:pt x="496" y="125"/>
                      </a:lnTo>
                      <a:lnTo>
                        <a:pt x="422" y="357"/>
                      </a:lnTo>
                      <a:lnTo>
                        <a:pt x="169" y="273"/>
                      </a:lnTo>
                      <a:lnTo>
                        <a:pt x="295" y="283"/>
                      </a:lnTo>
                      <a:cubicBezTo>
                        <a:pt x="295" y="283"/>
                        <a:pt x="116" y="41"/>
                        <a:pt x="0" y="41"/>
                      </a:cubicBezTo>
                      <a:lnTo>
                        <a:pt x="408" y="0"/>
                      </a:lnTo>
                    </a:path>
                  </a:pathLst>
                </a:custGeom>
                <a:gradFill rotWithShape="0">
                  <a:gsLst>
                    <a:gs pos="0">
                      <a:srgbClr val="FFFFFF">
                        <a:alpha val="0"/>
                      </a:srgbClr>
                    </a:gs>
                    <a:gs pos="100000">
                      <a:srgbClr val="797979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25221E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99" name="Freeform 77"/>
                <p:cNvSpPr>
                  <a:spLocks/>
                </p:cNvSpPr>
                <p:nvPr/>
              </p:nvSpPr>
              <p:spPr bwMode="auto">
                <a:xfrm flipH="1">
                  <a:off x="3131" y="2346"/>
                  <a:ext cx="496" cy="357"/>
                </a:xfrm>
                <a:custGeom>
                  <a:avLst/>
                  <a:gdLst>
                    <a:gd name="T0" fmla="*/ 433 w 496"/>
                    <a:gd name="T1" fmla="*/ 220 h 357"/>
                    <a:gd name="T2" fmla="*/ 496 w 496"/>
                    <a:gd name="T3" fmla="*/ 125 h 357"/>
                    <a:gd name="T4" fmla="*/ 422 w 496"/>
                    <a:gd name="T5" fmla="*/ 357 h 357"/>
                    <a:gd name="T6" fmla="*/ 169 w 496"/>
                    <a:gd name="T7" fmla="*/ 273 h 357"/>
                    <a:gd name="T8" fmla="*/ 295 w 496"/>
                    <a:gd name="T9" fmla="*/ 283 h 357"/>
                    <a:gd name="T10" fmla="*/ 0 w 496"/>
                    <a:gd name="T11" fmla="*/ 41 h 357"/>
                    <a:gd name="T12" fmla="*/ 408 w 496"/>
                    <a:gd name="T13" fmla="*/ 0 h 3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96" h="357">
                      <a:moveTo>
                        <a:pt x="433" y="220"/>
                      </a:moveTo>
                      <a:lnTo>
                        <a:pt x="496" y="125"/>
                      </a:lnTo>
                      <a:lnTo>
                        <a:pt x="422" y="357"/>
                      </a:lnTo>
                      <a:lnTo>
                        <a:pt x="169" y="273"/>
                      </a:lnTo>
                      <a:lnTo>
                        <a:pt x="295" y="283"/>
                      </a:lnTo>
                      <a:cubicBezTo>
                        <a:pt x="295" y="283"/>
                        <a:pt x="116" y="41"/>
                        <a:pt x="0" y="41"/>
                      </a:cubicBezTo>
                      <a:lnTo>
                        <a:pt x="408" y="0"/>
                      </a:lnTo>
                    </a:path>
                  </a:pathLst>
                </a:custGeom>
                <a:gradFill rotWithShape="0">
                  <a:gsLst>
                    <a:gs pos="0">
                      <a:srgbClr val="FFFFFF">
                        <a:alpha val="0"/>
                      </a:srgbClr>
                    </a:gs>
                    <a:gs pos="100000">
                      <a:srgbClr val="797979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25221E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00" name="Freeform 38"/>
                <p:cNvSpPr>
                  <a:spLocks/>
                </p:cNvSpPr>
                <p:nvPr/>
              </p:nvSpPr>
              <p:spPr bwMode="auto">
                <a:xfrm>
                  <a:off x="1786" y="3052"/>
                  <a:ext cx="485" cy="454"/>
                </a:xfrm>
                <a:custGeom>
                  <a:avLst/>
                  <a:gdLst>
                    <a:gd name="T0" fmla="*/ 4 w 46"/>
                    <a:gd name="T1" fmla="*/ 0 h 43"/>
                    <a:gd name="T2" fmla="*/ 35 w 46"/>
                    <a:gd name="T3" fmla="*/ 15 h 43"/>
                    <a:gd name="T4" fmla="*/ 30 w 46"/>
                    <a:gd name="T5" fmla="*/ 6 h 43"/>
                    <a:gd name="T6" fmla="*/ 46 w 46"/>
                    <a:gd name="T7" fmla="*/ 22 h 43"/>
                    <a:gd name="T8" fmla="*/ 27 w 46"/>
                    <a:gd name="T9" fmla="*/ 40 h 43"/>
                    <a:gd name="T10" fmla="*/ 34 w 46"/>
                    <a:gd name="T11" fmla="*/ 30 h 43"/>
                    <a:gd name="T12" fmla="*/ 0 w 46"/>
                    <a:gd name="T13" fmla="*/ 43 h 43"/>
                    <a:gd name="T14" fmla="*/ 4 w 46"/>
                    <a:gd name="T15" fmla="*/ 0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6" h="43">
                      <a:moveTo>
                        <a:pt x="4" y="0"/>
                      </a:moveTo>
                      <a:cubicBezTo>
                        <a:pt x="4" y="0"/>
                        <a:pt x="24" y="13"/>
                        <a:pt x="35" y="15"/>
                      </a:cubicBezTo>
                      <a:lnTo>
                        <a:pt x="30" y="6"/>
                      </a:lnTo>
                      <a:lnTo>
                        <a:pt x="46" y="22"/>
                      </a:lnTo>
                      <a:lnTo>
                        <a:pt x="27" y="40"/>
                      </a:lnTo>
                      <a:lnTo>
                        <a:pt x="34" y="30"/>
                      </a:lnTo>
                      <a:cubicBezTo>
                        <a:pt x="34" y="30"/>
                        <a:pt x="6" y="33"/>
                        <a:pt x="0" y="43"/>
                      </a:cubicBezTo>
                      <a:lnTo>
                        <a:pt x="4" y="0"/>
                      </a:lnTo>
                    </a:path>
                  </a:pathLst>
                </a:custGeom>
                <a:gradFill rotWithShape="0">
                  <a:gsLst>
                    <a:gs pos="0">
                      <a:srgbClr val="FFFFFF">
                        <a:alpha val="0"/>
                      </a:srgbClr>
                    </a:gs>
                    <a:gs pos="100000">
                      <a:srgbClr val="797979"/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0" cap="flat" cmpd="sng">
                      <a:solidFill>
                        <a:srgbClr val="25221E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01" name="Freeform 39"/>
                <p:cNvSpPr>
                  <a:spLocks/>
                </p:cNvSpPr>
                <p:nvPr/>
              </p:nvSpPr>
              <p:spPr bwMode="auto">
                <a:xfrm>
                  <a:off x="3506" y="3052"/>
                  <a:ext cx="486" cy="454"/>
                </a:xfrm>
                <a:custGeom>
                  <a:avLst/>
                  <a:gdLst>
                    <a:gd name="T0" fmla="*/ 42 w 46"/>
                    <a:gd name="T1" fmla="*/ 0 h 43"/>
                    <a:gd name="T2" fmla="*/ 11 w 46"/>
                    <a:gd name="T3" fmla="*/ 15 h 43"/>
                    <a:gd name="T4" fmla="*/ 16 w 46"/>
                    <a:gd name="T5" fmla="*/ 6 h 43"/>
                    <a:gd name="T6" fmla="*/ 0 w 46"/>
                    <a:gd name="T7" fmla="*/ 22 h 43"/>
                    <a:gd name="T8" fmla="*/ 19 w 46"/>
                    <a:gd name="T9" fmla="*/ 40 h 43"/>
                    <a:gd name="T10" fmla="*/ 12 w 46"/>
                    <a:gd name="T11" fmla="*/ 30 h 43"/>
                    <a:gd name="T12" fmla="*/ 46 w 46"/>
                    <a:gd name="T13" fmla="*/ 43 h 43"/>
                    <a:gd name="T14" fmla="*/ 42 w 46"/>
                    <a:gd name="T15" fmla="*/ 0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6" h="43">
                      <a:moveTo>
                        <a:pt x="42" y="0"/>
                      </a:moveTo>
                      <a:cubicBezTo>
                        <a:pt x="42" y="0"/>
                        <a:pt x="22" y="13"/>
                        <a:pt x="11" y="15"/>
                      </a:cubicBezTo>
                      <a:lnTo>
                        <a:pt x="16" y="6"/>
                      </a:lnTo>
                      <a:lnTo>
                        <a:pt x="0" y="22"/>
                      </a:lnTo>
                      <a:lnTo>
                        <a:pt x="19" y="40"/>
                      </a:lnTo>
                      <a:lnTo>
                        <a:pt x="12" y="30"/>
                      </a:lnTo>
                      <a:cubicBezTo>
                        <a:pt x="12" y="30"/>
                        <a:pt x="40" y="33"/>
                        <a:pt x="46" y="43"/>
                      </a:cubicBezTo>
                      <a:lnTo>
                        <a:pt x="42" y="0"/>
                      </a:lnTo>
                    </a:path>
                  </a:pathLst>
                </a:custGeom>
                <a:gradFill rotWithShape="0">
                  <a:gsLst>
                    <a:gs pos="0">
                      <a:srgbClr val="797979"/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0" cap="flat" cmpd="sng">
                      <a:solidFill>
                        <a:srgbClr val="25221E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78" name="Group 104"/>
              <p:cNvGrpSpPr>
                <a:grpSpLocks/>
              </p:cNvGrpSpPr>
              <p:nvPr/>
            </p:nvGrpSpPr>
            <p:grpSpPr bwMode="auto">
              <a:xfrm>
                <a:off x="732" y="2584"/>
                <a:ext cx="1129" cy="1337"/>
                <a:chOff x="732" y="2584"/>
                <a:chExt cx="1129" cy="1337"/>
              </a:xfrm>
            </p:grpSpPr>
            <p:grpSp>
              <p:nvGrpSpPr>
                <p:cNvPr id="89" name="Group 69"/>
                <p:cNvGrpSpPr>
                  <a:grpSpLocks/>
                </p:cNvGrpSpPr>
                <p:nvPr/>
              </p:nvGrpSpPr>
              <p:grpSpPr bwMode="auto">
                <a:xfrm>
                  <a:off x="732" y="2584"/>
                  <a:ext cx="1129" cy="1056"/>
                  <a:chOff x="1606" y="1213"/>
                  <a:chExt cx="1129" cy="1056"/>
                </a:xfrm>
              </p:grpSpPr>
              <p:sp>
                <p:nvSpPr>
                  <p:cNvPr id="91" name="Rectangle 70"/>
                  <p:cNvSpPr>
                    <a:spLocks noChangeArrowheads="1"/>
                  </p:cNvSpPr>
                  <p:nvPr/>
                </p:nvSpPr>
                <p:spPr bwMode="auto">
                  <a:xfrm>
                    <a:off x="1606" y="1519"/>
                    <a:ext cx="1119" cy="750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EBEBEB"/>
                      </a:gs>
                      <a:gs pos="100000">
                        <a:srgbClr val="B0B0B0"/>
                      </a:gs>
                    </a:gsLst>
                    <a:lin ang="2700000" scaled="1"/>
                  </a:gradFill>
                  <a:ln>
                    <a:noFill/>
                  </a:ln>
                  <a:effectLst>
                    <a:outerShdw dist="53882" dir="2700000" algn="ctr" rotWithShape="0">
                      <a:srgbClr val="5F5F5F"/>
                    </a:outerShdw>
                  </a:effectLst>
                  <a:extLst>
                    <a:ext uri="{91240B29-F687-4F45-9708-019B960494DF}">
                      <a14:hiddenLine xmlns:a14="http://schemas.microsoft.com/office/drawing/2010/main" w="0" algn="ctr">
                        <a:solidFill>
                          <a:srgbClr val="25221E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92" name="Rectangle 71"/>
                  <p:cNvSpPr>
                    <a:spLocks noChangeArrowheads="1"/>
                  </p:cNvSpPr>
                  <p:nvPr/>
                </p:nvSpPr>
                <p:spPr bwMode="auto">
                  <a:xfrm>
                    <a:off x="1607" y="1213"/>
                    <a:ext cx="1119" cy="264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D7D7D7"/>
                      </a:gs>
                      <a:gs pos="100000">
                        <a:srgbClr val="686868"/>
                      </a:gs>
                    </a:gsLst>
                    <a:lin ang="5400000" scaled="1"/>
                  </a:gradFill>
                  <a:ln>
                    <a:noFill/>
                  </a:ln>
                  <a:effectLst>
                    <a:outerShdw dist="28398" dir="3806097" algn="ctr" rotWithShape="0">
                      <a:srgbClr val="333333"/>
                    </a:outerShdw>
                  </a:effectLst>
                  <a:extLst>
                    <a:ext uri="{91240B29-F687-4F45-9708-019B960494DF}">
                      <a14:hiddenLine xmlns:a14="http://schemas.microsoft.com/office/drawing/2010/main" w="9525" algn="ctr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93" name="Freeform 72"/>
                  <p:cNvSpPr>
                    <a:spLocks/>
                  </p:cNvSpPr>
                  <p:nvPr/>
                </p:nvSpPr>
                <p:spPr bwMode="auto">
                  <a:xfrm>
                    <a:off x="2653" y="1234"/>
                    <a:ext cx="73" cy="222"/>
                  </a:xfrm>
                  <a:custGeom>
                    <a:avLst/>
                    <a:gdLst>
                      <a:gd name="T0" fmla="*/ 7 w 7"/>
                      <a:gd name="T1" fmla="*/ 0 h 21"/>
                      <a:gd name="T2" fmla="*/ 7 w 7"/>
                      <a:gd name="T3" fmla="*/ 21 h 21"/>
                      <a:gd name="T4" fmla="*/ 0 w 7"/>
                      <a:gd name="T5" fmla="*/ 11 h 21"/>
                      <a:gd name="T6" fmla="*/ 7 w 7"/>
                      <a:gd name="T7" fmla="*/ 0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" h="21">
                        <a:moveTo>
                          <a:pt x="7" y="0"/>
                        </a:moveTo>
                        <a:lnTo>
                          <a:pt x="7" y="21"/>
                        </a:lnTo>
                        <a:cubicBezTo>
                          <a:pt x="3" y="19"/>
                          <a:pt x="0" y="15"/>
                          <a:pt x="0" y="11"/>
                        </a:cubicBezTo>
                        <a:cubicBezTo>
                          <a:pt x="0" y="6"/>
                          <a:pt x="3" y="3"/>
                          <a:pt x="7" y="0"/>
                        </a:cubicBezTo>
                      </a:path>
                    </a:pathLst>
                  </a:custGeom>
                  <a:gradFill rotWithShape="0">
                    <a:gsLst>
                      <a:gs pos="0">
                        <a:srgbClr val="C3C3C3"/>
                      </a:gs>
                      <a:gs pos="100000">
                        <a:srgbClr val="686868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25221E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94" name="Freeform 73"/>
                  <p:cNvSpPr>
                    <a:spLocks/>
                  </p:cNvSpPr>
                  <p:nvPr/>
                </p:nvSpPr>
                <p:spPr bwMode="auto">
                  <a:xfrm>
                    <a:off x="1606" y="1234"/>
                    <a:ext cx="74" cy="232"/>
                  </a:xfrm>
                  <a:custGeom>
                    <a:avLst/>
                    <a:gdLst>
                      <a:gd name="T0" fmla="*/ 0 w 7"/>
                      <a:gd name="T1" fmla="*/ 22 h 22"/>
                      <a:gd name="T2" fmla="*/ 0 w 7"/>
                      <a:gd name="T3" fmla="*/ 0 h 22"/>
                      <a:gd name="T4" fmla="*/ 7 w 7"/>
                      <a:gd name="T5" fmla="*/ 11 h 22"/>
                      <a:gd name="T6" fmla="*/ 0 w 7"/>
                      <a:gd name="T7" fmla="*/ 22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" h="22">
                        <a:moveTo>
                          <a:pt x="0" y="22"/>
                        </a:moveTo>
                        <a:lnTo>
                          <a:pt x="0" y="0"/>
                        </a:lnTo>
                        <a:cubicBezTo>
                          <a:pt x="4" y="2"/>
                          <a:pt x="7" y="6"/>
                          <a:pt x="7" y="11"/>
                        </a:cubicBezTo>
                        <a:cubicBezTo>
                          <a:pt x="7" y="15"/>
                          <a:pt x="4" y="19"/>
                          <a:pt x="0" y="22"/>
                        </a:cubicBezTo>
                      </a:path>
                    </a:pathLst>
                  </a:custGeom>
                  <a:gradFill rotWithShape="0">
                    <a:gsLst>
                      <a:gs pos="0">
                        <a:srgbClr val="C3C3C3"/>
                      </a:gs>
                      <a:gs pos="100000">
                        <a:srgbClr val="686868"/>
                      </a:gs>
                    </a:gsLst>
                    <a:lin ang="27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0" cap="flat" cmpd="sng">
                        <a:solidFill>
                          <a:srgbClr val="25221E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95" name="Freeform 74"/>
                  <p:cNvSpPr>
                    <a:spLocks/>
                  </p:cNvSpPr>
                  <p:nvPr/>
                </p:nvSpPr>
                <p:spPr bwMode="auto">
                  <a:xfrm>
                    <a:off x="1616" y="1234"/>
                    <a:ext cx="1109" cy="63"/>
                  </a:xfrm>
                  <a:custGeom>
                    <a:avLst/>
                    <a:gdLst>
                      <a:gd name="T0" fmla="*/ 0 w 105"/>
                      <a:gd name="T1" fmla="*/ 0 h 6"/>
                      <a:gd name="T2" fmla="*/ 105 w 105"/>
                      <a:gd name="T3" fmla="*/ 0 h 6"/>
                      <a:gd name="T4" fmla="*/ 100 w 105"/>
                      <a:gd name="T5" fmla="*/ 6 h 6"/>
                      <a:gd name="T6" fmla="*/ 5 w 105"/>
                      <a:gd name="T7" fmla="*/ 6 h 6"/>
                      <a:gd name="T8" fmla="*/ 0 w 105"/>
                      <a:gd name="T9" fmla="*/ 0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5" h="6">
                        <a:moveTo>
                          <a:pt x="0" y="0"/>
                        </a:moveTo>
                        <a:lnTo>
                          <a:pt x="105" y="0"/>
                        </a:lnTo>
                        <a:cubicBezTo>
                          <a:pt x="103" y="2"/>
                          <a:pt x="101" y="4"/>
                          <a:pt x="100" y="6"/>
                        </a:cubicBezTo>
                        <a:lnTo>
                          <a:pt x="5" y="6"/>
                        </a:lnTo>
                        <a:cubicBezTo>
                          <a:pt x="4" y="4"/>
                          <a:pt x="2" y="2"/>
                          <a:pt x="0" y="0"/>
                        </a:cubicBezTo>
                      </a:path>
                    </a:pathLst>
                  </a:custGeom>
                  <a:gradFill rotWithShape="0">
                    <a:gsLst>
                      <a:gs pos="0">
                        <a:srgbClr val="FFFFFF"/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25221E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96" name="Rectangle 75"/>
                  <p:cNvSpPr>
                    <a:spLocks noChangeArrowheads="1"/>
                  </p:cNvSpPr>
                  <p:nvPr/>
                </p:nvSpPr>
                <p:spPr bwMode="auto">
                  <a:xfrm>
                    <a:off x="1606" y="1519"/>
                    <a:ext cx="1119" cy="43"/>
                  </a:xfrm>
                  <a:prstGeom prst="rect">
                    <a:avLst/>
                  </a:prstGeom>
                  <a:solidFill>
                    <a:srgbClr val="757575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19050" algn="ctr">
                        <a:solidFill>
                          <a:srgbClr val="1C1C1C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97" name="Freeform 76"/>
                  <p:cNvSpPr>
                    <a:spLocks/>
                  </p:cNvSpPr>
                  <p:nvPr/>
                </p:nvSpPr>
                <p:spPr bwMode="auto">
                  <a:xfrm>
                    <a:off x="1606" y="1519"/>
                    <a:ext cx="1129" cy="465"/>
                  </a:xfrm>
                  <a:custGeom>
                    <a:avLst/>
                    <a:gdLst>
                      <a:gd name="T0" fmla="*/ 0 w 107"/>
                      <a:gd name="T1" fmla="*/ 0 h 44"/>
                      <a:gd name="T2" fmla="*/ 107 w 107"/>
                      <a:gd name="T3" fmla="*/ 0 h 44"/>
                      <a:gd name="T4" fmla="*/ 107 w 107"/>
                      <a:gd name="T5" fmla="*/ 27 h 44"/>
                      <a:gd name="T6" fmla="*/ 63 w 107"/>
                      <a:gd name="T7" fmla="*/ 16 h 44"/>
                      <a:gd name="T8" fmla="*/ 0 w 107"/>
                      <a:gd name="T9" fmla="*/ 44 h 44"/>
                      <a:gd name="T10" fmla="*/ 0 w 107"/>
                      <a:gd name="T11" fmla="*/ 0 h 4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07" h="44">
                        <a:moveTo>
                          <a:pt x="0" y="0"/>
                        </a:moveTo>
                        <a:lnTo>
                          <a:pt x="107" y="0"/>
                        </a:lnTo>
                        <a:lnTo>
                          <a:pt x="107" y="27"/>
                        </a:lnTo>
                        <a:cubicBezTo>
                          <a:pt x="94" y="20"/>
                          <a:pt x="79" y="16"/>
                          <a:pt x="63" y="16"/>
                        </a:cubicBezTo>
                        <a:cubicBezTo>
                          <a:pt x="38" y="16"/>
                          <a:pt x="15" y="27"/>
                          <a:pt x="0" y="44"/>
                        </a:cubicBezTo>
                        <a:lnTo>
                          <a:pt x="0" y="0"/>
                        </a:lnTo>
                      </a:path>
                    </a:pathLst>
                  </a:custGeom>
                  <a:gradFill rotWithShape="1">
                    <a:gsLst>
                      <a:gs pos="0">
                        <a:srgbClr val="FFFFFF">
                          <a:alpha val="67999"/>
                        </a:srgb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  <p:sp>
              <p:nvSpPr>
                <p:cNvPr id="90" name="Rectangle 98"/>
                <p:cNvSpPr>
                  <a:spLocks noChangeArrowheads="1"/>
                </p:cNvSpPr>
                <p:nvPr/>
              </p:nvSpPr>
              <p:spPr bwMode="auto">
                <a:xfrm>
                  <a:off x="748" y="3697"/>
                  <a:ext cx="1112" cy="224"/>
                </a:xfrm>
                <a:prstGeom prst="rect">
                  <a:avLst/>
                </a:prstGeom>
                <a:gradFill rotWithShape="0">
                  <a:gsLst>
                    <a:gs pos="0">
                      <a:srgbClr val="CECECE"/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0" algn="ctr">
                      <a:solidFill>
                        <a:srgbClr val="25221E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79" name="Group 103"/>
              <p:cNvGrpSpPr>
                <a:grpSpLocks/>
              </p:cNvGrpSpPr>
              <p:nvPr/>
            </p:nvGrpSpPr>
            <p:grpSpPr bwMode="auto">
              <a:xfrm>
                <a:off x="3900" y="2584"/>
                <a:ext cx="1129" cy="1337"/>
                <a:chOff x="3900" y="2584"/>
                <a:chExt cx="1129" cy="1337"/>
              </a:xfrm>
            </p:grpSpPr>
            <p:grpSp>
              <p:nvGrpSpPr>
                <p:cNvPr id="80" name="Group 61"/>
                <p:cNvGrpSpPr>
                  <a:grpSpLocks/>
                </p:cNvGrpSpPr>
                <p:nvPr/>
              </p:nvGrpSpPr>
              <p:grpSpPr bwMode="auto">
                <a:xfrm>
                  <a:off x="3900" y="2584"/>
                  <a:ext cx="1129" cy="1056"/>
                  <a:chOff x="1606" y="1213"/>
                  <a:chExt cx="1129" cy="1056"/>
                </a:xfrm>
              </p:grpSpPr>
              <p:sp>
                <p:nvSpPr>
                  <p:cNvPr id="82" name="Rectangle 62"/>
                  <p:cNvSpPr>
                    <a:spLocks noChangeArrowheads="1"/>
                  </p:cNvSpPr>
                  <p:nvPr/>
                </p:nvSpPr>
                <p:spPr bwMode="auto">
                  <a:xfrm>
                    <a:off x="1606" y="1519"/>
                    <a:ext cx="1119" cy="750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EBEBEB"/>
                      </a:gs>
                      <a:gs pos="100000">
                        <a:srgbClr val="B0B0B0"/>
                      </a:gs>
                    </a:gsLst>
                    <a:lin ang="2700000" scaled="1"/>
                  </a:gradFill>
                  <a:ln>
                    <a:noFill/>
                  </a:ln>
                  <a:effectLst>
                    <a:outerShdw dist="53882" dir="2700000" algn="ctr" rotWithShape="0">
                      <a:srgbClr val="5F5F5F"/>
                    </a:outerShdw>
                  </a:effectLst>
                  <a:extLst>
                    <a:ext uri="{91240B29-F687-4F45-9708-019B960494DF}">
                      <a14:hiddenLine xmlns:a14="http://schemas.microsoft.com/office/drawing/2010/main" w="0" algn="ctr">
                        <a:solidFill>
                          <a:srgbClr val="25221E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83" name="Rectangle 63"/>
                  <p:cNvSpPr>
                    <a:spLocks noChangeArrowheads="1"/>
                  </p:cNvSpPr>
                  <p:nvPr/>
                </p:nvSpPr>
                <p:spPr bwMode="auto">
                  <a:xfrm>
                    <a:off x="1607" y="1213"/>
                    <a:ext cx="1119" cy="264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D7D7D7"/>
                      </a:gs>
                      <a:gs pos="100000">
                        <a:srgbClr val="686868"/>
                      </a:gs>
                    </a:gsLst>
                    <a:lin ang="5400000" scaled="1"/>
                  </a:gradFill>
                  <a:ln>
                    <a:noFill/>
                  </a:ln>
                  <a:effectLst>
                    <a:outerShdw dist="28398" dir="3806097" algn="ctr" rotWithShape="0">
                      <a:srgbClr val="333333"/>
                    </a:outerShdw>
                  </a:effectLst>
                  <a:extLst>
                    <a:ext uri="{91240B29-F687-4F45-9708-019B960494DF}">
                      <a14:hiddenLine xmlns:a14="http://schemas.microsoft.com/office/drawing/2010/main" w="9525" algn="ctr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84" name="Freeform 64"/>
                  <p:cNvSpPr>
                    <a:spLocks/>
                  </p:cNvSpPr>
                  <p:nvPr/>
                </p:nvSpPr>
                <p:spPr bwMode="auto">
                  <a:xfrm>
                    <a:off x="2653" y="1234"/>
                    <a:ext cx="73" cy="222"/>
                  </a:xfrm>
                  <a:custGeom>
                    <a:avLst/>
                    <a:gdLst>
                      <a:gd name="T0" fmla="*/ 7 w 7"/>
                      <a:gd name="T1" fmla="*/ 0 h 21"/>
                      <a:gd name="T2" fmla="*/ 7 w 7"/>
                      <a:gd name="T3" fmla="*/ 21 h 21"/>
                      <a:gd name="T4" fmla="*/ 0 w 7"/>
                      <a:gd name="T5" fmla="*/ 11 h 21"/>
                      <a:gd name="T6" fmla="*/ 7 w 7"/>
                      <a:gd name="T7" fmla="*/ 0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" h="21">
                        <a:moveTo>
                          <a:pt x="7" y="0"/>
                        </a:moveTo>
                        <a:lnTo>
                          <a:pt x="7" y="21"/>
                        </a:lnTo>
                        <a:cubicBezTo>
                          <a:pt x="3" y="19"/>
                          <a:pt x="0" y="15"/>
                          <a:pt x="0" y="11"/>
                        </a:cubicBezTo>
                        <a:cubicBezTo>
                          <a:pt x="0" y="6"/>
                          <a:pt x="3" y="3"/>
                          <a:pt x="7" y="0"/>
                        </a:cubicBezTo>
                      </a:path>
                    </a:pathLst>
                  </a:custGeom>
                  <a:gradFill rotWithShape="0">
                    <a:gsLst>
                      <a:gs pos="0">
                        <a:srgbClr val="C3C3C3"/>
                      </a:gs>
                      <a:gs pos="100000">
                        <a:srgbClr val="686868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25221E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85" name="Freeform 65"/>
                  <p:cNvSpPr>
                    <a:spLocks/>
                  </p:cNvSpPr>
                  <p:nvPr/>
                </p:nvSpPr>
                <p:spPr bwMode="auto">
                  <a:xfrm>
                    <a:off x="1606" y="1234"/>
                    <a:ext cx="74" cy="232"/>
                  </a:xfrm>
                  <a:custGeom>
                    <a:avLst/>
                    <a:gdLst>
                      <a:gd name="T0" fmla="*/ 0 w 7"/>
                      <a:gd name="T1" fmla="*/ 22 h 22"/>
                      <a:gd name="T2" fmla="*/ 0 w 7"/>
                      <a:gd name="T3" fmla="*/ 0 h 22"/>
                      <a:gd name="T4" fmla="*/ 7 w 7"/>
                      <a:gd name="T5" fmla="*/ 11 h 22"/>
                      <a:gd name="T6" fmla="*/ 0 w 7"/>
                      <a:gd name="T7" fmla="*/ 22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" h="22">
                        <a:moveTo>
                          <a:pt x="0" y="22"/>
                        </a:moveTo>
                        <a:lnTo>
                          <a:pt x="0" y="0"/>
                        </a:lnTo>
                        <a:cubicBezTo>
                          <a:pt x="4" y="2"/>
                          <a:pt x="7" y="6"/>
                          <a:pt x="7" y="11"/>
                        </a:cubicBezTo>
                        <a:cubicBezTo>
                          <a:pt x="7" y="15"/>
                          <a:pt x="4" y="19"/>
                          <a:pt x="0" y="22"/>
                        </a:cubicBezTo>
                      </a:path>
                    </a:pathLst>
                  </a:custGeom>
                  <a:gradFill rotWithShape="0">
                    <a:gsLst>
                      <a:gs pos="0">
                        <a:srgbClr val="C3C3C3"/>
                      </a:gs>
                      <a:gs pos="100000">
                        <a:srgbClr val="686868"/>
                      </a:gs>
                    </a:gsLst>
                    <a:lin ang="27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0" cap="flat" cmpd="sng">
                        <a:solidFill>
                          <a:srgbClr val="25221E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86" name="Freeform 66"/>
                  <p:cNvSpPr>
                    <a:spLocks/>
                  </p:cNvSpPr>
                  <p:nvPr/>
                </p:nvSpPr>
                <p:spPr bwMode="auto">
                  <a:xfrm>
                    <a:off x="1616" y="1234"/>
                    <a:ext cx="1109" cy="63"/>
                  </a:xfrm>
                  <a:custGeom>
                    <a:avLst/>
                    <a:gdLst>
                      <a:gd name="T0" fmla="*/ 0 w 105"/>
                      <a:gd name="T1" fmla="*/ 0 h 6"/>
                      <a:gd name="T2" fmla="*/ 105 w 105"/>
                      <a:gd name="T3" fmla="*/ 0 h 6"/>
                      <a:gd name="T4" fmla="*/ 100 w 105"/>
                      <a:gd name="T5" fmla="*/ 6 h 6"/>
                      <a:gd name="T6" fmla="*/ 5 w 105"/>
                      <a:gd name="T7" fmla="*/ 6 h 6"/>
                      <a:gd name="T8" fmla="*/ 0 w 105"/>
                      <a:gd name="T9" fmla="*/ 0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5" h="6">
                        <a:moveTo>
                          <a:pt x="0" y="0"/>
                        </a:moveTo>
                        <a:lnTo>
                          <a:pt x="105" y="0"/>
                        </a:lnTo>
                        <a:cubicBezTo>
                          <a:pt x="103" y="2"/>
                          <a:pt x="101" y="4"/>
                          <a:pt x="100" y="6"/>
                        </a:cubicBezTo>
                        <a:lnTo>
                          <a:pt x="5" y="6"/>
                        </a:lnTo>
                        <a:cubicBezTo>
                          <a:pt x="4" y="4"/>
                          <a:pt x="2" y="2"/>
                          <a:pt x="0" y="0"/>
                        </a:cubicBezTo>
                      </a:path>
                    </a:pathLst>
                  </a:custGeom>
                  <a:gradFill rotWithShape="0">
                    <a:gsLst>
                      <a:gs pos="0">
                        <a:srgbClr val="FFFFFF"/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25221E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87" name="Rectangle 67"/>
                  <p:cNvSpPr>
                    <a:spLocks noChangeArrowheads="1"/>
                  </p:cNvSpPr>
                  <p:nvPr/>
                </p:nvSpPr>
                <p:spPr bwMode="auto">
                  <a:xfrm>
                    <a:off x="1606" y="1519"/>
                    <a:ext cx="1119" cy="43"/>
                  </a:xfrm>
                  <a:prstGeom prst="rect">
                    <a:avLst/>
                  </a:prstGeom>
                  <a:solidFill>
                    <a:srgbClr val="757575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19050" algn="ctr">
                        <a:solidFill>
                          <a:srgbClr val="1C1C1C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88" name="Freeform 68"/>
                  <p:cNvSpPr>
                    <a:spLocks/>
                  </p:cNvSpPr>
                  <p:nvPr/>
                </p:nvSpPr>
                <p:spPr bwMode="auto">
                  <a:xfrm>
                    <a:off x="1606" y="1519"/>
                    <a:ext cx="1129" cy="465"/>
                  </a:xfrm>
                  <a:custGeom>
                    <a:avLst/>
                    <a:gdLst>
                      <a:gd name="T0" fmla="*/ 0 w 107"/>
                      <a:gd name="T1" fmla="*/ 0 h 44"/>
                      <a:gd name="T2" fmla="*/ 107 w 107"/>
                      <a:gd name="T3" fmla="*/ 0 h 44"/>
                      <a:gd name="T4" fmla="*/ 107 w 107"/>
                      <a:gd name="T5" fmla="*/ 27 h 44"/>
                      <a:gd name="T6" fmla="*/ 63 w 107"/>
                      <a:gd name="T7" fmla="*/ 16 h 44"/>
                      <a:gd name="T8" fmla="*/ 0 w 107"/>
                      <a:gd name="T9" fmla="*/ 44 h 44"/>
                      <a:gd name="T10" fmla="*/ 0 w 107"/>
                      <a:gd name="T11" fmla="*/ 0 h 4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07" h="44">
                        <a:moveTo>
                          <a:pt x="0" y="0"/>
                        </a:moveTo>
                        <a:lnTo>
                          <a:pt x="107" y="0"/>
                        </a:lnTo>
                        <a:lnTo>
                          <a:pt x="107" y="27"/>
                        </a:lnTo>
                        <a:cubicBezTo>
                          <a:pt x="94" y="20"/>
                          <a:pt x="79" y="16"/>
                          <a:pt x="63" y="16"/>
                        </a:cubicBezTo>
                        <a:cubicBezTo>
                          <a:pt x="38" y="16"/>
                          <a:pt x="15" y="27"/>
                          <a:pt x="0" y="44"/>
                        </a:cubicBezTo>
                        <a:lnTo>
                          <a:pt x="0" y="0"/>
                        </a:lnTo>
                      </a:path>
                    </a:pathLst>
                  </a:custGeom>
                  <a:gradFill rotWithShape="1">
                    <a:gsLst>
                      <a:gs pos="0">
                        <a:srgbClr val="FFFFFF">
                          <a:alpha val="67999"/>
                        </a:srgb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  <p:sp>
              <p:nvSpPr>
                <p:cNvPr id="81" name="Rectangle 99"/>
                <p:cNvSpPr>
                  <a:spLocks noChangeArrowheads="1"/>
                </p:cNvSpPr>
                <p:nvPr/>
              </p:nvSpPr>
              <p:spPr bwMode="auto">
                <a:xfrm>
                  <a:off x="3916" y="3697"/>
                  <a:ext cx="1112" cy="224"/>
                </a:xfrm>
                <a:prstGeom prst="rect">
                  <a:avLst/>
                </a:prstGeom>
                <a:gradFill rotWithShape="0">
                  <a:gsLst>
                    <a:gs pos="0">
                      <a:srgbClr val="CECECE"/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0" algn="ctr">
                      <a:solidFill>
                        <a:srgbClr val="25221E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sp>
          <p:nvSpPr>
            <p:cNvPr id="65" name="Text Box 81"/>
            <p:cNvSpPr txBox="1">
              <a:spLocks noChangeArrowheads="1"/>
            </p:cNvSpPr>
            <p:nvPr/>
          </p:nvSpPr>
          <p:spPr bwMode="auto">
            <a:xfrm>
              <a:off x="1730" y="1624"/>
              <a:ext cx="898" cy="4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01.ADD TEXT 02.ADD TEXT 03.ADD TEXT</a:t>
              </a:r>
            </a:p>
          </p:txBody>
        </p:sp>
        <p:sp>
          <p:nvSpPr>
            <p:cNvPr id="66" name="Text Box 82"/>
            <p:cNvSpPr txBox="1">
              <a:spLocks noChangeArrowheads="1"/>
            </p:cNvSpPr>
            <p:nvPr/>
          </p:nvSpPr>
          <p:spPr bwMode="auto">
            <a:xfrm>
              <a:off x="3194" y="1624"/>
              <a:ext cx="898" cy="4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01.ADD TEXT 02.ADD TEXT 03.ADD TEXT</a:t>
              </a:r>
            </a:p>
          </p:txBody>
        </p:sp>
        <p:sp>
          <p:nvSpPr>
            <p:cNvPr id="67" name="Text Box 80"/>
            <p:cNvSpPr txBox="1">
              <a:spLocks noChangeArrowheads="1"/>
            </p:cNvSpPr>
            <p:nvPr/>
          </p:nvSpPr>
          <p:spPr bwMode="auto">
            <a:xfrm>
              <a:off x="848" y="3016"/>
              <a:ext cx="898" cy="4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01.ADD TEXT 02.ADD TEXT 03.ADD TEXT</a:t>
              </a:r>
            </a:p>
          </p:txBody>
        </p:sp>
        <p:sp>
          <p:nvSpPr>
            <p:cNvPr id="68" name="Text Box 83"/>
            <p:cNvSpPr txBox="1">
              <a:spLocks noChangeArrowheads="1"/>
            </p:cNvSpPr>
            <p:nvPr/>
          </p:nvSpPr>
          <p:spPr bwMode="auto">
            <a:xfrm>
              <a:off x="4040" y="3028"/>
              <a:ext cx="898" cy="4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01.ADD TEXT 02.ADD TEXT 03.ADD TEXT</a:t>
              </a:r>
            </a:p>
          </p:txBody>
        </p:sp>
        <p:sp>
          <p:nvSpPr>
            <p:cNvPr id="69" name="Text Box 36"/>
            <p:cNvSpPr txBox="1">
              <a:spLocks noChangeArrowheads="1"/>
            </p:cNvSpPr>
            <p:nvPr/>
          </p:nvSpPr>
          <p:spPr bwMode="gray">
            <a:xfrm>
              <a:off x="1599" y="1174"/>
              <a:ext cx="1131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algn="ctr" defTabSz="801688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en-GB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宋体" pitchFamily="2" charset="-122"/>
                </a:rPr>
                <a:t> </a:t>
              </a:r>
              <a:r>
                <a:rPr kumimoji="0" lang="en-GB" altLang="zh-CN" sz="20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宋体" pitchFamily="2" charset="-122"/>
                </a:rPr>
                <a:t>Headline</a:t>
              </a:r>
              <a:endParaRPr kumimoji="0" lang="en-GB" altLang="zh-CN" sz="2000" b="1" i="0" u="none" strike="noStrike" kern="0" cap="none" spc="0" normalizeH="0" baseline="0" noProof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0" name="Text Box 36"/>
            <p:cNvSpPr txBox="1">
              <a:spLocks noChangeArrowheads="1"/>
            </p:cNvSpPr>
            <p:nvPr/>
          </p:nvSpPr>
          <p:spPr bwMode="gray">
            <a:xfrm>
              <a:off x="3066" y="1174"/>
              <a:ext cx="1131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algn="ctr" defTabSz="801688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en-GB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宋体" pitchFamily="2" charset="-122"/>
                </a:rPr>
                <a:t> </a:t>
              </a:r>
              <a:r>
                <a:rPr kumimoji="0" lang="en-GB" altLang="zh-CN" sz="20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宋体" pitchFamily="2" charset="-122"/>
                </a:rPr>
                <a:t>Headline</a:t>
              </a:r>
              <a:endParaRPr kumimoji="0" lang="en-GB" altLang="zh-CN" sz="2000" b="1" i="0" u="none" strike="noStrike" kern="0" cap="none" spc="0" normalizeH="0" baseline="0" noProof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1" name="Text Box 36"/>
            <p:cNvSpPr txBox="1">
              <a:spLocks noChangeArrowheads="1"/>
            </p:cNvSpPr>
            <p:nvPr/>
          </p:nvSpPr>
          <p:spPr bwMode="gray">
            <a:xfrm>
              <a:off x="3908" y="2600"/>
              <a:ext cx="1131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algn="ctr" defTabSz="801688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en-GB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宋体" pitchFamily="2" charset="-122"/>
                </a:rPr>
                <a:t> </a:t>
              </a:r>
              <a:r>
                <a:rPr kumimoji="0" lang="en-GB" altLang="zh-CN" sz="20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宋体" pitchFamily="2" charset="-122"/>
                </a:rPr>
                <a:t>Headline</a:t>
              </a:r>
              <a:endParaRPr kumimoji="0" lang="en-GB" altLang="zh-CN" sz="2000" b="1" i="0" u="none" strike="noStrike" kern="0" cap="none" spc="0" normalizeH="0" baseline="0" noProof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" name="Text Box 36"/>
            <p:cNvSpPr txBox="1">
              <a:spLocks noChangeArrowheads="1"/>
            </p:cNvSpPr>
            <p:nvPr/>
          </p:nvSpPr>
          <p:spPr bwMode="gray">
            <a:xfrm>
              <a:off x="726" y="2609"/>
              <a:ext cx="1131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algn="ctr" defTabSz="801688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en-GB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宋体" pitchFamily="2" charset="-122"/>
                </a:rPr>
                <a:t> </a:t>
              </a:r>
              <a:r>
                <a:rPr kumimoji="0" lang="en-GB" altLang="zh-CN" sz="20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宋体" pitchFamily="2" charset="-122"/>
                </a:rPr>
                <a:t>Headline</a:t>
              </a:r>
              <a:endParaRPr kumimoji="0" lang="en-GB" altLang="zh-CN" sz="2000" b="1" i="0" u="none" strike="noStrike" kern="0" cap="none" spc="0" normalizeH="0" baseline="0" noProof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" name="Text Box 36"/>
            <p:cNvSpPr txBox="1">
              <a:spLocks noChangeArrowheads="1"/>
            </p:cNvSpPr>
            <p:nvPr/>
          </p:nvSpPr>
          <p:spPr bwMode="gray">
            <a:xfrm>
              <a:off x="2571" y="3146"/>
              <a:ext cx="658" cy="2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algn="ctr" defTabSz="801688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500" b="1" i="0" u="none" strike="noStrike" kern="0" cap="none" spc="0" normalizeH="0" baseline="0" noProof="1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宋体" pitchFamily="2" charset="-122"/>
                  <a:cs typeface="Arial" pitchFamily="34" charset="0"/>
                </a:rPr>
                <a:t>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141709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Group 185"/>
          <p:cNvGrpSpPr>
            <a:grpSpLocks/>
          </p:cNvGrpSpPr>
          <p:nvPr/>
        </p:nvGrpSpPr>
        <p:grpSpPr bwMode="auto">
          <a:xfrm>
            <a:off x="1146175" y="1268760"/>
            <a:ext cx="6881813" cy="4530725"/>
            <a:chOff x="722" y="1071"/>
            <a:chExt cx="4335" cy="2854"/>
          </a:xfrm>
        </p:grpSpPr>
        <p:sp>
          <p:nvSpPr>
            <p:cNvPr id="107" name="Freeform 21"/>
            <p:cNvSpPr>
              <a:spLocks/>
            </p:cNvSpPr>
            <p:nvPr/>
          </p:nvSpPr>
          <p:spPr bwMode="auto">
            <a:xfrm>
              <a:off x="1252" y="2813"/>
              <a:ext cx="1009" cy="975"/>
            </a:xfrm>
            <a:custGeom>
              <a:avLst/>
              <a:gdLst>
                <a:gd name="T0" fmla="*/ 0 w 92"/>
                <a:gd name="T1" fmla="*/ 0 h 89"/>
                <a:gd name="T2" fmla="*/ 0 w 92"/>
                <a:gd name="T3" fmla="*/ 89 h 89"/>
                <a:gd name="T4" fmla="*/ 92 w 92"/>
                <a:gd name="T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2" h="89">
                  <a:moveTo>
                    <a:pt x="0" y="0"/>
                  </a:moveTo>
                  <a:lnTo>
                    <a:pt x="0" y="89"/>
                  </a:lnTo>
                  <a:lnTo>
                    <a:pt x="92" y="89"/>
                  </a:lnTo>
                </a:path>
              </a:pathLst>
            </a:custGeom>
            <a:noFill/>
            <a:ln w="28575" cap="flat" cmpd="sng">
              <a:solidFill>
                <a:srgbClr val="5F5F5F"/>
              </a:solidFill>
              <a:prstDash val="sysDot"/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8" name="Freeform 22"/>
            <p:cNvSpPr>
              <a:spLocks/>
            </p:cNvSpPr>
            <p:nvPr/>
          </p:nvSpPr>
          <p:spPr bwMode="auto">
            <a:xfrm>
              <a:off x="3555" y="2813"/>
              <a:ext cx="1020" cy="975"/>
            </a:xfrm>
            <a:custGeom>
              <a:avLst/>
              <a:gdLst>
                <a:gd name="T0" fmla="*/ 93 w 93"/>
                <a:gd name="T1" fmla="*/ 0 h 89"/>
                <a:gd name="T2" fmla="*/ 93 w 93"/>
                <a:gd name="T3" fmla="*/ 89 h 89"/>
                <a:gd name="T4" fmla="*/ 0 w 93"/>
                <a:gd name="T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3" h="89">
                  <a:moveTo>
                    <a:pt x="93" y="0"/>
                  </a:moveTo>
                  <a:lnTo>
                    <a:pt x="93" y="89"/>
                  </a:lnTo>
                  <a:lnTo>
                    <a:pt x="0" y="89"/>
                  </a:lnTo>
                </a:path>
              </a:pathLst>
            </a:custGeom>
            <a:noFill/>
            <a:ln w="28575" cap="flat" cmpd="sng">
              <a:solidFill>
                <a:srgbClr val="5F5F5F"/>
              </a:solidFill>
              <a:prstDash val="sysDot"/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9" name="Line 25"/>
            <p:cNvSpPr>
              <a:spLocks noChangeShapeType="1"/>
            </p:cNvSpPr>
            <p:nvPr/>
          </p:nvSpPr>
          <p:spPr bwMode="auto">
            <a:xfrm>
              <a:off x="2925" y="2704"/>
              <a:ext cx="0" cy="933"/>
            </a:xfrm>
            <a:prstGeom prst="line">
              <a:avLst/>
            </a:prstGeom>
            <a:noFill/>
            <a:ln w="28575">
              <a:solidFill>
                <a:srgbClr val="5F5F5F"/>
              </a:solidFill>
              <a:prstDash val="sysDot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10" name="Group 183"/>
            <p:cNvGrpSpPr>
              <a:grpSpLocks/>
            </p:cNvGrpSpPr>
            <p:nvPr/>
          </p:nvGrpSpPr>
          <p:grpSpPr bwMode="auto">
            <a:xfrm>
              <a:off x="2327" y="1793"/>
              <a:ext cx="1184" cy="1162"/>
              <a:chOff x="2327" y="1793"/>
              <a:chExt cx="1184" cy="1162"/>
            </a:xfrm>
          </p:grpSpPr>
          <p:sp>
            <p:nvSpPr>
              <p:cNvPr id="188" name="Freeform 13"/>
              <p:cNvSpPr>
                <a:spLocks/>
              </p:cNvSpPr>
              <p:nvPr/>
            </p:nvSpPr>
            <p:spPr bwMode="auto">
              <a:xfrm>
                <a:off x="2327" y="1979"/>
                <a:ext cx="1184" cy="680"/>
              </a:xfrm>
              <a:custGeom>
                <a:avLst/>
                <a:gdLst>
                  <a:gd name="T0" fmla="*/ 0 w 108"/>
                  <a:gd name="T1" fmla="*/ 0 h 62"/>
                  <a:gd name="T2" fmla="*/ 108 w 108"/>
                  <a:gd name="T3" fmla="*/ 0 h 62"/>
                  <a:gd name="T4" fmla="*/ 95 w 108"/>
                  <a:gd name="T5" fmla="*/ 46 h 62"/>
                  <a:gd name="T6" fmla="*/ 54 w 108"/>
                  <a:gd name="T7" fmla="*/ 62 h 62"/>
                  <a:gd name="T8" fmla="*/ 12 w 108"/>
                  <a:gd name="T9" fmla="*/ 45 h 62"/>
                  <a:gd name="T10" fmla="*/ 0 w 108"/>
                  <a:gd name="T1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8" h="62">
                    <a:moveTo>
                      <a:pt x="0" y="0"/>
                    </a:moveTo>
                    <a:lnTo>
                      <a:pt x="108" y="0"/>
                    </a:lnTo>
                    <a:lnTo>
                      <a:pt x="95" y="46"/>
                    </a:lnTo>
                    <a:cubicBezTo>
                      <a:pt x="93" y="59"/>
                      <a:pt x="62" y="62"/>
                      <a:pt x="54" y="62"/>
                    </a:cubicBezTo>
                    <a:cubicBezTo>
                      <a:pt x="45" y="62"/>
                      <a:pt x="14" y="59"/>
                      <a:pt x="12" y="45"/>
                    </a:cubicBezTo>
                    <a:lnTo>
                      <a:pt x="0" y="0"/>
                    </a:lnTo>
                  </a:path>
                </a:pathLst>
              </a:custGeom>
              <a:gradFill rotWithShape="0">
                <a:gsLst>
                  <a:gs pos="0">
                    <a:srgbClr val="EBEBEB"/>
                  </a:gs>
                  <a:gs pos="100000">
                    <a:srgbClr val="414141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0" cap="flat" cmpd="sng">
                    <a:solidFill>
                      <a:srgbClr val="25221E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9" name="Oval 14"/>
              <p:cNvSpPr>
                <a:spLocks noChangeArrowheads="1"/>
              </p:cNvSpPr>
              <p:nvPr/>
            </p:nvSpPr>
            <p:spPr bwMode="auto">
              <a:xfrm>
                <a:off x="2327" y="1793"/>
                <a:ext cx="1184" cy="351"/>
              </a:xfrm>
              <a:prstGeom prst="ellipse">
                <a:avLst/>
              </a:prstGeom>
              <a:gradFill rotWithShape="0">
                <a:gsLst>
                  <a:gs pos="0">
                    <a:srgbClr val="E1E1E1"/>
                  </a:gs>
                  <a:gs pos="100000">
                    <a:srgbClr val="A6A6A6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0" algn="ctr">
                    <a:solidFill>
                      <a:srgbClr val="25221E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0" name="Freeform 15"/>
              <p:cNvSpPr>
                <a:spLocks/>
              </p:cNvSpPr>
              <p:nvPr/>
            </p:nvSpPr>
            <p:spPr bwMode="auto">
              <a:xfrm>
                <a:off x="2327" y="1957"/>
                <a:ext cx="1184" cy="187"/>
              </a:xfrm>
              <a:custGeom>
                <a:avLst/>
                <a:gdLst>
                  <a:gd name="T0" fmla="*/ 108 w 108"/>
                  <a:gd name="T1" fmla="*/ 0 h 17"/>
                  <a:gd name="T2" fmla="*/ 108 w 108"/>
                  <a:gd name="T3" fmla="*/ 1 h 17"/>
                  <a:gd name="T4" fmla="*/ 54 w 108"/>
                  <a:gd name="T5" fmla="*/ 17 h 17"/>
                  <a:gd name="T6" fmla="*/ 0 w 108"/>
                  <a:gd name="T7" fmla="*/ 1 h 17"/>
                  <a:gd name="T8" fmla="*/ 0 w 108"/>
                  <a:gd name="T9" fmla="*/ 0 h 17"/>
                  <a:gd name="T10" fmla="*/ 54 w 108"/>
                  <a:gd name="T11" fmla="*/ 16 h 17"/>
                  <a:gd name="T12" fmla="*/ 108 w 108"/>
                  <a:gd name="T1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8" h="17">
                    <a:moveTo>
                      <a:pt x="108" y="0"/>
                    </a:moveTo>
                    <a:cubicBezTo>
                      <a:pt x="108" y="0"/>
                      <a:pt x="108" y="1"/>
                      <a:pt x="108" y="1"/>
                    </a:cubicBezTo>
                    <a:cubicBezTo>
                      <a:pt x="108" y="10"/>
                      <a:pt x="84" y="17"/>
                      <a:pt x="54" y="17"/>
                    </a:cubicBezTo>
                    <a:cubicBezTo>
                      <a:pt x="24" y="17"/>
                      <a:pt x="0" y="10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9"/>
                      <a:pt x="25" y="16"/>
                      <a:pt x="54" y="16"/>
                    </a:cubicBezTo>
                    <a:cubicBezTo>
                      <a:pt x="83" y="16"/>
                      <a:pt x="107" y="9"/>
                      <a:pt x="108" y="0"/>
                    </a:cubicBezTo>
                  </a:path>
                </a:pathLst>
              </a:custGeom>
              <a:gradFill rotWithShape="0">
                <a:gsLst>
                  <a:gs pos="0">
                    <a:srgbClr val="E0E0E0"/>
                  </a:gs>
                  <a:gs pos="50000">
                    <a:srgbClr val="FFFFFF"/>
                  </a:gs>
                  <a:gs pos="100000">
                    <a:srgbClr val="E0E0E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0" cap="flat" cmpd="sng">
                    <a:solidFill>
                      <a:srgbClr val="25221E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1" name="Freeform 16"/>
              <p:cNvSpPr>
                <a:spLocks/>
              </p:cNvSpPr>
              <p:nvPr/>
            </p:nvSpPr>
            <p:spPr bwMode="auto">
              <a:xfrm>
                <a:off x="2327" y="2528"/>
                <a:ext cx="1184" cy="427"/>
              </a:xfrm>
              <a:custGeom>
                <a:avLst/>
                <a:gdLst>
                  <a:gd name="T0" fmla="*/ 0 w 108"/>
                  <a:gd name="T1" fmla="*/ 39 h 39"/>
                  <a:gd name="T2" fmla="*/ 108 w 108"/>
                  <a:gd name="T3" fmla="*/ 39 h 39"/>
                  <a:gd name="T4" fmla="*/ 95 w 108"/>
                  <a:gd name="T5" fmla="*/ 1 h 39"/>
                  <a:gd name="T6" fmla="*/ 54 w 108"/>
                  <a:gd name="T7" fmla="*/ 13 h 39"/>
                  <a:gd name="T8" fmla="*/ 13 w 108"/>
                  <a:gd name="T9" fmla="*/ 0 h 39"/>
                  <a:gd name="T10" fmla="*/ 0 w 108"/>
                  <a:gd name="T11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8" h="39">
                    <a:moveTo>
                      <a:pt x="0" y="39"/>
                    </a:moveTo>
                    <a:lnTo>
                      <a:pt x="108" y="39"/>
                    </a:lnTo>
                    <a:lnTo>
                      <a:pt x="95" y="1"/>
                    </a:lnTo>
                    <a:cubicBezTo>
                      <a:pt x="88" y="11"/>
                      <a:pt x="62" y="13"/>
                      <a:pt x="54" y="13"/>
                    </a:cubicBezTo>
                    <a:cubicBezTo>
                      <a:pt x="46" y="13"/>
                      <a:pt x="19" y="11"/>
                      <a:pt x="13" y="0"/>
                    </a:cubicBezTo>
                    <a:lnTo>
                      <a:pt x="0" y="39"/>
                    </a:lnTo>
                  </a:path>
                </a:pathLst>
              </a:custGeom>
              <a:gradFill rotWithShape="0">
                <a:gsLst>
                  <a:gs pos="0">
                    <a:srgbClr val="A9A9A9"/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0" cap="flat" cmpd="sng">
                    <a:solidFill>
                      <a:srgbClr val="25221E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11" name="AutoShape 29"/>
            <p:cNvSpPr>
              <a:spLocks noChangeArrowheads="1"/>
            </p:cNvSpPr>
            <p:nvPr/>
          </p:nvSpPr>
          <p:spPr bwMode="auto">
            <a:xfrm>
              <a:off x="722" y="1071"/>
              <a:ext cx="1170" cy="27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454545">
                    <a:alpha val="0"/>
                  </a:srgbClr>
                </a:gs>
                <a:gs pos="100000">
                  <a:srgbClr val="FFFFFF">
                    <a:alpha val="46001"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12" name="Group 181"/>
            <p:cNvGrpSpPr>
              <a:grpSpLocks/>
            </p:cNvGrpSpPr>
            <p:nvPr/>
          </p:nvGrpSpPr>
          <p:grpSpPr bwMode="auto">
            <a:xfrm>
              <a:off x="722" y="1298"/>
              <a:ext cx="1528" cy="1526"/>
              <a:chOff x="722" y="1298"/>
              <a:chExt cx="1528" cy="1526"/>
            </a:xfrm>
          </p:grpSpPr>
          <p:sp>
            <p:nvSpPr>
              <p:cNvPr id="180" name="Freeform 7"/>
              <p:cNvSpPr>
                <a:spLocks/>
              </p:cNvSpPr>
              <p:nvPr/>
            </p:nvSpPr>
            <p:spPr bwMode="auto">
              <a:xfrm>
                <a:off x="748" y="1486"/>
                <a:ext cx="1502" cy="1338"/>
              </a:xfrm>
              <a:custGeom>
                <a:avLst/>
                <a:gdLst>
                  <a:gd name="T0" fmla="*/ 0 w 137"/>
                  <a:gd name="T1" fmla="*/ 0 h 122"/>
                  <a:gd name="T2" fmla="*/ 100 w 137"/>
                  <a:gd name="T3" fmla="*/ 0 h 122"/>
                  <a:gd name="T4" fmla="*/ 137 w 137"/>
                  <a:gd name="T5" fmla="*/ 61 h 122"/>
                  <a:gd name="T6" fmla="*/ 100 w 137"/>
                  <a:gd name="T7" fmla="*/ 122 h 122"/>
                  <a:gd name="T8" fmla="*/ 0 w 137"/>
                  <a:gd name="T9" fmla="*/ 122 h 122"/>
                  <a:gd name="T10" fmla="*/ 0 w 137"/>
                  <a:gd name="T11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" h="122">
                    <a:moveTo>
                      <a:pt x="0" y="0"/>
                    </a:moveTo>
                    <a:lnTo>
                      <a:pt x="100" y="0"/>
                    </a:lnTo>
                    <a:lnTo>
                      <a:pt x="137" y="61"/>
                    </a:lnTo>
                    <a:lnTo>
                      <a:pt x="100" y="122"/>
                    </a:lnTo>
                    <a:lnTo>
                      <a:pt x="0" y="122"/>
                    </a:lnTo>
                    <a:lnTo>
                      <a:pt x="0" y="0"/>
                    </a:lnTo>
                  </a:path>
                </a:pathLst>
              </a:custGeom>
              <a:gradFill rotWithShape="0">
                <a:gsLst>
                  <a:gs pos="0">
                    <a:srgbClr val="AFAFAF"/>
                  </a:gs>
                  <a:gs pos="100000">
                    <a:srgbClr val="EBEBEB"/>
                  </a:gs>
                </a:gsLst>
                <a:lin ang="18900000" scaled="1"/>
              </a:gradFill>
              <a:ln>
                <a:noFill/>
              </a:ln>
              <a:effectLst>
                <a:outerShdw dist="35921" dir="2700000" algn="ctr" rotWithShape="0">
                  <a:srgbClr val="777777"/>
                </a:outerShdw>
              </a:effectLst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1" name="Freeform 8"/>
              <p:cNvSpPr>
                <a:spLocks/>
              </p:cNvSpPr>
              <p:nvPr/>
            </p:nvSpPr>
            <p:spPr bwMode="auto">
              <a:xfrm>
                <a:off x="1812" y="1486"/>
                <a:ext cx="438" cy="1338"/>
              </a:xfrm>
              <a:custGeom>
                <a:avLst/>
                <a:gdLst>
                  <a:gd name="T0" fmla="*/ 0 w 40"/>
                  <a:gd name="T1" fmla="*/ 0 h 122"/>
                  <a:gd name="T2" fmla="*/ 3 w 40"/>
                  <a:gd name="T3" fmla="*/ 0 h 122"/>
                  <a:gd name="T4" fmla="*/ 40 w 40"/>
                  <a:gd name="T5" fmla="*/ 61 h 122"/>
                  <a:gd name="T6" fmla="*/ 3 w 40"/>
                  <a:gd name="T7" fmla="*/ 122 h 122"/>
                  <a:gd name="T8" fmla="*/ 0 w 40"/>
                  <a:gd name="T9" fmla="*/ 122 h 122"/>
                  <a:gd name="T10" fmla="*/ 37 w 40"/>
                  <a:gd name="T11" fmla="*/ 61 h 122"/>
                  <a:gd name="T12" fmla="*/ 0 w 40"/>
                  <a:gd name="T13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122">
                    <a:moveTo>
                      <a:pt x="0" y="0"/>
                    </a:moveTo>
                    <a:lnTo>
                      <a:pt x="3" y="0"/>
                    </a:lnTo>
                    <a:lnTo>
                      <a:pt x="40" y="61"/>
                    </a:lnTo>
                    <a:lnTo>
                      <a:pt x="3" y="122"/>
                    </a:lnTo>
                    <a:lnTo>
                      <a:pt x="0" y="122"/>
                    </a:lnTo>
                    <a:lnTo>
                      <a:pt x="37" y="61"/>
                    </a:lnTo>
                    <a:lnTo>
                      <a:pt x="0" y="0"/>
                    </a:lnTo>
                  </a:path>
                </a:pathLst>
              </a:custGeom>
              <a:gradFill rotWithShape="0">
                <a:gsLst>
                  <a:gs pos="0">
                    <a:srgbClr val="9D9D9D"/>
                  </a:gs>
                  <a:gs pos="100000">
                    <a:srgbClr val="D1D1D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25221E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2" name="Rectangle 12"/>
              <p:cNvSpPr>
                <a:spLocks noChangeArrowheads="1"/>
              </p:cNvSpPr>
              <p:nvPr/>
            </p:nvSpPr>
            <p:spPr bwMode="auto">
              <a:xfrm>
                <a:off x="748" y="2779"/>
                <a:ext cx="1094" cy="44"/>
              </a:xfrm>
              <a:prstGeom prst="rect">
                <a:avLst/>
              </a:prstGeom>
              <a:gradFill rotWithShape="1"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alpha val="78999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183" name="Group 43"/>
              <p:cNvGrpSpPr>
                <a:grpSpLocks/>
              </p:cNvGrpSpPr>
              <p:nvPr/>
            </p:nvGrpSpPr>
            <p:grpSpPr bwMode="auto">
              <a:xfrm>
                <a:off x="722" y="1298"/>
                <a:ext cx="1170" cy="279"/>
                <a:chOff x="722" y="1385"/>
                <a:chExt cx="1170" cy="279"/>
              </a:xfrm>
            </p:grpSpPr>
            <p:sp>
              <p:nvSpPr>
                <p:cNvPr id="184" name="AutoShape 27"/>
                <p:cNvSpPr>
                  <a:spLocks noChangeArrowheads="1"/>
                </p:cNvSpPr>
                <p:nvPr/>
              </p:nvSpPr>
              <p:spPr bwMode="auto">
                <a:xfrm>
                  <a:off x="722" y="1386"/>
                  <a:ext cx="1170" cy="276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636363"/>
                    </a:gs>
                    <a:gs pos="50000">
                      <a:srgbClr val="E7E7E7"/>
                    </a:gs>
                    <a:gs pos="100000">
                      <a:srgbClr val="636363"/>
                    </a:gs>
                  </a:gsLst>
                  <a:lin ang="5400000" scaled="1"/>
                </a:gradFill>
                <a:ln w="12700">
                  <a:solidFill>
                    <a:srgbClr val="808080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333333"/>
                  </a:outerShdw>
                </a:effec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85" name="AutoShape 30"/>
                <p:cNvSpPr>
                  <a:spLocks noChangeArrowheads="1"/>
                </p:cNvSpPr>
                <p:nvPr/>
              </p:nvSpPr>
              <p:spPr bwMode="auto">
                <a:xfrm>
                  <a:off x="781" y="1397"/>
                  <a:ext cx="1052" cy="71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86" name="Freeform 32"/>
                <p:cNvSpPr>
                  <a:spLocks/>
                </p:cNvSpPr>
                <p:nvPr/>
              </p:nvSpPr>
              <p:spPr bwMode="auto">
                <a:xfrm>
                  <a:off x="722" y="1385"/>
                  <a:ext cx="122" cy="279"/>
                </a:xfrm>
                <a:custGeom>
                  <a:avLst/>
                  <a:gdLst>
                    <a:gd name="T0" fmla="*/ 0 w 742"/>
                    <a:gd name="T1" fmla="*/ 742 h 1483"/>
                    <a:gd name="T2" fmla="*/ 742 w 742"/>
                    <a:gd name="T3" fmla="*/ 1483 h 1483"/>
                    <a:gd name="T4" fmla="*/ 742 w 742"/>
                    <a:gd name="T5" fmla="*/ 0 h 1483"/>
                    <a:gd name="T6" fmla="*/ 0 w 742"/>
                    <a:gd name="T7" fmla="*/ 742 h 14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42" h="1483">
                      <a:moveTo>
                        <a:pt x="0" y="742"/>
                      </a:moveTo>
                      <a:cubicBezTo>
                        <a:pt x="0" y="1151"/>
                        <a:pt x="332" y="1483"/>
                        <a:pt x="742" y="1483"/>
                      </a:cubicBezTo>
                      <a:cubicBezTo>
                        <a:pt x="742" y="0"/>
                        <a:pt x="742" y="0"/>
                        <a:pt x="742" y="0"/>
                      </a:cubicBezTo>
                      <a:cubicBezTo>
                        <a:pt x="332" y="0"/>
                        <a:pt x="0" y="332"/>
                        <a:pt x="0" y="742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818181"/>
                    </a:gs>
                    <a:gs pos="100000">
                      <a:srgbClr val="F1F1F1">
                        <a:alpha val="0"/>
                      </a:srgb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87" name="Freeform 33"/>
                <p:cNvSpPr>
                  <a:spLocks/>
                </p:cNvSpPr>
                <p:nvPr/>
              </p:nvSpPr>
              <p:spPr bwMode="auto">
                <a:xfrm flipH="1">
                  <a:off x="1764" y="1385"/>
                  <a:ext cx="128" cy="279"/>
                </a:xfrm>
                <a:custGeom>
                  <a:avLst/>
                  <a:gdLst>
                    <a:gd name="T0" fmla="*/ 0 w 742"/>
                    <a:gd name="T1" fmla="*/ 742 h 1483"/>
                    <a:gd name="T2" fmla="*/ 742 w 742"/>
                    <a:gd name="T3" fmla="*/ 1483 h 1483"/>
                    <a:gd name="T4" fmla="*/ 742 w 742"/>
                    <a:gd name="T5" fmla="*/ 0 h 1483"/>
                    <a:gd name="T6" fmla="*/ 0 w 742"/>
                    <a:gd name="T7" fmla="*/ 742 h 14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42" h="1483">
                      <a:moveTo>
                        <a:pt x="0" y="742"/>
                      </a:moveTo>
                      <a:cubicBezTo>
                        <a:pt x="0" y="1151"/>
                        <a:pt x="332" y="1483"/>
                        <a:pt x="742" y="1483"/>
                      </a:cubicBezTo>
                      <a:cubicBezTo>
                        <a:pt x="742" y="0"/>
                        <a:pt x="742" y="0"/>
                        <a:pt x="742" y="0"/>
                      </a:cubicBezTo>
                      <a:cubicBezTo>
                        <a:pt x="332" y="0"/>
                        <a:pt x="0" y="332"/>
                        <a:pt x="0" y="742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818181"/>
                    </a:gs>
                    <a:gs pos="100000">
                      <a:srgbClr val="F1F1F1">
                        <a:alpha val="0"/>
                      </a:srgb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113" name="Group 184"/>
            <p:cNvGrpSpPr>
              <a:grpSpLocks/>
            </p:cNvGrpSpPr>
            <p:nvPr/>
          </p:nvGrpSpPr>
          <p:grpSpPr bwMode="auto">
            <a:xfrm>
              <a:off x="840" y="2985"/>
              <a:ext cx="4118" cy="940"/>
              <a:chOff x="840" y="2985"/>
              <a:chExt cx="4118" cy="940"/>
            </a:xfrm>
          </p:grpSpPr>
          <p:grpSp>
            <p:nvGrpSpPr>
              <p:cNvPr id="160" name="Group 44"/>
              <p:cNvGrpSpPr>
                <a:grpSpLocks/>
              </p:cNvGrpSpPr>
              <p:nvPr/>
            </p:nvGrpSpPr>
            <p:grpSpPr bwMode="auto">
              <a:xfrm>
                <a:off x="2275" y="3646"/>
                <a:ext cx="1257" cy="279"/>
                <a:chOff x="722" y="1385"/>
                <a:chExt cx="1170" cy="279"/>
              </a:xfrm>
            </p:grpSpPr>
            <p:sp>
              <p:nvSpPr>
                <p:cNvPr id="176" name="AutoShape 45"/>
                <p:cNvSpPr>
                  <a:spLocks noChangeArrowheads="1"/>
                </p:cNvSpPr>
                <p:nvPr/>
              </p:nvSpPr>
              <p:spPr bwMode="auto">
                <a:xfrm>
                  <a:off x="722" y="1386"/>
                  <a:ext cx="1170" cy="276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636363"/>
                    </a:gs>
                    <a:gs pos="50000">
                      <a:srgbClr val="E7E7E7"/>
                    </a:gs>
                    <a:gs pos="100000">
                      <a:srgbClr val="636363"/>
                    </a:gs>
                  </a:gsLst>
                  <a:lin ang="5400000" scaled="1"/>
                </a:gradFill>
                <a:ln w="12700">
                  <a:solidFill>
                    <a:srgbClr val="808080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333333"/>
                  </a:outerShdw>
                </a:effec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77" name="AutoShape 46"/>
                <p:cNvSpPr>
                  <a:spLocks noChangeArrowheads="1"/>
                </p:cNvSpPr>
                <p:nvPr/>
              </p:nvSpPr>
              <p:spPr bwMode="auto">
                <a:xfrm>
                  <a:off x="781" y="1397"/>
                  <a:ext cx="1052" cy="71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78" name="Freeform 47"/>
                <p:cNvSpPr>
                  <a:spLocks/>
                </p:cNvSpPr>
                <p:nvPr/>
              </p:nvSpPr>
              <p:spPr bwMode="auto">
                <a:xfrm>
                  <a:off x="722" y="1385"/>
                  <a:ext cx="122" cy="279"/>
                </a:xfrm>
                <a:custGeom>
                  <a:avLst/>
                  <a:gdLst>
                    <a:gd name="T0" fmla="*/ 0 w 742"/>
                    <a:gd name="T1" fmla="*/ 742 h 1483"/>
                    <a:gd name="T2" fmla="*/ 742 w 742"/>
                    <a:gd name="T3" fmla="*/ 1483 h 1483"/>
                    <a:gd name="T4" fmla="*/ 742 w 742"/>
                    <a:gd name="T5" fmla="*/ 0 h 1483"/>
                    <a:gd name="T6" fmla="*/ 0 w 742"/>
                    <a:gd name="T7" fmla="*/ 742 h 14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42" h="1483">
                      <a:moveTo>
                        <a:pt x="0" y="742"/>
                      </a:moveTo>
                      <a:cubicBezTo>
                        <a:pt x="0" y="1151"/>
                        <a:pt x="332" y="1483"/>
                        <a:pt x="742" y="1483"/>
                      </a:cubicBezTo>
                      <a:cubicBezTo>
                        <a:pt x="742" y="0"/>
                        <a:pt x="742" y="0"/>
                        <a:pt x="742" y="0"/>
                      </a:cubicBezTo>
                      <a:cubicBezTo>
                        <a:pt x="332" y="0"/>
                        <a:pt x="0" y="332"/>
                        <a:pt x="0" y="742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818181"/>
                    </a:gs>
                    <a:gs pos="100000">
                      <a:srgbClr val="F1F1F1">
                        <a:alpha val="0"/>
                      </a:srgb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79" name="Freeform 48"/>
                <p:cNvSpPr>
                  <a:spLocks/>
                </p:cNvSpPr>
                <p:nvPr/>
              </p:nvSpPr>
              <p:spPr bwMode="auto">
                <a:xfrm flipH="1">
                  <a:off x="1764" y="1385"/>
                  <a:ext cx="128" cy="279"/>
                </a:xfrm>
                <a:custGeom>
                  <a:avLst/>
                  <a:gdLst>
                    <a:gd name="T0" fmla="*/ 0 w 742"/>
                    <a:gd name="T1" fmla="*/ 742 h 1483"/>
                    <a:gd name="T2" fmla="*/ 742 w 742"/>
                    <a:gd name="T3" fmla="*/ 1483 h 1483"/>
                    <a:gd name="T4" fmla="*/ 742 w 742"/>
                    <a:gd name="T5" fmla="*/ 0 h 1483"/>
                    <a:gd name="T6" fmla="*/ 0 w 742"/>
                    <a:gd name="T7" fmla="*/ 742 h 14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42" h="1483">
                      <a:moveTo>
                        <a:pt x="0" y="742"/>
                      </a:moveTo>
                      <a:cubicBezTo>
                        <a:pt x="0" y="1151"/>
                        <a:pt x="332" y="1483"/>
                        <a:pt x="742" y="1483"/>
                      </a:cubicBezTo>
                      <a:cubicBezTo>
                        <a:pt x="742" y="0"/>
                        <a:pt x="742" y="0"/>
                        <a:pt x="742" y="0"/>
                      </a:cubicBezTo>
                      <a:cubicBezTo>
                        <a:pt x="332" y="0"/>
                        <a:pt x="0" y="332"/>
                        <a:pt x="0" y="742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818181"/>
                    </a:gs>
                    <a:gs pos="100000">
                      <a:srgbClr val="F1F1F1">
                        <a:alpha val="0"/>
                      </a:srgb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61" name="Group 54"/>
              <p:cNvGrpSpPr>
                <a:grpSpLocks/>
              </p:cNvGrpSpPr>
              <p:nvPr/>
            </p:nvGrpSpPr>
            <p:grpSpPr bwMode="auto">
              <a:xfrm>
                <a:off x="840" y="3099"/>
                <a:ext cx="806" cy="279"/>
                <a:chOff x="840" y="3183"/>
                <a:chExt cx="806" cy="279"/>
              </a:xfrm>
            </p:grpSpPr>
            <p:sp>
              <p:nvSpPr>
                <p:cNvPr id="172" name="AutoShape 50"/>
                <p:cNvSpPr>
                  <a:spLocks noChangeArrowheads="1"/>
                </p:cNvSpPr>
                <p:nvPr/>
              </p:nvSpPr>
              <p:spPr bwMode="auto">
                <a:xfrm>
                  <a:off x="840" y="3184"/>
                  <a:ext cx="806" cy="276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636363"/>
                    </a:gs>
                    <a:gs pos="50000">
                      <a:srgbClr val="E7E7E7"/>
                    </a:gs>
                    <a:gs pos="100000">
                      <a:srgbClr val="636363"/>
                    </a:gs>
                  </a:gsLst>
                  <a:lin ang="5400000" scaled="1"/>
                </a:gradFill>
                <a:ln w="12700">
                  <a:solidFill>
                    <a:srgbClr val="808080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333333"/>
                  </a:outerShdw>
                </a:effec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73" name="AutoShape 51"/>
                <p:cNvSpPr>
                  <a:spLocks noChangeArrowheads="1"/>
                </p:cNvSpPr>
                <p:nvPr/>
              </p:nvSpPr>
              <p:spPr bwMode="auto">
                <a:xfrm>
                  <a:off x="905" y="3195"/>
                  <a:ext cx="676" cy="71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74" name="Freeform 52"/>
                <p:cNvSpPr>
                  <a:spLocks/>
                </p:cNvSpPr>
                <p:nvPr/>
              </p:nvSpPr>
              <p:spPr bwMode="auto">
                <a:xfrm>
                  <a:off x="840" y="3183"/>
                  <a:ext cx="138" cy="279"/>
                </a:xfrm>
                <a:custGeom>
                  <a:avLst/>
                  <a:gdLst>
                    <a:gd name="T0" fmla="*/ 0 w 742"/>
                    <a:gd name="T1" fmla="*/ 742 h 1483"/>
                    <a:gd name="T2" fmla="*/ 742 w 742"/>
                    <a:gd name="T3" fmla="*/ 1483 h 1483"/>
                    <a:gd name="T4" fmla="*/ 742 w 742"/>
                    <a:gd name="T5" fmla="*/ 0 h 1483"/>
                    <a:gd name="T6" fmla="*/ 0 w 742"/>
                    <a:gd name="T7" fmla="*/ 742 h 14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42" h="1483">
                      <a:moveTo>
                        <a:pt x="0" y="742"/>
                      </a:moveTo>
                      <a:cubicBezTo>
                        <a:pt x="0" y="1151"/>
                        <a:pt x="332" y="1483"/>
                        <a:pt x="742" y="1483"/>
                      </a:cubicBezTo>
                      <a:cubicBezTo>
                        <a:pt x="742" y="0"/>
                        <a:pt x="742" y="0"/>
                        <a:pt x="742" y="0"/>
                      </a:cubicBezTo>
                      <a:cubicBezTo>
                        <a:pt x="332" y="0"/>
                        <a:pt x="0" y="332"/>
                        <a:pt x="0" y="742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818181"/>
                    </a:gs>
                    <a:gs pos="100000">
                      <a:srgbClr val="F1F1F1">
                        <a:alpha val="0"/>
                      </a:srgb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75" name="Freeform 53"/>
                <p:cNvSpPr>
                  <a:spLocks/>
                </p:cNvSpPr>
                <p:nvPr/>
              </p:nvSpPr>
              <p:spPr bwMode="auto">
                <a:xfrm flipH="1">
                  <a:off x="1517" y="3183"/>
                  <a:ext cx="129" cy="279"/>
                </a:xfrm>
                <a:custGeom>
                  <a:avLst/>
                  <a:gdLst>
                    <a:gd name="T0" fmla="*/ 0 w 742"/>
                    <a:gd name="T1" fmla="*/ 742 h 1483"/>
                    <a:gd name="T2" fmla="*/ 742 w 742"/>
                    <a:gd name="T3" fmla="*/ 1483 h 1483"/>
                    <a:gd name="T4" fmla="*/ 742 w 742"/>
                    <a:gd name="T5" fmla="*/ 0 h 1483"/>
                    <a:gd name="T6" fmla="*/ 0 w 742"/>
                    <a:gd name="T7" fmla="*/ 742 h 14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42" h="1483">
                      <a:moveTo>
                        <a:pt x="0" y="742"/>
                      </a:moveTo>
                      <a:cubicBezTo>
                        <a:pt x="0" y="1151"/>
                        <a:pt x="332" y="1483"/>
                        <a:pt x="742" y="1483"/>
                      </a:cubicBezTo>
                      <a:cubicBezTo>
                        <a:pt x="742" y="0"/>
                        <a:pt x="742" y="0"/>
                        <a:pt x="742" y="0"/>
                      </a:cubicBezTo>
                      <a:cubicBezTo>
                        <a:pt x="332" y="0"/>
                        <a:pt x="0" y="332"/>
                        <a:pt x="0" y="742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818181"/>
                    </a:gs>
                    <a:gs pos="100000">
                      <a:srgbClr val="F1F1F1">
                        <a:alpha val="0"/>
                      </a:srgb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62" name="Group 55"/>
              <p:cNvGrpSpPr>
                <a:grpSpLocks/>
              </p:cNvGrpSpPr>
              <p:nvPr/>
            </p:nvGrpSpPr>
            <p:grpSpPr bwMode="auto">
              <a:xfrm>
                <a:off x="2502" y="2985"/>
                <a:ext cx="806" cy="279"/>
                <a:chOff x="840" y="3183"/>
                <a:chExt cx="806" cy="279"/>
              </a:xfrm>
            </p:grpSpPr>
            <p:sp>
              <p:nvSpPr>
                <p:cNvPr id="168" name="AutoShape 56"/>
                <p:cNvSpPr>
                  <a:spLocks noChangeArrowheads="1"/>
                </p:cNvSpPr>
                <p:nvPr/>
              </p:nvSpPr>
              <p:spPr bwMode="auto">
                <a:xfrm>
                  <a:off x="840" y="3184"/>
                  <a:ext cx="806" cy="276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0063C6"/>
                    </a:gs>
                    <a:gs pos="50000">
                      <a:srgbClr val="D1E7FF"/>
                    </a:gs>
                    <a:gs pos="100000">
                      <a:srgbClr val="0063C6"/>
                    </a:gs>
                  </a:gsLst>
                  <a:lin ang="5400000" scaled="1"/>
                </a:gradFill>
                <a:ln w="12700">
                  <a:solidFill>
                    <a:srgbClr val="808080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333333"/>
                  </a:outerShdw>
                </a:effec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69" name="AutoShape 57"/>
                <p:cNvSpPr>
                  <a:spLocks noChangeArrowheads="1"/>
                </p:cNvSpPr>
                <p:nvPr/>
              </p:nvSpPr>
              <p:spPr bwMode="auto">
                <a:xfrm>
                  <a:off x="905" y="3195"/>
                  <a:ext cx="676" cy="71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70" name="Freeform 58"/>
                <p:cNvSpPr>
                  <a:spLocks/>
                </p:cNvSpPr>
                <p:nvPr/>
              </p:nvSpPr>
              <p:spPr bwMode="auto">
                <a:xfrm>
                  <a:off x="840" y="3183"/>
                  <a:ext cx="138" cy="279"/>
                </a:xfrm>
                <a:custGeom>
                  <a:avLst/>
                  <a:gdLst>
                    <a:gd name="T0" fmla="*/ 0 w 742"/>
                    <a:gd name="T1" fmla="*/ 742 h 1483"/>
                    <a:gd name="T2" fmla="*/ 742 w 742"/>
                    <a:gd name="T3" fmla="*/ 1483 h 1483"/>
                    <a:gd name="T4" fmla="*/ 742 w 742"/>
                    <a:gd name="T5" fmla="*/ 0 h 1483"/>
                    <a:gd name="T6" fmla="*/ 0 w 742"/>
                    <a:gd name="T7" fmla="*/ 742 h 14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42" h="1483">
                      <a:moveTo>
                        <a:pt x="0" y="742"/>
                      </a:moveTo>
                      <a:cubicBezTo>
                        <a:pt x="0" y="1151"/>
                        <a:pt x="332" y="1483"/>
                        <a:pt x="742" y="1483"/>
                      </a:cubicBezTo>
                      <a:cubicBezTo>
                        <a:pt x="742" y="0"/>
                        <a:pt x="742" y="0"/>
                        <a:pt x="742" y="0"/>
                      </a:cubicBezTo>
                      <a:cubicBezTo>
                        <a:pt x="332" y="0"/>
                        <a:pt x="0" y="332"/>
                        <a:pt x="0" y="742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581FF"/>
                    </a:gs>
                    <a:gs pos="100000">
                      <a:srgbClr val="E5F1FF">
                        <a:alpha val="0"/>
                      </a:srgb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71" name="Freeform 59"/>
                <p:cNvSpPr>
                  <a:spLocks/>
                </p:cNvSpPr>
                <p:nvPr/>
              </p:nvSpPr>
              <p:spPr bwMode="auto">
                <a:xfrm flipH="1">
                  <a:off x="1517" y="3183"/>
                  <a:ext cx="129" cy="279"/>
                </a:xfrm>
                <a:custGeom>
                  <a:avLst/>
                  <a:gdLst>
                    <a:gd name="T0" fmla="*/ 0 w 742"/>
                    <a:gd name="T1" fmla="*/ 742 h 1483"/>
                    <a:gd name="T2" fmla="*/ 742 w 742"/>
                    <a:gd name="T3" fmla="*/ 1483 h 1483"/>
                    <a:gd name="T4" fmla="*/ 742 w 742"/>
                    <a:gd name="T5" fmla="*/ 0 h 1483"/>
                    <a:gd name="T6" fmla="*/ 0 w 742"/>
                    <a:gd name="T7" fmla="*/ 742 h 14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42" h="1483">
                      <a:moveTo>
                        <a:pt x="0" y="742"/>
                      </a:moveTo>
                      <a:cubicBezTo>
                        <a:pt x="0" y="1151"/>
                        <a:pt x="332" y="1483"/>
                        <a:pt x="742" y="1483"/>
                      </a:cubicBezTo>
                      <a:cubicBezTo>
                        <a:pt x="742" y="0"/>
                        <a:pt x="742" y="0"/>
                        <a:pt x="742" y="0"/>
                      </a:cubicBezTo>
                      <a:cubicBezTo>
                        <a:pt x="332" y="0"/>
                        <a:pt x="0" y="332"/>
                        <a:pt x="0" y="742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581FF"/>
                    </a:gs>
                    <a:gs pos="100000">
                      <a:srgbClr val="E5F1FF">
                        <a:alpha val="0"/>
                      </a:srgb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63" name="Group 60"/>
              <p:cNvGrpSpPr>
                <a:grpSpLocks/>
              </p:cNvGrpSpPr>
              <p:nvPr/>
            </p:nvGrpSpPr>
            <p:grpSpPr bwMode="auto">
              <a:xfrm>
                <a:off x="4152" y="3099"/>
                <a:ext cx="806" cy="279"/>
                <a:chOff x="840" y="3183"/>
                <a:chExt cx="806" cy="279"/>
              </a:xfrm>
            </p:grpSpPr>
            <p:sp>
              <p:nvSpPr>
                <p:cNvPr id="164" name="AutoShape 61"/>
                <p:cNvSpPr>
                  <a:spLocks noChangeArrowheads="1"/>
                </p:cNvSpPr>
                <p:nvPr/>
              </p:nvSpPr>
              <p:spPr bwMode="auto">
                <a:xfrm>
                  <a:off x="840" y="3184"/>
                  <a:ext cx="806" cy="276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636363"/>
                    </a:gs>
                    <a:gs pos="50000">
                      <a:srgbClr val="E7E7E7"/>
                    </a:gs>
                    <a:gs pos="100000">
                      <a:srgbClr val="636363"/>
                    </a:gs>
                  </a:gsLst>
                  <a:lin ang="5400000" scaled="1"/>
                </a:gradFill>
                <a:ln w="12700">
                  <a:solidFill>
                    <a:srgbClr val="808080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333333"/>
                  </a:outerShdw>
                </a:effec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65" name="AutoShape 62"/>
                <p:cNvSpPr>
                  <a:spLocks noChangeArrowheads="1"/>
                </p:cNvSpPr>
                <p:nvPr/>
              </p:nvSpPr>
              <p:spPr bwMode="auto">
                <a:xfrm>
                  <a:off x="905" y="3195"/>
                  <a:ext cx="676" cy="71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66" name="Freeform 63"/>
                <p:cNvSpPr>
                  <a:spLocks/>
                </p:cNvSpPr>
                <p:nvPr/>
              </p:nvSpPr>
              <p:spPr bwMode="auto">
                <a:xfrm>
                  <a:off x="840" y="3183"/>
                  <a:ext cx="138" cy="279"/>
                </a:xfrm>
                <a:custGeom>
                  <a:avLst/>
                  <a:gdLst>
                    <a:gd name="T0" fmla="*/ 0 w 742"/>
                    <a:gd name="T1" fmla="*/ 742 h 1483"/>
                    <a:gd name="T2" fmla="*/ 742 w 742"/>
                    <a:gd name="T3" fmla="*/ 1483 h 1483"/>
                    <a:gd name="T4" fmla="*/ 742 w 742"/>
                    <a:gd name="T5" fmla="*/ 0 h 1483"/>
                    <a:gd name="T6" fmla="*/ 0 w 742"/>
                    <a:gd name="T7" fmla="*/ 742 h 14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42" h="1483">
                      <a:moveTo>
                        <a:pt x="0" y="742"/>
                      </a:moveTo>
                      <a:cubicBezTo>
                        <a:pt x="0" y="1151"/>
                        <a:pt x="332" y="1483"/>
                        <a:pt x="742" y="1483"/>
                      </a:cubicBezTo>
                      <a:cubicBezTo>
                        <a:pt x="742" y="0"/>
                        <a:pt x="742" y="0"/>
                        <a:pt x="742" y="0"/>
                      </a:cubicBezTo>
                      <a:cubicBezTo>
                        <a:pt x="332" y="0"/>
                        <a:pt x="0" y="332"/>
                        <a:pt x="0" y="742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818181"/>
                    </a:gs>
                    <a:gs pos="100000">
                      <a:srgbClr val="F1F1F1">
                        <a:alpha val="0"/>
                      </a:srgb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67" name="Freeform 64"/>
                <p:cNvSpPr>
                  <a:spLocks/>
                </p:cNvSpPr>
                <p:nvPr/>
              </p:nvSpPr>
              <p:spPr bwMode="auto">
                <a:xfrm flipH="1">
                  <a:off x="1517" y="3183"/>
                  <a:ext cx="129" cy="279"/>
                </a:xfrm>
                <a:custGeom>
                  <a:avLst/>
                  <a:gdLst>
                    <a:gd name="T0" fmla="*/ 0 w 742"/>
                    <a:gd name="T1" fmla="*/ 742 h 1483"/>
                    <a:gd name="T2" fmla="*/ 742 w 742"/>
                    <a:gd name="T3" fmla="*/ 1483 h 1483"/>
                    <a:gd name="T4" fmla="*/ 742 w 742"/>
                    <a:gd name="T5" fmla="*/ 0 h 1483"/>
                    <a:gd name="T6" fmla="*/ 0 w 742"/>
                    <a:gd name="T7" fmla="*/ 742 h 14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42" h="1483">
                      <a:moveTo>
                        <a:pt x="0" y="742"/>
                      </a:moveTo>
                      <a:cubicBezTo>
                        <a:pt x="0" y="1151"/>
                        <a:pt x="332" y="1483"/>
                        <a:pt x="742" y="1483"/>
                      </a:cubicBezTo>
                      <a:cubicBezTo>
                        <a:pt x="742" y="0"/>
                        <a:pt x="742" y="0"/>
                        <a:pt x="742" y="0"/>
                      </a:cubicBezTo>
                      <a:cubicBezTo>
                        <a:pt x="332" y="0"/>
                        <a:pt x="0" y="332"/>
                        <a:pt x="0" y="742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818181"/>
                    </a:gs>
                    <a:gs pos="100000">
                      <a:srgbClr val="F1F1F1">
                        <a:alpha val="0"/>
                      </a:srgb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114" name="Group 70"/>
            <p:cNvGrpSpPr>
              <a:grpSpLocks/>
            </p:cNvGrpSpPr>
            <p:nvPr/>
          </p:nvGrpSpPr>
          <p:grpSpPr bwMode="auto">
            <a:xfrm>
              <a:off x="2442" y="1425"/>
              <a:ext cx="1023" cy="658"/>
              <a:chOff x="-184" y="796"/>
              <a:chExt cx="3376" cy="2172"/>
            </a:xfrm>
          </p:grpSpPr>
          <p:sp>
            <p:nvSpPr>
              <p:cNvPr id="124" name="Freeform 138"/>
              <p:cNvSpPr>
                <a:spLocks/>
              </p:cNvSpPr>
              <p:nvPr/>
            </p:nvSpPr>
            <p:spPr bwMode="auto">
              <a:xfrm>
                <a:off x="1473" y="2394"/>
                <a:ext cx="1719" cy="558"/>
              </a:xfrm>
              <a:custGeom>
                <a:avLst/>
                <a:gdLst/>
                <a:ahLst/>
                <a:cxnLst>
                  <a:cxn ang="0">
                    <a:pos x="536" y="560"/>
                  </a:cxn>
                  <a:cxn ang="0">
                    <a:pos x="1720" y="392"/>
                  </a:cxn>
                  <a:cxn ang="0">
                    <a:pos x="0" y="0"/>
                  </a:cxn>
                  <a:cxn ang="0">
                    <a:pos x="536" y="560"/>
                  </a:cxn>
                </a:cxnLst>
                <a:rect l="0" t="0" r="r" b="b"/>
                <a:pathLst>
                  <a:path w="1720" h="560">
                    <a:moveTo>
                      <a:pt x="536" y="560"/>
                    </a:moveTo>
                    <a:lnTo>
                      <a:pt x="1720" y="392"/>
                    </a:lnTo>
                    <a:lnTo>
                      <a:pt x="0" y="0"/>
                    </a:lnTo>
                    <a:lnTo>
                      <a:pt x="536" y="560"/>
                    </a:lnTo>
                    <a:close/>
                  </a:path>
                </a:pathLst>
              </a:custGeom>
              <a:solidFill>
                <a:srgbClr val="000000">
                  <a:lumMod val="50000"/>
                  <a:lumOff val="50000"/>
                  <a:alpha val="37000"/>
                </a:srgb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宋体"/>
                </a:endParaRPr>
              </a:p>
            </p:txBody>
          </p:sp>
          <p:sp>
            <p:nvSpPr>
              <p:cNvPr id="125" name="Freeform 3"/>
              <p:cNvSpPr>
                <a:spLocks/>
              </p:cNvSpPr>
              <p:nvPr/>
            </p:nvSpPr>
            <p:spPr bwMode="auto">
              <a:xfrm>
                <a:off x="147" y="1657"/>
                <a:ext cx="552" cy="869"/>
              </a:xfrm>
              <a:custGeom>
                <a:avLst/>
                <a:gdLst>
                  <a:gd name="T0" fmla="*/ 0 w 548"/>
                  <a:gd name="T1" fmla="*/ 72 h 862"/>
                  <a:gd name="T2" fmla="*/ 0 w 548"/>
                  <a:gd name="T3" fmla="*/ 682 h 862"/>
                  <a:gd name="T4" fmla="*/ 548 w 548"/>
                  <a:gd name="T5" fmla="*/ 862 h 862"/>
                  <a:gd name="T6" fmla="*/ 548 w 548"/>
                  <a:gd name="T7" fmla="*/ 0 h 862"/>
                  <a:gd name="T8" fmla="*/ 0 w 548"/>
                  <a:gd name="T9" fmla="*/ 72 h 86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48"/>
                  <a:gd name="T16" fmla="*/ 0 h 862"/>
                  <a:gd name="T17" fmla="*/ 548 w 548"/>
                  <a:gd name="T18" fmla="*/ 862 h 86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48" h="862">
                    <a:moveTo>
                      <a:pt x="0" y="72"/>
                    </a:moveTo>
                    <a:lnTo>
                      <a:pt x="0" y="682"/>
                    </a:lnTo>
                    <a:lnTo>
                      <a:pt x="548" y="862"/>
                    </a:lnTo>
                    <a:lnTo>
                      <a:pt x="548" y="0"/>
                    </a:lnTo>
                    <a:lnTo>
                      <a:pt x="0" y="7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EEEEEE"/>
                  </a:gs>
                  <a:gs pos="100000">
                    <a:srgbClr val="B5B5B5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26" name="Freeform 7"/>
              <p:cNvSpPr>
                <a:spLocks/>
              </p:cNvSpPr>
              <p:nvPr/>
            </p:nvSpPr>
            <p:spPr bwMode="auto">
              <a:xfrm>
                <a:off x="-184" y="1363"/>
                <a:ext cx="1446" cy="397"/>
              </a:xfrm>
              <a:custGeom>
                <a:avLst/>
                <a:gdLst>
                  <a:gd name="T0" fmla="*/ 616 w 1434"/>
                  <a:gd name="T1" fmla="*/ 106 h 394"/>
                  <a:gd name="T2" fmla="*/ 0 w 1434"/>
                  <a:gd name="T3" fmla="*/ 394 h 394"/>
                  <a:gd name="T4" fmla="*/ 816 w 1434"/>
                  <a:gd name="T5" fmla="*/ 288 h 394"/>
                  <a:gd name="T6" fmla="*/ 1434 w 1434"/>
                  <a:gd name="T7" fmla="*/ 0 h 394"/>
                  <a:gd name="T8" fmla="*/ 616 w 1434"/>
                  <a:gd name="T9" fmla="*/ 106 h 39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34"/>
                  <a:gd name="T16" fmla="*/ 0 h 394"/>
                  <a:gd name="T17" fmla="*/ 1434 w 1434"/>
                  <a:gd name="T18" fmla="*/ 394 h 39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34" h="394">
                    <a:moveTo>
                      <a:pt x="616" y="106"/>
                    </a:moveTo>
                    <a:lnTo>
                      <a:pt x="0" y="394"/>
                    </a:lnTo>
                    <a:lnTo>
                      <a:pt x="816" y="288"/>
                    </a:lnTo>
                    <a:lnTo>
                      <a:pt x="1434" y="0"/>
                    </a:lnTo>
                    <a:lnTo>
                      <a:pt x="616" y="10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99FF"/>
                  </a:gs>
                  <a:gs pos="100000">
                    <a:srgbClr val="4770B7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27" name="Freeform 8"/>
              <p:cNvSpPr>
                <a:spLocks/>
              </p:cNvSpPr>
              <p:nvPr/>
            </p:nvSpPr>
            <p:spPr bwMode="auto">
              <a:xfrm>
                <a:off x="-184" y="1651"/>
                <a:ext cx="827" cy="141"/>
              </a:xfrm>
              <a:custGeom>
                <a:avLst/>
                <a:gdLst>
                  <a:gd name="T0" fmla="*/ 816 w 820"/>
                  <a:gd name="T1" fmla="*/ 0 h 140"/>
                  <a:gd name="T2" fmla="*/ 0 w 820"/>
                  <a:gd name="T3" fmla="*/ 106 h 140"/>
                  <a:gd name="T4" fmla="*/ 2 w 820"/>
                  <a:gd name="T5" fmla="*/ 140 h 140"/>
                  <a:gd name="T6" fmla="*/ 820 w 820"/>
                  <a:gd name="T7" fmla="*/ 36 h 140"/>
                  <a:gd name="T8" fmla="*/ 816 w 820"/>
                  <a:gd name="T9" fmla="*/ 0 h 1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20"/>
                  <a:gd name="T16" fmla="*/ 0 h 140"/>
                  <a:gd name="T17" fmla="*/ 820 w 820"/>
                  <a:gd name="T18" fmla="*/ 140 h 1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20" h="140">
                    <a:moveTo>
                      <a:pt x="816" y="0"/>
                    </a:moveTo>
                    <a:lnTo>
                      <a:pt x="0" y="106"/>
                    </a:lnTo>
                    <a:lnTo>
                      <a:pt x="2" y="140"/>
                    </a:lnTo>
                    <a:lnTo>
                      <a:pt x="820" y="36"/>
                    </a:lnTo>
                    <a:lnTo>
                      <a:pt x="816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770B7"/>
                  </a:gs>
                  <a:gs pos="100000">
                    <a:srgbClr val="2B446F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28" name="Freeform 9"/>
              <p:cNvSpPr>
                <a:spLocks/>
              </p:cNvSpPr>
              <p:nvPr/>
            </p:nvSpPr>
            <p:spPr bwMode="auto">
              <a:xfrm>
                <a:off x="627" y="1689"/>
                <a:ext cx="631" cy="1077"/>
              </a:xfrm>
              <a:custGeom>
                <a:avLst/>
                <a:gdLst>
                  <a:gd name="T0" fmla="*/ 0 w 626"/>
                  <a:gd name="T1" fmla="*/ 0 h 1068"/>
                  <a:gd name="T2" fmla="*/ 0 w 626"/>
                  <a:gd name="T3" fmla="*/ 862 h 1068"/>
                  <a:gd name="T4" fmla="*/ 626 w 626"/>
                  <a:gd name="T5" fmla="*/ 1068 h 1068"/>
                  <a:gd name="T6" fmla="*/ 626 w 626"/>
                  <a:gd name="T7" fmla="*/ 206 h 1068"/>
                  <a:gd name="T8" fmla="*/ 0 w 626"/>
                  <a:gd name="T9" fmla="*/ 0 h 106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26"/>
                  <a:gd name="T16" fmla="*/ 0 h 1068"/>
                  <a:gd name="T17" fmla="*/ 626 w 626"/>
                  <a:gd name="T18" fmla="*/ 1068 h 106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26" h="1068">
                    <a:moveTo>
                      <a:pt x="0" y="0"/>
                    </a:moveTo>
                    <a:lnTo>
                      <a:pt x="0" y="862"/>
                    </a:lnTo>
                    <a:lnTo>
                      <a:pt x="626" y="1068"/>
                    </a:lnTo>
                    <a:lnTo>
                      <a:pt x="626" y="206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EEEEEE"/>
                  </a:gs>
                  <a:gs pos="100000">
                    <a:srgbClr val="B5B5B5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29" name="Freeform 10"/>
              <p:cNvSpPr>
                <a:spLocks/>
              </p:cNvSpPr>
              <p:nvPr/>
            </p:nvSpPr>
            <p:spPr bwMode="auto">
              <a:xfrm>
                <a:off x="627" y="1135"/>
                <a:ext cx="631" cy="764"/>
              </a:xfrm>
              <a:custGeom>
                <a:avLst/>
                <a:gdLst>
                  <a:gd name="T0" fmla="*/ 0 w 626"/>
                  <a:gd name="T1" fmla="*/ 0 h 758"/>
                  <a:gd name="T2" fmla="*/ 0 w 626"/>
                  <a:gd name="T3" fmla="*/ 552 h 758"/>
                  <a:gd name="T4" fmla="*/ 626 w 626"/>
                  <a:gd name="T5" fmla="*/ 758 h 758"/>
                  <a:gd name="T6" fmla="*/ 626 w 626"/>
                  <a:gd name="T7" fmla="*/ 206 h 758"/>
                  <a:gd name="T8" fmla="*/ 0 w 626"/>
                  <a:gd name="T9" fmla="*/ 0 h 7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26"/>
                  <a:gd name="T16" fmla="*/ 0 h 758"/>
                  <a:gd name="T17" fmla="*/ 626 w 626"/>
                  <a:gd name="T18" fmla="*/ 758 h 75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26" h="758">
                    <a:moveTo>
                      <a:pt x="0" y="0"/>
                    </a:moveTo>
                    <a:lnTo>
                      <a:pt x="0" y="552"/>
                    </a:lnTo>
                    <a:lnTo>
                      <a:pt x="626" y="758"/>
                    </a:lnTo>
                    <a:lnTo>
                      <a:pt x="626" y="206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EEEEEE"/>
                  </a:gs>
                  <a:gs pos="100000">
                    <a:srgbClr val="B5B5B5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30" name="Freeform 11"/>
              <p:cNvSpPr>
                <a:spLocks/>
              </p:cNvSpPr>
              <p:nvPr/>
            </p:nvSpPr>
            <p:spPr bwMode="auto">
              <a:xfrm>
                <a:off x="1333" y="1863"/>
                <a:ext cx="715" cy="1105"/>
              </a:xfrm>
              <a:custGeom>
                <a:avLst/>
                <a:gdLst>
                  <a:gd name="T0" fmla="*/ 0 w 710"/>
                  <a:gd name="T1" fmla="*/ 0 h 1096"/>
                  <a:gd name="T2" fmla="*/ 0 w 710"/>
                  <a:gd name="T3" fmla="*/ 864 h 1096"/>
                  <a:gd name="T4" fmla="*/ 710 w 710"/>
                  <a:gd name="T5" fmla="*/ 1096 h 1096"/>
                  <a:gd name="T6" fmla="*/ 710 w 710"/>
                  <a:gd name="T7" fmla="*/ 486 h 1096"/>
                  <a:gd name="T8" fmla="*/ 0 w 710"/>
                  <a:gd name="T9" fmla="*/ 0 h 109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10"/>
                  <a:gd name="T16" fmla="*/ 0 h 1096"/>
                  <a:gd name="T17" fmla="*/ 710 w 710"/>
                  <a:gd name="T18" fmla="*/ 1096 h 109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10" h="1096">
                    <a:moveTo>
                      <a:pt x="0" y="0"/>
                    </a:moveTo>
                    <a:lnTo>
                      <a:pt x="0" y="864"/>
                    </a:lnTo>
                    <a:lnTo>
                      <a:pt x="710" y="1096"/>
                    </a:lnTo>
                    <a:lnTo>
                      <a:pt x="710" y="486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EEEEEE"/>
                  </a:gs>
                  <a:gs pos="100000">
                    <a:srgbClr val="B5B5B5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31" name="Freeform 14"/>
              <p:cNvSpPr>
                <a:spLocks/>
              </p:cNvSpPr>
              <p:nvPr/>
            </p:nvSpPr>
            <p:spPr bwMode="auto">
              <a:xfrm>
                <a:off x="1258" y="1078"/>
                <a:ext cx="569" cy="1690"/>
              </a:xfrm>
              <a:custGeom>
                <a:avLst/>
                <a:gdLst>
                  <a:gd name="T0" fmla="*/ 0 w 564"/>
                  <a:gd name="T1" fmla="*/ 1676 h 1676"/>
                  <a:gd name="T2" fmla="*/ 74 w 564"/>
                  <a:gd name="T3" fmla="*/ 1642 h 1676"/>
                  <a:gd name="T4" fmla="*/ 74 w 564"/>
                  <a:gd name="T5" fmla="*/ 778 h 1676"/>
                  <a:gd name="T6" fmla="*/ 564 w 564"/>
                  <a:gd name="T7" fmla="*/ 550 h 1676"/>
                  <a:gd name="T8" fmla="*/ 564 w 564"/>
                  <a:gd name="T9" fmla="*/ 0 h 1676"/>
                  <a:gd name="T10" fmla="*/ 0 w 564"/>
                  <a:gd name="T11" fmla="*/ 262 h 1676"/>
                  <a:gd name="T12" fmla="*/ 0 w 564"/>
                  <a:gd name="T13" fmla="*/ 1676 h 167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64"/>
                  <a:gd name="T22" fmla="*/ 0 h 1676"/>
                  <a:gd name="T23" fmla="*/ 564 w 564"/>
                  <a:gd name="T24" fmla="*/ 1676 h 167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64" h="1676">
                    <a:moveTo>
                      <a:pt x="0" y="1676"/>
                    </a:moveTo>
                    <a:lnTo>
                      <a:pt x="74" y="1642"/>
                    </a:lnTo>
                    <a:lnTo>
                      <a:pt x="74" y="778"/>
                    </a:lnTo>
                    <a:lnTo>
                      <a:pt x="564" y="550"/>
                    </a:lnTo>
                    <a:lnTo>
                      <a:pt x="564" y="0"/>
                    </a:lnTo>
                    <a:lnTo>
                      <a:pt x="0" y="262"/>
                    </a:lnTo>
                    <a:lnTo>
                      <a:pt x="0" y="16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EEEEEE"/>
                  </a:gs>
                  <a:gs pos="100000">
                    <a:srgbClr val="B5B5B5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32" name="Freeform 15"/>
              <p:cNvSpPr>
                <a:spLocks/>
              </p:cNvSpPr>
              <p:nvPr/>
            </p:nvSpPr>
            <p:spPr bwMode="auto">
              <a:xfrm>
                <a:off x="1258" y="1552"/>
                <a:ext cx="569" cy="323"/>
              </a:xfrm>
              <a:custGeom>
                <a:avLst/>
                <a:gdLst>
                  <a:gd name="T0" fmla="*/ 0 w 576"/>
                  <a:gd name="T1" fmla="*/ 320 h 320"/>
                  <a:gd name="T2" fmla="*/ 576 w 576"/>
                  <a:gd name="T3" fmla="*/ 50 h 320"/>
                  <a:gd name="T4" fmla="*/ 576 w 576"/>
                  <a:gd name="T5" fmla="*/ 0 h 320"/>
                  <a:gd name="T6" fmla="*/ 0 w 576"/>
                  <a:gd name="T7" fmla="*/ 268 h 320"/>
                  <a:gd name="T8" fmla="*/ 0 w 576"/>
                  <a:gd name="T9" fmla="*/ 268 h 320"/>
                  <a:gd name="T10" fmla="*/ 0 w 576"/>
                  <a:gd name="T11" fmla="*/ 318 h 320"/>
                  <a:gd name="T12" fmla="*/ 0 w 576"/>
                  <a:gd name="T13" fmla="*/ 320 h 32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76"/>
                  <a:gd name="T22" fmla="*/ 0 h 320"/>
                  <a:gd name="T23" fmla="*/ 576 w 576"/>
                  <a:gd name="T24" fmla="*/ 320 h 32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76" h="320">
                    <a:moveTo>
                      <a:pt x="0" y="320"/>
                    </a:moveTo>
                    <a:lnTo>
                      <a:pt x="576" y="50"/>
                    </a:lnTo>
                    <a:lnTo>
                      <a:pt x="576" y="0"/>
                    </a:lnTo>
                    <a:lnTo>
                      <a:pt x="0" y="268"/>
                    </a:lnTo>
                    <a:lnTo>
                      <a:pt x="0" y="318"/>
                    </a:lnTo>
                    <a:lnTo>
                      <a:pt x="0" y="3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3978B9"/>
                  </a:gs>
                  <a:gs pos="100000">
                    <a:srgbClr val="B2D8F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33" name="Freeform 17"/>
              <p:cNvSpPr>
                <a:spLocks/>
              </p:cNvSpPr>
              <p:nvPr/>
            </p:nvSpPr>
            <p:spPr bwMode="auto">
              <a:xfrm>
                <a:off x="2048" y="2123"/>
                <a:ext cx="497" cy="845"/>
              </a:xfrm>
              <a:custGeom>
                <a:avLst/>
                <a:gdLst>
                  <a:gd name="T0" fmla="*/ 0 w 492"/>
                  <a:gd name="T1" fmla="*/ 228 h 838"/>
                  <a:gd name="T2" fmla="*/ 0 w 492"/>
                  <a:gd name="T3" fmla="*/ 838 h 838"/>
                  <a:gd name="T4" fmla="*/ 492 w 492"/>
                  <a:gd name="T5" fmla="*/ 610 h 838"/>
                  <a:gd name="T6" fmla="*/ 492 w 492"/>
                  <a:gd name="T7" fmla="*/ 0 h 838"/>
                  <a:gd name="T8" fmla="*/ 0 w 492"/>
                  <a:gd name="T9" fmla="*/ 228 h 8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92"/>
                  <a:gd name="T16" fmla="*/ 0 h 838"/>
                  <a:gd name="T17" fmla="*/ 492 w 492"/>
                  <a:gd name="T18" fmla="*/ 838 h 8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92" h="838">
                    <a:moveTo>
                      <a:pt x="0" y="228"/>
                    </a:moveTo>
                    <a:lnTo>
                      <a:pt x="0" y="838"/>
                    </a:lnTo>
                    <a:lnTo>
                      <a:pt x="492" y="610"/>
                    </a:lnTo>
                    <a:lnTo>
                      <a:pt x="492" y="0"/>
                    </a:lnTo>
                    <a:lnTo>
                      <a:pt x="0" y="22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EEEEEE"/>
                  </a:gs>
                  <a:gs pos="100000">
                    <a:srgbClr val="B5B5B5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34" name="Freeform 18"/>
              <p:cNvSpPr>
                <a:spLocks/>
              </p:cNvSpPr>
              <p:nvPr/>
            </p:nvSpPr>
            <p:spPr bwMode="auto">
              <a:xfrm>
                <a:off x="1228" y="796"/>
                <a:ext cx="724" cy="238"/>
              </a:xfrm>
              <a:custGeom>
                <a:avLst/>
                <a:gdLst>
                  <a:gd name="T0" fmla="*/ 718 w 718"/>
                  <a:gd name="T1" fmla="*/ 236 h 236"/>
                  <a:gd name="T2" fmla="*/ 0 w 718"/>
                  <a:gd name="T3" fmla="*/ 0 h 236"/>
                  <a:gd name="T4" fmla="*/ 6 w 718"/>
                  <a:gd name="T5" fmla="*/ 74 h 236"/>
                  <a:gd name="T6" fmla="*/ 718 w 718"/>
                  <a:gd name="T7" fmla="*/ 236 h 2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18"/>
                  <a:gd name="T13" fmla="*/ 0 h 236"/>
                  <a:gd name="T14" fmla="*/ 718 w 718"/>
                  <a:gd name="T15" fmla="*/ 236 h 2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18" h="236">
                    <a:moveTo>
                      <a:pt x="718" y="236"/>
                    </a:moveTo>
                    <a:lnTo>
                      <a:pt x="0" y="0"/>
                    </a:lnTo>
                    <a:lnTo>
                      <a:pt x="6" y="74"/>
                    </a:lnTo>
                    <a:lnTo>
                      <a:pt x="718" y="23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770B7"/>
                  </a:gs>
                  <a:gs pos="100000">
                    <a:srgbClr val="0099F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35" name="Freeform 19"/>
              <p:cNvSpPr>
                <a:spLocks/>
              </p:cNvSpPr>
              <p:nvPr/>
            </p:nvSpPr>
            <p:spPr bwMode="auto">
              <a:xfrm>
                <a:off x="530" y="796"/>
                <a:ext cx="708" cy="327"/>
              </a:xfrm>
              <a:custGeom>
                <a:avLst/>
                <a:gdLst>
                  <a:gd name="T0" fmla="*/ 696 w 702"/>
                  <a:gd name="T1" fmla="*/ 0 h 324"/>
                  <a:gd name="T2" fmla="*/ 0 w 702"/>
                  <a:gd name="T3" fmla="*/ 324 h 324"/>
                  <a:gd name="T4" fmla="*/ 702 w 702"/>
                  <a:gd name="T5" fmla="*/ 74 h 324"/>
                  <a:gd name="T6" fmla="*/ 696 w 702"/>
                  <a:gd name="T7" fmla="*/ 0 h 32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02"/>
                  <a:gd name="T13" fmla="*/ 0 h 324"/>
                  <a:gd name="T14" fmla="*/ 702 w 702"/>
                  <a:gd name="T15" fmla="*/ 324 h 32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02" h="324">
                    <a:moveTo>
                      <a:pt x="696" y="0"/>
                    </a:moveTo>
                    <a:lnTo>
                      <a:pt x="0" y="324"/>
                    </a:lnTo>
                    <a:lnTo>
                      <a:pt x="702" y="74"/>
                    </a:lnTo>
                    <a:lnTo>
                      <a:pt x="696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770B7"/>
                  </a:gs>
                  <a:gs pos="100000">
                    <a:srgbClr val="0099F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36" name="Freeform 20"/>
              <p:cNvSpPr>
                <a:spLocks/>
              </p:cNvSpPr>
              <p:nvPr/>
            </p:nvSpPr>
            <p:spPr bwMode="auto">
              <a:xfrm>
                <a:off x="1252" y="1030"/>
                <a:ext cx="702" cy="371"/>
              </a:xfrm>
              <a:custGeom>
                <a:avLst/>
                <a:gdLst>
                  <a:gd name="T0" fmla="*/ 0 w 696"/>
                  <a:gd name="T1" fmla="*/ 324 h 368"/>
                  <a:gd name="T2" fmla="*/ 0 w 696"/>
                  <a:gd name="T3" fmla="*/ 368 h 368"/>
                  <a:gd name="T4" fmla="*/ 696 w 696"/>
                  <a:gd name="T5" fmla="*/ 44 h 368"/>
                  <a:gd name="T6" fmla="*/ 696 w 696"/>
                  <a:gd name="T7" fmla="*/ 0 h 368"/>
                  <a:gd name="T8" fmla="*/ 0 w 696"/>
                  <a:gd name="T9" fmla="*/ 324 h 36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96"/>
                  <a:gd name="T16" fmla="*/ 0 h 368"/>
                  <a:gd name="T17" fmla="*/ 696 w 696"/>
                  <a:gd name="T18" fmla="*/ 368 h 36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96" h="368">
                    <a:moveTo>
                      <a:pt x="0" y="324"/>
                    </a:moveTo>
                    <a:lnTo>
                      <a:pt x="0" y="368"/>
                    </a:lnTo>
                    <a:lnTo>
                      <a:pt x="696" y="44"/>
                    </a:lnTo>
                    <a:lnTo>
                      <a:pt x="696" y="0"/>
                    </a:lnTo>
                    <a:lnTo>
                      <a:pt x="0" y="32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770B7"/>
                  </a:gs>
                  <a:gs pos="100000">
                    <a:srgbClr val="2B446F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37" name="Freeform 21"/>
              <p:cNvSpPr>
                <a:spLocks/>
              </p:cNvSpPr>
              <p:nvPr/>
            </p:nvSpPr>
            <p:spPr bwMode="auto">
              <a:xfrm>
                <a:off x="530" y="869"/>
                <a:ext cx="724" cy="490"/>
              </a:xfrm>
              <a:custGeom>
                <a:avLst/>
                <a:gdLst>
                  <a:gd name="T0" fmla="*/ 702 w 718"/>
                  <a:gd name="T1" fmla="*/ 0 h 486"/>
                  <a:gd name="T2" fmla="*/ 0 w 718"/>
                  <a:gd name="T3" fmla="*/ 250 h 486"/>
                  <a:gd name="T4" fmla="*/ 718 w 718"/>
                  <a:gd name="T5" fmla="*/ 486 h 486"/>
                  <a:gd name="T6" fmla="*/ 702 w 718"/>
                  <a:gd name="T7" fmla="*/ 0 h 48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18"/>
                  <a:gd name="T13" fmla="*/ 0 h 486"/>
                  <a:gd name="T14" fmla="*/ 718 w 718"/>
                  <a:gd name="T15" fmla="*/ 486 h 48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18" h="486">
                    <a:moveTo>
                      <a:pt x="702" y="0"/>
                    </a:moveTo>
                    <a:lnTo>
                      <a:pt x="0" y="250"/>
                    </a:lnTo>
                    <a:lnTo>
                      <a:pt x="718" y="486"/>
                    </a:lnTo>
                    <a:lnTo>
                      <a:pt x="702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99FF"/>
                  </a:gs>
                  <a:gs pos="100000">
                    <a:srgbClr val="4770B7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38" name="Freeform 22"/>
              <p:cNvSpPr>
                <a:spLocks/>
              </p:cNvSpPr>
              <p:nvPr/>
            </p:nvSpPr>
            <p:spPr bwMode="auto">
              <a:xfrm>
                <a:off x="528" y="1119"/>
                <a:ext cx="724" cy="282"/>
              </a:xfrm>
              <a:custGeom>
                <a:avLst/>
                <a:gdLst>
                  <a:gd name="T0" fmla="*/ 0 w 718"/>
                  <a:gd name="T1" fmla="*/ 0 h 280"/>
                  <a:gd name="T2" fmla="*/ 0 w 718"/>
                  <a:gd name="T3" fmla="*/ 46 h 280"/>
                  <a:gd name="T4" fmla="*/ 718 w 718"/>
                  <a:gd name="T5" fmla="*/ 280 h 280"/>
                  <a:gd name="T6" fmla="*/ 718 w 718"/>
                  <a:gd name="T7" fmla="*/ 236 h 280"/>
                  <a:gd name="T8" fmla="*/ 0 w 718"/>
                  <a:gd name="T9" fmla="*/ 0 h 2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18"/>
                  <a:gd name="T16" fmla="*/ 0 h 280"/>
                  <a:gd name="T17" fmla="*/ 718 w 718"/>
                  <a:gd name="T18" fmla="*/ 280 h 2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18" h="280">
                    <a:moveTo>
                      <a:pt x="0" y="0"/>
                    </a:moveTo>
                    <a:lnTo>
                      <a:pt x="0" y="46"/>
                    </a:lnTo>
                    <a:lnTo>
                      <a:pt x="718" y="280"/>
                    </a:lnTo>
                    <a:lnTo>
                      <a:pt x="718" y="236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770B7"/>
                  </a:gs>
                  <a:gs pos="100000">
                    <a:srgbClr val="2B446F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39" name="Freeform 23"/>
              <p:cNvSpPr>
                <a:spLocks/>
              </p:cNvSpPr>
              <p:nvPr/>
            </p:nvSpPr>
            <p:spPr bwMode="auto">
              <a:xfrm>
                <a:off x="1236" y="869"/>
                <a:ext cx="718" cy="490"/>
              </a:xfrm>
              <a:custGeom>
                <a:avLst/>
                <a:gdLst>
                  <a:gd name="T0" fmla="*/ 712 w 712"/>
                  <a:gd name="T1" fmla="*/ 162 h 486"/>
                  <a:gd name="T2" fmla="*/ 0 w 712"/>
                  <a:gd name="T3" fmla="*/ 0 h 486"/>
                  <a:gd name="T4" fmla="*/ 16 w 712"/>
                  <a:gd name="T5" fmla="*/ 486 h 486"/>
                  <a:gd name="T6" fmla="*/ 712 w 712"/>
                  <a:gd name="T7" fmla="*/ 162 h 48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12"/>
                  <a:gd name="T13" fmla="*/ 0 h 486"/>
                  <a:gd name="T14" fmla="*/ 712 w 712"/>
                  <a:gd name="T15" fmla="*/ 486 h 48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12" h="486">
                    <a:moveTo>
                      <a:pt x="712" y="162"/>
                    </a:moveTo>
                    <a:lnTo>
                      <a:pt x="0" y="0"/>
                    </a:lnTo>
                    <a:lnTo>
                      <a:pt x="16" y="486"/>
                    </a:lnTo>
                    <a:lnTo>
                      <a:pt x="712" y="16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99FF"/>
                  </a:gs>
                  <a:gs pos="100000">
                    <a:srgbClr val="4770B7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40" name="Freeform 24"/>
              <p:cNvSpPr>
                <a:spLocks/>
              </p:cNvSpPr>
              <p:nvPr/>
            </p:nvSpPr>
            <p:spPr bwMode="auto">
              <a:xfrm>
                <a:off x="2093" y="2121"/>
                <a:ext cx="625" cy="327"/>
              </a:xfrm>
              <a:custGeom>
                <a:avLst/>
                <a:gdLst>
                  <a:gd name="T0" fmla="*/ 2 w 620"/>
                  <a:gd name="T1" fmla="*/ 288 h 324"/>
                  <a:gd name="T2" fmla="*/ 0 w 620"/>
                  <a:gd name="T3" fmla="*/ 324 h 324"/>
                  <a:gd name="T4" fmla="*/ 618 w 620"/>
                  <a:gd name="T5" fmla="*/ 36 h 324"/>
                  <a:gd name="T6" fmla="*/ 620 w 620"/>
                  <a:gd name="T7" fmla="*/ 0 h 324"/>
                  <a:gd name="T8" fmla="*/ 2 w 620"/>
                  <a:gd name="T9" fmla="*/ 288 h 3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20"/>
                  <a:gd name="T16" fmla="*/ 0 h 324"/>
                  <a:gd name="T17" fmla="*/ 620 w 620"/>
                  <a:gd name="T18" fmla="*/ 324 h 3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20" h="324">
                    <a:moveTo>
                      <a:pt x="2" y="288"/>
                    </a:moveTo>
                    <a:lnTo>
                      <a:pt x="0" y="324"/>
                    </a:lnTo>
                    <a:lnTo>
                      <a:pt x="618" y="36"/>
                    </a:lnTo>
                    <a:lnTo>
                      <a:pt x="620" y="0"/>
                    </a:lnTo>
                    <a:lnTo>
                      <a:pt x="2" y="28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770B7"/>
                  </a:gs>
                  <a:gs pos="100000">
                    <a:srgbClr val="2B446F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41" name="Freeform 25"/>
              <p:cNvSpPr>
                <a:spLocks/>
              </p:cNvSpPr>
              <p:nvPr/>
            </p:nvSpPr>
            <p:spPr bwMode="auto">
              <a:xfrm>
                <a:off x="1266" y="1857"/>
                <a:ext cx="831" cy="591"/>
              </a:xfrm>
              <a:custGeom>
                <a:avLst/>
                <a:gdLst>
                  <a:gd name="T0" fmla="*/ 2 w 824"/>
                  <a:gd name="T1" fmla="*/ 0 h 586"/>
                  <a:gd name="T2" fmla="*/ 0 w 824"/>
                  <a:gd name="T3" fmla="*/ 36 h 586"/>
                  <a:gd name="T4" fmla="*/ 822 w 824"/>
                  <a:gd name="T5" fmla="*/ 586 h 586"/>
                  <a:gd name="T6" fmla="*/ 824 w 824"/>
                  <a:gd name="T7" fmla="*/ 550 h 586"/>
                  <a:gd name="T8" fmla="*/ 2 w 824"/>
                  <a:gd name="T9" fmla="*/ 0 h 58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24"/>
                  <a:gd name="T16" fmla="*/ 0 h 586"/>
                  <a:gd name="T17" fmla="*/ 824 w 824"/>
                  <a:gd name="T18" fmla="*/ 586 h 58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24" h="586">
                    <a:moveTo>
                      <a:pt x="2" y="0"/>
                    </a:moveTo>
                    <a:lnTo>
                      <a:pt x="0" y="36"/>
                    </a:lnTo>
                    <a:lnTo>
                      <a:pt x="822" y="586"/>
                    </a:lnTo>
                    <a:lnTo>
                      <a:pt x="824" y="550"/>
                    </a:lnTo>
                    <a:lnTo>
                      <a:pt x="2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770B7"/>
                  </a:gs>
                  <a:gs pos="100000">
                    <a:srgbClr val="2B446F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42" name="Freeform 30"/>
              <p:cNvSpPr>
                <a:spLocks/>
              </p:cNvSpPr>
              <p:nvPr/>
            </p:nvSpPr>
            <p:spPr bwMode="auto">
              <a:xfrm>
                <a:off x="1754" y="1585"/>
                <a:ext cx="10" cy="54"/>
              </a:xfrm>
              <a:custGeom>
                <a:avLst/>
                <a:gdLst>
                  <a:gd name="T0" fmla="*/ 0 w 10"/>
                  <a:gd name="T1" fmla="*/ 54 h 54"/>
                  <a:gd name="T2" fmla="*/ 10 w 10"/>
                  <a:gd name="T3" fmla="*/ 50 h 54"/>
                  <a:gd name="T4" fmla="*/ 10 w 10"/>
                  <a:gd name="T5" fmla="*/ 0 h 54"/>
                  <a:gd name="T6" fmla="*/ 0 w 10"/>
                  <a:gd name="T7" fmla="*/ 4 h 54"/>
                  <a:gd name="T8" fmla="*/ 0 w 10"/>
                  <a:gd name="T9" fmla="*/ 54 h 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54"/>
                  <a:gd name="T17" fmla="*/ 10 w 10"/>
                  <a:gd name="T18" fmla="*/ 54 h 5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54">
                    <a:moveTo>
                      <a:pt x="0" y="54"/>
                    </a:moveTo>
                    <a:lnTo>
                      <a:pt x="10" y="50"/>
                    </a:lnTo>
                    <a:lnTo>
                      <a:pt x="10" y="0"/>
                    </a:lnTo>
                    <a:lnTo>
                      <a:pt x="0" y="4"/>
                    </a:lnTo>
                    <a:lnTo>
                      <a:pt x="0" y="54"/>
                    </a:lnTo>
                    <a:close/>
                  </a:path>
                </a:pathLst>
              </a:custGeom>
              <a:solidFill>
                <a:srgbClr val="4770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43" name="Freeform 31"/>
              <p:cNvSpPr>
                <a:spLocks/>
              </p:cNvSpPr>
              <p:nvPr/>
            </p:nvSpPr>
            <p:spPr bwMode="auto">
              <a:xfrm>
                <a:off x="1635" y="1639"/>
                <a:ext cx="10" cy="56"/>
              </a:xfrm>
              <a:custGeom>
                <a:avLst/>
                <a:gdLst>
                  <a:gd name="T0" fmla="*/ 0 w 10"/>
                  <a:gd name="T1" fmla="*/ 56 h 56"/>
                  <a:gd name="T2" fmla="*/ 10 w 10"/>
                  <a:gd name="T3" fmla="*/ 52 h 56"/>
                  <a:gd name="T4" fmla="*/ 10 w 10"/>
                  <a:gd name="T5" fmla="*/ 0 h 56"/>
                  <a:gd name="T6" fmla="*/ 0 w 10"/>
                  <a:gd name="T7" fmla="*/ 6 h 56"/>
                  <a:gd name="T8" fmla="*/ 0 w 10"/>
                  <a:gd name="T9" fmla="*/ 56 h 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56"/>
                  <a:gd name="T17" fmla="*/ 10 w 10"/>
                  <a:gd name="T18" fmla="*/ 56 h 5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56">
                    <a:moveTo>
                      <a:pt x="0" y="56"/>
                    </a:moveTo>
                    <a:lnTo>
                      <a:pt x="10" y="52"/>
                    </a:lnTo>
                    <a:lnTo>
                      <a:pt x="10" y="0"/>
                    </a:lnTo>
                    <a:lnTo>
                      <a:pt x="0" y="6"/>
                    </a:lnTo>
                    <a:lnTo>
                      <a:pt x="0" y="56"/>
                    </a:lnTo>
                    <a:close/>
                  </a:path>
                </a:pathLst>
              </a:custGeom>
              <a:solidFill>
                <a:srgbClr val="4770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44" name="Freeform 33"/>
              <p:cNvSpPr>
                <a:spLocks/>
              </p:cNvSpPr>
              <p:nvPr/>
            </p:nvSpPr>
            <p:spPr bwMode="auto">
              <a:xfrm>
                <a:off x="1516" y="1695"/>
                <a:ext cx="10" cy="55"/>
              </a:xfrm>
              <a:custGeom>
                <a:avLst/>
                <a:gdLst>
                  <a:gd name="T0" fmla="*/ 0 w 10"/>
                  <a:gd name="T1" fmla="*/ 54 h 54"/>
                  <a:gd name="T2" fmla="*/ 10 w 10"/>
                  <a:gd name="T3" fmla="*/ 50 h 54"/>
                  <a:gd name="T4" fmla="*/ 10 w 10"/>
                  <a:gd name="T5" fmla="*/ 0 h 54"/>
                  <a:gd name="T6" fmla="*/ 0 w 10"/>
                  <a:gd name="T7" fmla="*/ 4 h 54"/>
                  <a:gd name="T8" fmla="*/ 0 w 10"/>
                  <a:gd name="T9" fmla="*/ 54 h 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54"/>
                  <a:gd name="T17" fmla="*/ 10 w 10"/>
                  <a:gd name="T18" fmla="*/ 54 h 5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54">
                    <a:moveTo>
                      <a:pt x="0" y="54"/>
                    </a:moveTo>
                    <a:lnTo>
                      <a:pt x="10" y="50"/>
                    </a:lnTo>
                    <a:lnTo>
                      <a:pt x="10" y="0"/>
                    </a:lnTo>
                    <a:lnTo>
                      <a:pt x="0" y="4"/>
                    </a:lnTo>
                    <a:lnTo>
                      <a:pt x="0" y="54"/>
                    </a:lnTo>
                    <a:close/>
                  </a:path>
                </a:pathLst>
              </a:custGeom>
              <a:solidFill>
                <a:srgbClr val="4770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45" name="Freeform 38"/>
              <p:cNvSpPr>
                <a:spLocks/>
              </p:cNvSpPr>
              <p:nvPr/>
            </p:nvSpPr>
            <p:spPr bwMode="auto">
              <a:xfrm>
                <a:off x="1268" y="1569"/>
                <a:ext cx="1452" cy="845"/>
              </a:xfrm>
              <a:custGeom>
                <a:avLst/>
                <a:gdLst>
                  <a:gd name="T0" fmla="*/ 616 w 1440"/>
                  <a:gd name="T1" fmla="*/ 0 h 838"/>
                  <a:gd name="T2" fmla="*/ 0 w 1440"/>
                  <a:gd name="T3" fmla="*/ 288 h 838"/>
                  <a:gd name="T4" fmla="*/ 822 w 1440"/>
                  <a:gd name="T5" fmla="*/ 838 h 838"/>
                  <a:gd name="T6" fmla="*/ 1440 w 1440"/>
                  <a:gd name="T7" fmla="*/ 550 h 838"/>
                  <a:gd name="T8" fmla="*/ 616 w 1440"/>
                  <a:gd name="T9" fmla="*/ 0 h 8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40"/>
                  <a:gd name="T16" fmla="*/ 0 h 838"/>
                  <a:gd name="T17" fmla="*/ 1440 w 1440"/>
                  <a:gd name="T18" fmla="*/ 838 h 8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40" h="838">
                    <a:moveTo>
                      <a:pt x="616" y="0"/>
                    </a:moveTo>
                    <a:lnTo>
                      <a:pt x="0" y="288"/>
                    </a:lnTo>
                    <a:lnTo>
                      <a:pt x="822" y="838"/>
                    </a:lnTo>
                    <a:lnTo>
                      <a:pt x="1440" y="55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99FF"/>
                  </a:gs>
                  <a:gs pos="100000">
                    <a:srgbClr val="4770B7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46" name="Freeform 69"/>
              <p:cNvSpPr>
                <a:spLocks/>
              </p:cNvSpPr>
              <p:nvPr/>
            </p:nvSpPr>
            <p:spPr bwMode="auto">
              <a:xfrm>
                <a:off x="260" y="2134"/>
                <a:ext cx="264" cy="334"/>
              </a:xfrm>
              <a:custGeom>
                <a:avLst/>
                <a:gdLst>
                  <a:gd name="T0" fmla="*/ 132 w 262"/>
                  <a:gd name="T1" fmla="*/ 9 h 331"/>
                  <a:gd name="T2" fmla="*/ 42 w 262"/>
                  <a:gd name="T3" fmla="*/ 13 h 331"/>
                  <a:gd name="T4" fmla="*/ 0 w 262"/>
                  <a:gd name="T5" fmla="*/ 51 h 331"/>
                  <a:gd name="T6" fmla="*/ 0 w 262"/>
                  <a:gd name="T7" fmla="*/ 245 h 331"/>
                  <a:gd name="T8" fmla="*/ 132 w 262"/>
                  <a:gd name="T9" fmla="*/ 289 h 331"/>
                  <a:gd name="T10" fmla="*/ 262 w 262"/>
                  <a:gd name="T11" fmla="*/ 331 h 331"/>
                  <a:gd name="T12" fmla="*/ 262 w 262"/>
                  <a:gd name="T13" fmla="*/ 137 h 331"/>
                  <a:gd name="T14" fmla="*/ 218 w 262"/>
                  <a:gd name="T15" fmla="*/ 69 h 331"/>
                  <a:gd name="T16" fmla="*/ 132 w 262"/>
                  <a:gd name="T17" fmla="*/ 9 h 33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62"/>
                  <a:gd name="T28" fmla="*/ 0 h 331"/>
                  <a:gd name="T29" fmla="*/ 262 w 262"/>
                  <a:gd name="T30" fmla="*/ 331 h 33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62" h="331">
                    <a:moveTo>
                      <a:pt x="132" y="9"/>
                    </a:moveTo>
                    <a:cubicBezTo>
                      <a:pt x="103" y="0"/>
                      <a:pt x="64" y="6"/>
                      <a:pt x="42" y="13"/>
                    </a:cubicBezTo>
                    <a:lnTo>
                      <a:pt x="0" y="51"/>
                    </a:lnTo>
                    <a:lnTo>
                      <a:pt x="0" y="245"/>
                    </a:lnTo>
                    <a:lnTo>
                      <a:pt x="132" y="289"/>
                    </a:lnTo>
                    <a:lnTo>
                      <a:pt x="262" y="331"/>
                    </a:lnTo>
                    <a:lnTo>
                      <a:pt x="262" y="137"/>
                    </a:lnTo>
                    <a:cubicBezTo>
                      <a:pt x="262" y="137"/>
                      <a:pt x="240" y="90"/>
                      <a:pt x="218" y="69"/>
                    </a:cubicBezTo>
                    <a:cubicBezTo>
                      <a:pt x="196" y="48"/>
                      <a:pt x="161" y="18"/>
                      <a:pt x="132" y="9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3B3B3B"/>
                  </a:gs>
                  <a:gs pos="100000">
                    <a:srgbClr val="80808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47" name="Freeform 70"/>
              <p:cNvSpPr>
                <a:spLocks/>
              </p:cNvSpPr>
              <p:nvPr/>
            </p:nvSpPr>
            <p:spPr bwMode="auto">
              <a:xfrm>
                <a:off x="788" y="2365"/>
                <a:ext cx="264" cy="335"/>
              </a:xfrm>
              <a:custGeom>
                <a:avLst/>
                <a:gdLst>
                  <a:gd name="T0" fmla="*/ 132 w 262"/>
                  <a:gd name="T1" fmla="*/ 10 h 332"/>
                  <a:gd name="T2" fmla="*/ 42 w 262"/>
                  <a:gd name="T3" fmla="*/ 12 h 332"/>
                  <a:gd name="T4" fmla="*/ 0 w 262"/>
                  <a:gd name="T5" fmla="*/ 50 h 332"/>
                  <a:gd name="T6" fmla="*/ 0 w 262"/>
                  <a:gd name="T7" fmla="*/ 246 h 332"/>
                  <a:gd name="T8" fmla="*/ 132 w 262"/>
                  <a:gd name="T9" fmla="*/ 288 h 332"/>
                  <a:gd name="T10" fmla="*/ 262 w 262"/>
                  <a:gd name="T11" fmla="*/ 332 h 332"/>
                  <a:gd name="T12" fmla="*/ 262 w 262"/>
                  <a:gd name="T13" fmla="*/ 136 h 332"/>
                  <a:gd name="T14" fmla="*/ 218 w 262"/>
                  <a:gd name="T15" fmla="*/ 70 h 332"/>
                  <a:gd name="T16" fmla="*/ 132 w 262"/>
                  <a:gd name="T17" fmla="*/ 10 h 33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62"/>
                  <a:gd name="T28" fmla="*/ 0 h 332"/>
                  <a:gd name="T29" fmla="*/ 262 w 262"/>
                  <a:gd name="T30" fmla="*/ 332 h 33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62" h="332">
                    <a:moveTo>
                      <a:pt x="132" y="10"/>
                    </a:moveTo>
                    <a:cubicBezTo>
                      <a:pt x="103" y="0"/>
                      <a:pt x="64" y="5"/>
                      <a:pt x="42" y="12"/>
                    </a:cubicBezTo>
                    <a:lnTo>
                      <a:pt x="0" y="50"/>
                    </a:lnTo>
                    <a:lnTo>
                      <a:pt x="0" y="246"/>
                    </a:lnTo>
                    <a:lnTo>
                      <a:pt x="132" y="288"/>
                    </a:lnTo>
                    <a:lnTo>
                      <a:pt x="262" y="332"/>
                    </a:lnTo>
                    <a:lnTo>
                      <a:pt x="262" y="136"/>
                    </a:lnTo>
                    <a:cubicBezTo>
                      <a:pt x="262" y="136"/>
                      <a:pt x="240" y="91"/>
                      <a:pt x="218" y="70"/>
                    </a:cubicBezTo>
                    <a:cubicBezTo>
                      <a:pt x="196" y="49"/>
                      <a:pt x="161" y="20"/>
                      <a:pt x="132" y="10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48" name="Freeform 71"/>
              <p:cNvSpPr>
                <a:spLocks/>
              </p:cNvSpPr>
              <p:nvPr/>
            </p:nvSpPr>
            <p:spPr bwMode="auto">
              <a:xfrm>
                <a:off x="1552" y="2555"/>
                <a:ext cx="265" cy="336"/>
              </a:xfrm>
              <a:custGeom>
                <a:avLst/>
                <a:gdLst>
                  <a:gd name="T0" fmla="*/ 218 w 262"/>
                  <a:gd name="T1" fmla="*/ 72 h 334"/>
                  <a:gd name="T2" fmla="*/ 132 w 262"/>
                  <a:gd name="T3" fmla="*/ 10 h 334"/>
                  <a:gd name="T4" fmla="*/ 44 w 262"/>
                  <a:gd name="T5" fmla="*/ 14 h 334"/>
                  <a:gd name="T6" fmla="*/ 0 w 262"/>
                  <a:gd name="T7" fmla="*/ 52 h 334"/>
                  <a:gd name="T8" fmla="*/ 0 w 262"/>
                  <a:gd name="T9" fmla="*/ 248 h 334"/>
                  <a:gd name="T10" fmla="*/ 132 w 262"/>
                  <a:gd name="T11" fmla="*/ 290 h 334"/>
                  <a:gd name="T12" fmla="*/ 262 w 262"/>
                  <a:gd name="T13" fmla="*/ 334 h 334"/>
                  <a:gd name="T14" fmla="*/ 262 w 262"/>
                  <a:gd name="T15" fmla="*/ 138 h 334"/>
                  <a:gd name="T16" fmla="*/ 218 w 262"/>
                  <a:gd name="T17" fmla="*/ 72 h 33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62"/>
                  <a:gd name="T28" fmla="*/ 0 h 334"/>
                  <a:gd name="T29" fmla="*/ 262 w 262"/>
                  <a:gd name="T30" fmla="*/ 334 h 33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62" h="334">
                    <a:moveTo>
                      <a:pt x="218" y="72"/>
                    </a:moveTo>
                    <a:cubicBezTo>
                      <a:pt x="196" y="51"/>
                      <a:pt x="161" y="20"/>
                      <a:pt x="132" y="10"/>
                    </a:cubicBezTo>
                    <a:cubicBezTo>
                      <a:pt x="103" y="0"/>
                      <a:pt x="66" y="7"/>
                      <a:pt x="44" y="14"/>
                    </a:cubicBezTo>
                    <a:lnTo>
                      <a:pt x="0" y="52"/>
                    </a:lnTo>
                    <a:lnTo>
                      <a:pt x="0" y="248"/>
                    </a:lnTo>
                    <a:lnTo>
                      <a:pt x="132" y="290"/>
                    </a:lnTo>
                    <a:lnTo>
                      <a:pt x="262" y="334"/>
                    </a:lnTo>
                    <a:lnTo>
                      <a:pt x="262" y="138"/>
                    </a:lnTo>
                    <a:cubicBezTo>
                      <a:pt x="262" y="138"/>
                      <a:pt x="240" y="93"/>
                      <a:pt x="218" y="7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3B3B3B"/>
                  </a:gs>
                  <a:gs pos="100000">
                    <a:srgbClr val="80808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49" name="Freeform 79"/>
              <p:cNvSpPr>
                <a:spLocks/>
              </p:cNvSpPr>
              <p:nvPr/>
            </p:nvSpPr>
            <p:spPr bwMode="auto">
              <a:xfrm>
                <a:off x="2057" y="1720"/>
                <a:ext cx="611" cy="624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71"/>
                  </a:cxn>
                  <a:cxn ang="0">
                    <a:pos x="67" y="327"/>
                  </a:cxn>
                  <a:cxn ang="0">
                    <a:pos x="75" y="344"/>
                  </a:cxn>
                  <a:cxn ang="0">
                    <a:pos x="337" y="221"/>
                  </a:cxn>
                  <a:cxn ang="0">
                    <a:pos x="6" y="0"/>
                  </a:cxn>
                </a:cxnLst>
                <a:rect l="0" t="0" r="r" b="b"/>
                <a:pathLst>
                  <a:path w="337" h="344">
                    <a:moveTo>
                      <a:pt x="6" y="0"/>
                    </a:moveTo>
                    <a:cubicBezTo>
                      <a:pt x="2" y="23"/>
                      <a:pt x="0" y="46"/>
                      <a:pt x="0" y="71"/>
                    </a:cubicBezTo>
                    <a:cubicBezTo>
                      <a:pt x="0" y="151"/>
                      <a:pt x="22" y="241"/>
                      <a:pt x="67" y="327"/>
                    </a:cubicBezTo>
                    <a:cubicBezTo>
                      <a:pt x="69" y="333"/>
                      <a:pt x="72" y="338"/>
                      <a:pt x="75" y="344"/>
                    </a:cubicBezTo>
                    <a:cubicBezTo>
                      <a:pt x="337" y="221"/>
                      <a:pt x="337" y="221"/>
                      <a:pt x="337" y="221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gradFill rotWithShape="1">
                <a:gsLst>
                  <a:gs pos="0">
                    <a:srgbClr val="FFFFFF">
                      <a:gamma/>
                      <a:shade val="46275"/>
                      <a:invGamma/>
                      <a:alpha val="0"/>
                    </a:srgbClr>
                  </a:gs>
                  <a:gs pos="100000">
                    <a:srgbClr val="FFFFFF">
                      <a:alpha val="56000"/>
                    </a:srgb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宋体"/>
                </a:endParaRPr>
              </a:p>
            </p:txBody>
          </p:sp>
          <p:sp>
            <p:nvSpPr>
              <p:cNvPr id="150" name="Freeform 80"/>
              <p:cNvSpPr>
                <a:spLocks/>
              </p:cNvSpPr>
              <p:nvPr/>
            </p:nvSpPr>
            <p:spPr bwMode="auto">
              <a:xfrm>
                <a:off x="1331" y="1700"/>
                <a:ext cx="347" cy="393"/>
              </a:xfrm>
              <a:custGeom>
                <a:avLst/>
                <a:gdLst/>
                <a:ahLst/>
                <a:cxnLst>
                  <a:cxn ang="0">
                    <a:pos x="0" y="160"/>
                  </a:cxn>
                  <a:cxn ang="0">
                    <a:pos x="343" y="390"/>
                  </a:cxn>
                  <a:cxn ang="0">
                    <a:pos x="343" y="0"/>
                  </a:cxn>
                  <a:cxn ang="0">
                    <a:pos x="0" y="160"/>
                  </a:cxn>
                </a:cxnLst>
                <a:rect l="0" t="0" r="r" b="b"/>
                <a:pathLst>
                  <a:path w="343" h="390">
                    <a:moveTo>
                      <a:pt x="0" y="160"/>
                    </a:moveTo>
                    <a:lnTo>
                      <a:pt x="343" y="390"/>
                    </a:lnTo>
                    <a:lnTo>
                      <a:pt x="343" y="0"/>
                    </a:lnTo>
                    <a:lnTo>
                      <a:pt x="0" y="16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55000"/>
                    </a:srgbClr>
                  </a:gs>
                  <a:gs pos="100000">
                    <a:srgbClr val="FFFFFF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宋体"/>
                </a:endParaRPr>
              </a:p>
            </p:txBody>
          </p:sp>
          <p:sp>
            <p:nvSpPr>
              <p:cNvPr id="151" name="Freeform 81"/>
              <p:cNvSpPr>
                <a:spLocks/>
              </p:cNvSpPr>
              <p:nvPr/>
            </p:nvSpPr>
            <p:spPr bwMode="auto">
              <a:xfrm>
                <a:off x="568" y="1083"/>
                <a:ext cx="650" cy="248"/>
              </a:xfrm>
              <a:custGeom>
                <a:avLst/>
                <a:gdLst/>
                <a:ahLst/>
                <a:cxnLst>
                  <a:cxn ang="0">
                    <a:pos x="644" y="231"/>
                  </a:cxn>
                  <a:cxn ang="0">
                    <a:pos x="97" y="0"/>
                  </a:cxn>
                  <a:cxn ang="0">
                    <a:pos x="0" y="34"/>
                  </a:cxn>
                  <a:cxn ang="0">
                    <a:pos x="644" y="246"/>
                  </a:cxn>
                  <a:cxn ang="0">
                    <a:pos x="644" y="231"/>
                  </a:cxn>
                </a:cxnLst>
                <a:rect l="0" t="0" r="r" b="b"/>
                <a:pathLst>
                  <a:path w="644" h="246">
                    <a:moveTo>
                      <a:pt x="644" y="231"/>
                    </a:moveTo>
                    <a:lnTo>
                      <a:pt x="97" y="0"/>
                    </a:lnTo>
                    <a:lnTo>
                      <a:pt x="0" y="34"/>
                    </a:lnTo>
                    <a:lnTo>
                      <a:pt x="644" y="246"/>
                    </a:lnTo>
                    <a:lnTo>
                      <a:pt x="644" y="23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67000"/>
                    </a:srgbClr>
                  </a:gs>
                  <a:gs pos="100000">
                    <a:srgbClr val="FFFFFF">
                      <a:gamma/>
                      <a:shade val="46275"/>
                      <a:invGamma/>
                      <a:alpha val="23000"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宋体"/>
                </a:endParaRPr>
              </a:p>
            </p:txBody>
          </p:sp>
          <p:sp>
            <p:nvSpPr>
              <p:cNvPr id="152" name="Freeform 82"/>
              <p:cNvSpPr>
                <a:spLocks/>
              </p:cNvSpPr>
              <p:nvPr/>
            </p:nvSpPr>
            <p:spPr bwMode="auto">
              <a:xfrm>
                <a:off x="783" y="892"/>
                <a:ext cx="442" cy="155"/>
              </a:xfrm>
              <a:custGeom>
                <a:avLst/>
                <a:gdLst/>
                <a:ahLst/>
                <a:cxnLst>
                  <a:cxn ang="0">
                    <a:pos x="431" y="0"/>
                  </a:cxn>
                  <a:cxn ang="0">
                    <a:pos x="0" y="154"/>
                  </a:cxn>
                  <a:cxn ang="0">
                    <a:pos x="436" y="122"/>
                  </a:cxn>
                  <a:cxn ang="0">
                    <a:pos x="431" y="0"/>
                  </a:cxn>
                </a:cxnLst>
                <a:rect l="0" t="0" r="r" b="b"/>
                <a:pathLst>
                  <a:path w="436" h="154">
                    <a:moveTo>
                      <a:pt x="431" y="0"/>
                    </a:moveTo>
                    <a:lnTo>
                      <a:pt x="0" y="154"/>
                    </a:lnTo>
                    <a:lnTo>
                      <a:pt x="436" y="122"/>
                    </a:lnTo>
                    <a:lnTo>
                      <a:pt x="431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67000"/>
                    </a:srgbClr>
                  </a:gs>
                  <a:gs pos="100000">
                    <a:srgbClr val="FFFFFF">
                      <a:gamma/>
                      <a:shade val="46275"/>
                      <a:invGamma/>
                      <a:alpha val="2300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宋体"/>
                </a:endParaRPr>
              </a:p>
            </p:txBody>
          </p:sp>
          <p:sp>
            <p:nvSpPr>
              <p:cNvPr id="153" name="Freeform 83"/>
              <p:cNvSpPr>
                <a:spLocks/>
              </p:cNvSpPr>
              <p:nvPr/>
            </p:nvSpPr>
            <p:spPr bwMode="auto">
              <a:xfrm>
                <a:off x="1073" y="796"/>
                <a:ext cx="152" cy="122"/>
              </a:xfrm>
              <a:custGeom>
                <a:avLst/>
                <a:gdLst/>
                <a:ahLst/>
                <a:cxnLst>
                  <a:cxn ang="0">
                    <a:pos x="146" y="0"/>
                  </a:cxn>
                  <a:cxn ang="0">
                    <a:pos x="120" y="13"/>
                  </a:cxn>
                  <a:cxn ang="0">
                    <a:pos x="0" y="122"/>
                  </a:cxn>
                  <a:cxn ang="0">
                    <a:pos x="151" y="67"/>
                  </a:cxn>
                  <a:cxn ang="0">
                    <a:pos x="146" y="0"/>
                  </a:cxn>
                </a:cxnLst>
                <a:rect l="0" t="0" r="r" b="b"/>
                <a:pathLst>
                  <a:path w="151" h="122">
                    <a:moveTo>
                      <a:pt x="146" y="0"/>
                    </a:moveTo>
                    <a:lnTo>
                      <a:pt x="120" y="13"/>
                    </a:lnTo>
                    <a:lnTo>
                      <a:pt x="0" y="122"/>
                    </a:lnTo>
                    <a:lnTo>
                      <a:pt x="151" y="67"/>
                    </a:lnTo>
                    <a:lnTo>
                      <a:pt x="146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67000"/>
                    </a:srgbClr>
                  </a:gs>
                  <a:gs pos="100000">
                    <a:srgbClr val="FFFFFF">
                      <a:gamma/>
                      <a:shade val="46275"/>
                      <a:invGamma/>
                      <a:alpha val="2300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宋体"/>
                </a:endParaRPr>
              </a:p>
            </p:txBody>
          </p:sp>
          <p:sp>
            <p:nvSpPr>
              <p:cNvPr id="154" name="Freeform 84"/>
              <p:cNvSpPr>
                <a:spLocks/>
              </p:cNvSpPr>
              <p:nvPr/>
            </p:nvSpPr>
            <p:spPr bwMode="auto">
              <a:xfrm>
                <a:off x="-19" y="1559"/>
                <a:ext cx="396" cy="145"/>
              </a:xfrm>
              <a:custGeom>
                <a:avLst/>
                <a:gdLst/>
                <a:ahLst/>
                <a:cxnLst>
                  <a:cxn ang="0">
                    <a:pos x="314" y="0"/>
                  </a:cxn>
                  <a:cxn ang="0">
                    <a:pos x="0" y="145"/>
                  </a:cxn>
                  <a:cxn ang="0">
                    <a:pos x="393" y="95"/>
                  </a:cxn>
                  <a:cxn ang="0">
                    <a:pos x="314" y="0"/>
                  </a:cxn>
                </a:cxnLst>
                <a:rect l="0" t="0" r="r" b="b"/>
                <a:pathLst>
                  <a:path w="393" h="145">
                    <a:moveTo>
                      <a:pt x="314" y="0"/>
                    </a:moveTo>
                    <a:lnTo>
                      <a:pt x="0" y="145"/>
                    </a:lnTo>
                    <a:lnTo>
                      <a:pt x="393" y="95"/>
                    </a:lnTo>
                    <a:lnTo>
                      <a:pt x="314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67000"/>
                    </a:srgbClr>
                  </a:gs>
                  <a:gs pos="100000">
                    <a:srgbClr val="FFFFFF">
                      <a:gamma/>
                      <a:shade val="46275"/>
                      <a:invGamma/>
                      <a:alpha val="23000"/>
                    </a:srgb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宋体"/>
                </a:endParaRPr>
              </a:p>
            </p:txBody>
          </p:sp>
          <p:sp>
            <p:nvSpPr>
              <p:cNvPr id="155" name="Freeform 85"/>
              <p:cNvSpPr>
                <a:spLocks/>
              </p:cNvSpPr>
              <p:nvPr/>
            </p:nvSpPr>
            <p:spPr bwMode="auto">
              <a:xfrm>
                <a:off x="1661" y="978"/>
                <a:ext cx="251" cy="10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49" y="104"/>
                  </a:cxn>
                  <a:cxn ang="0">
                    <a:pos x="249" y="56"/>
                  </a:cxn>
                  <a:cxn ang="0">
                    <a:pos x="0" y="0"/>
                  </a:cxn>
                </a:cxnLst>
                <a:rect l="0" t="0" r="r" b="b"/>
                <a:pathLst>
                  <a:path w="249" h="104">
                    <a:moveTo>
                      <a:pt x="0" y="0"/>
                    </a:moveTo>
                    <a:lnTo>
                      <a:pt x="149" y="104"/>
                    </a:lnTo>
                    <a:lnTo>
                      <a:pt x="249" y="56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67000"/>
                    </a:srgbClr>
                  </a:gs>
                  <a:gs pos="100000">
                    <a:srgbClr val="FFFFFF">
                      <a:gamma/>
                      <a:shade val="46275"/>
                      <a:invGamma/>
                      <a:alpha val="2300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宋体"/>
                </a:endParaRPr>
              </a:p>
            </p:txBody>
          </p:sp>
          <p:sp>
            <p:nvSpPr>
              <p:cNvPr id="156" name="Freeform 86"/>
              <p:cNvSpPr>
                <a:spLocks/>
              </p:cNvSpPr>
              <p:nvPr/>
            </p:nvSpPr>
            <p:spPr bwMode="auto">
              <a:xfrm>
                <a:off x="1252" y="888"/>
                <a:ext cx="69" cy="439"/>
              </a:xfrm>
              <a:custGeom>
                <a:avLst/>
                <a:gdLst/>
                <a:ahLst/>
                <a:cxnLst>
                  <a:cxn ang="0">
                    <a:pos x="52" y="12"/>
                  </a:cxn>
                  <a:cxn ang="0">
                    <a:pos x="0" y="0"/>
                  </a:cxn>
                  <a:cxn ang="0">
                    <a:pos x="14" y="436"/>
                  </a:cxn>
                  <a:cxn ang="0">
                    <a:pos x="70" y="411"/>
                  </a:cxn>
                  <a:cxn ang="0">
                    <a:pos x="52" y="12"/>
                  </a:cxn>
                </a:cxnLst>
                <a:rect l="0" t="0" r="r" b="b"/>
                <a:pathLst>
                  <a:path w="70" h="436">
                    <a:moveTo>
                      <a:pt x="52" y="12"/>
                    </a:moveTo>
                    <a:lnTo>
                      <a:pt x="0" y="0"/>
                    </a:lnTo>
                    <a:lnTo>
                      <a:pt x="14" y="436"/>
                    </a:lnTo>
                    <a:lnTo>
                      <a:pt x="70" y="411"/>
                    </a:lnTo>
                    <a:lnTo>
                      <a:pt x="52" y="1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73000"/>
                    </a:srgbClr>
                  </a:gs>
                  <a:gs pos="100000">
                    <a:srgbClr val="FFFFFF">
                      <a:gamma/>
                      <a:shade val="75686"/>
                      <a:invGamma/>
                      <a:alpha val="2000"/>
                    </a:srgb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宋体"/>
                </a:endParaRPr>
              </a:p>
            </p:txBody>
          </p:sp>
          <p:sp>
            <p:nvSpPr>
              <p:cNvPr id="157" name="Freeform 87"/>
              <p:cNvSpPr>
                <a:spLocks/>
              </p:cNvSpPr>
              <p:nvPr/>
            </p:nvSpPr>
            <p:spPr bwMode="auto">
              <a:xfrm>
                <a:off x="258" y="2136"/>
                <a:ext cx="264" cy="333"/>
              </a:xfrm>
              <a:custGeom>
                <a:avLst/>
                <a:gdLst/>
                <a:ahLst/>
                <a:cxnLst>
                  <a:cxn ang="0">
                    <a:pos x="132" y="9"/>
                  </a:cxn>
                  <a:cxn ang="0">
                    <a:pos x="42" y="13"/>
                  </a:cxn>
                  <a:cxn ang="0">
                    <a:pos x="0" y="51"/>
                  </a:cxn>
                  <a:cxn ang="0">
                    <a:pos x="0" y="245"/>
                  </a:cxn>
                  <a:cxn ang="0">
                    <a:pos x="132" y="289"/>
                  </a:cxn>
                  <a:cxn ang="0">
                    <a:pos x="262" y="331"/>
                  </a:cxn>
                  <a:cxn ang="0">
                    <a:pos x="262" y="137"/>
                  </a:cxn>
                  <a:cxn ang="0">
                    <a:pos x="218" y="69"/>
                  </a:cxn>
                  <a:cxn ang="0">
                    <a:pos x="132" y="9"/>
                  </a:cxn>
                </a:cxnLst>
                <a:rect l="0" t="0" r="r" b="b"/>
                <a:pathLst>
                  <a:path w="262" h="331">
                    <a:moveTo>
                      <a:pt x="132" y="9"/>
                    </a:moveTo>
                    <a:cubicBezTo>
                      <a:pt x="103" y="0"/>
                      <a:pt x="64" y="6"/>
                      <a:pt x="42" y="13"/>
                    </a:cubicBezTo>
                    <a:lnTo>
                      <a:pt x="0" y="51"/>
                    </a:lnTo>
                    <a:lnTo>
                      <a:pt x="0" y="245"/>
                    </a:lnTo>
                    <a:lnTo>
                      <a:pt x="132" y="289"/>
                    </a:lnTo>
                    <a:lnTo>
                      <a:pt x="262" y="331"/>
                    </a:lnTo>
                    <a:lnTo>
                      <a:pt x="262" y="137"/>
                    </a:lnTo>
                    <a:cubicBezTo>
                      <a:pt x="262" y="137"/>
                      <a:pt x="240" y="90"/>
                      <a:pt x="218" y="69"/>
                    </a:cubicBezTo>
                    <a:cubicBezTo>
                      <a:pt x="196" y="48"/>
                      <a:pt x="161" y="18"/>
                      <a:pt x="132" y="9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gamma/>
                      <a:shade val="30196"/>
                      <a:invGamma/>
                      <a:alpha val="0"/>
                    </a:srgbClr>
                  </a:gs>
                  <a:gs pos="100000">
                    <a:srgbClr val="FFFFFF">
                      <a:alpha val="67000"/>
                    </a:srgbClr>
                  </a:gs>
                </a:gsLst>
                <a:lin ang="2700000" scaled="1"/>
              </a:gra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宋体"/>
                </a:endParaRPr>
              </a:p>
            </p:txBody>
          </p:sp>
          <p:sp>
            <p:nvSpPr>
              <p:cNvPr id="158" name="Freeform 88"/>
              <p:cNvSpPr>
                <a:spLocks/>
              </p:cNvSpPr>
              <p:nvPr/>
            </p:nvSpPr>
            <p:spPr bwMode="auto">
              <a:xfrm>
                <a:off x="790" y="2364"/>
                <a:ext cx="264" cy="337"/>
              </a:xfrm>
              <a:custGeom>
                <a:avLst/>
                <a:gdLst/>
                <a:ahLst/>
                <a:cxnLst>
                  <a:cxn ang="0">
                    <a:pos x="132" y="10"/>
                  </a:cxn>
                  <a:cxn ang="0">
                    <a:pos x="42" y="12"/>
                  </a:cxn>
                  <a:cxn ang="0">
                    <a:pos x="0" y="50"/>
                  </a:cxn>
                  <a:cxn ang="0">
                    <a:pos x="0" y="246"/>
                  </a:cxn>
                  <a:cxn ang="0">
                    <a:pos x="132" y="288"/>
                  </a:cxn>
                  <a:cxn ang="0">
                    <a:pos x="262" y="332"/>
                  </a:cxn>
                  <a:cxn ang="0">
                    <a:pos x="262" y="136"/>
                  </a:cxn>
                  <a:cxn ang="0">
                    <a:pos x="218" y="70"/>
                  </a:cxn>
                  <a:cxn ang="0">
                    <a:pos x="132" y="10"/>
                  </a:cxn>
                </a:cxnLst>
                <a:rect l="0" t="0" r="r" b="b"/>
                <a:pathLst>
                  <a:path w="262" h="332">
                    <a:moveTo>
                      <a:pt x="132" y="10"/>
                    </a:moveTo>
                    <a:cubicBezTo>
                      <a:pt x="103" y="0"/>
                      <a:pt x="64" y="5"/>
                      <a:pt x="42" y="12"/>
                    </a:cubicBezTo>
                    <a:lnTo>
                      <a:pt x="0" y="50"/>
                    </a:lnTo>
                    <a:lnTo>
                      <a:pt x="0" y="246"/>
                    </a:lnTo>
                    <a:lnTo>
                      <a:pt x="132" y="288"/>
                    </a:lnTo>
                    <a:lnTo>
                      <a:pt x="262" y="332"/>
                    </a:lnTo>
                    <a:lnTo>
                      <a:pt x="262" y="136"/>
                    </a:lnTo>
                    <a:cubicBezTo>
                      <a:pt x="262" y="136"/>
                      <a:pt x="240" y="91"/>
                      <a:pt x="218" y="70"/>
                    </a:cubicBezTo>
                    <a:cubicBezTo>
                      <a:pt x="196" y="49"/>
                      <a:pt x="161" y="20"/>
                      <a:pt x="132" y="1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gamma/>
                      <a:shade val="30196"/>
                      <a:invGamma/>
                      <a:alpha val="0"/>
                    </a:srgbClr>
                  </a:gs>
                  <a:gs pos="100000">
                    <a:srgbClr val="FFFFFF">
                      <a:alpha val="67000"/>
                    </a:srgbClr>
                  </a:gs>
                </a:gsLst>
                <a:lin ang="2700000" scaled="1"/>
              </a:gra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宋体"/>
                </a:endParaRPr>
              </a:p>
            </p:txBody>
          </p:sp>
          <p:sp>
            <p:nvSpPr>
              <p:cNvPr id="159" name="Freeform 89"/>
              <p:cNvSpPr>
                <a:spLocks/>
              </p:cNvSpPr>
              <p:nvPr/>
            </p:nvSpPr>
            <p:spPr bwMode="auto">
              <a:xfrm>
                <a:off x="1549" y="2555"/>
                <a:ext cx="267" cy="337"/>
              </a:xfrm>
              <a:custGeom>
                <a:avLst/>
                <a:gdLst/>
                <a:ahLst/>
                <a:cxnLst>
                  <a:cxn ang="0">
                    <a:pos x="218" y="72"/>
                  </a:cxn>
                  <a:cxn ang="0">
                    <a:pos x="132" y="10"/>
                  </a:cxn>
                  <a:cxn ang="0">
                    <a:pos x="44" y="14"/>
                  </a:cxn>
                  <a:cxn ang="0">
                    <a:pos x="0" y="52"/>
                  </a:cxn>
                  <a:cxn ang="0">
                    <a:pos x="0" y="248"/>
                  </a:cxn>
                  <a:cxn ang="0">
                    <a:pos x="132" y="290"/>
                  </a:cxn>
                  <a:cxn ang="0">
                    <a:pos x="262" y="334"/>
                  </a:cxn>
                  <a:cxn ang="0">
                    <a:pos x="262" y="138"/>
                  </a:cxn>
                  <a:cxn ang="0">
                    <a:pos x="218" y="72"/>
                  </a:cxn>
                </a:cxnLst>
                <a:rect l="0" t="0" r="r" b="b"/>
                <a:pathLst>
                  <a:path w="262" h="334">
                    <a:moveTo>
                      <a:pt x="218" y="72"/>
                    </a:moveTo>
                    <a:cubicBezTo>
                      <a:pt x="196" y="51"/>
                      <a:pt x="161" y="20"/>
                      <a:pt x="132" y="10"/>
                    </a:cubicBezTo>
                    <a:cubicBezTo>
                      <a:pt x="103" y="0"/>
                      <a:pt x="66" y="7"/>
                      <a:pt x="44" y="14"/>
                    </a:cubicBezTo>
                    <a:lnTo>
                      <a:pt x="0" y="52"/>
                    </a:lnTo>
                    <a:lnTo>
                      <a:pt x="0" y="248"/>
                    </a:lnTo>
                    <a:lnTo>
                      <a:pt x="132" y="290"/>
                    </a:lnTo>
                    <a:lnTo>
                      <a:pt x="262" y="334"/>
                    </a:lnTo>
                    <a:lnTo>
                      <a:pt x="262" y="138"/>
                    </a:lnTo>
                    <a:cubicBezTo>
                      <a:pt x="262" y="138"/>
                      <a:pt x="240" y="93"/>
                      <a:pt x="218" y="7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gamma/>
                      <a:shade val="30196"/>
                      <a:invGamma/>
                      <a:alpha val="0"/>
                    </a:srgbClr>
                  </a:gs>
                  <a:gs pos="100000">
                    <a:srgbClr val="FFFFFF">
                      <a:alpha val="67000"/>
                    </a:srgbClr>
                  </a:gs>
                </a:gsLst>
                <a:lin ang="2700000" scaled="1"/>
              </a:gra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宋体"/>
                </a:endParaRPr>
              </a:p>
            </p:txBody>
          </p:sp>
        </p:grpSp>
        <p:grpSp>
          <p:nvGrpSpPr>
            <p:cNvPr id="115" name="Group 182"/>
            <p:cNvGrpSpPr>
              <a:grpSpLocks/>
            </p:cNvGrpSpPr>
            <p:nvPr/>
          </p:nvGrpSpPr>
          <p:grpSpPr bwMode="auto">
            <a:xfrm>
              <a:off x="3555" y="1298"/>
              <a:ext cx="1502" cy="1526"/>
              <a:chOff x="3555" y="1298"/>
              <a:chExt cx="1502" cy="1526"/>
            </a:xfrm>
          </p:grpSpPr>
          <p:sp>
            <p:nvSpPr>
              <p:cNvPr id="116" name="Freeform 9"/>
              <p:cNvSpPr>
                <a:spLocks/>
              </p:cNvSpPr>
              <p:nvPr/>
            </p:nvSpPr>
            <p:spPr bwMode="auto">
              <a:xfrm>
                <a:off x="3555" y="1486"/>
                <a:ext cx="1502" cy="1338"/>
              </a:xfrm>
              <a:custGeom>
                <a:avLst/>
                <a:gdLst>
                  <a:gd name="T0" fmla="*/ 137 w 137"/>
                  <a:gd name="T1" fmla="*/ 0 h 122"/>
                  <a:gd name="T2" fmla="*/ 38 w 137"/>
                  <a:gd name="T3" fmla="*/ 0 h 122"/>
                  <a:gd name="T4" fmla="*/ 0 w 137"/>
                  <a:gd name="T5" fmla="*/ 61 h 122"/>
                  <a:gd name="T6" fmla="*/ 38 w 137"/>
                  <a:gd name="T7" fmla="*/ 122 h 122"/>
                  <a:gd name="T8" fmla="*/ 137 w 137"/>
                  <a:gd name="T9" fmla="*/ 122 h 122"/>
                  <a:gd name="T10" fmla="*/ 137 w 137"/>
                  <a:gd name="T11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" h="122">
                    <a:moveTo>
                      <a:pt x="137" y="0"/>
                    </a:moveTo>
                    <a:lnTo>
                      <a:pt x="38" y="0"/>
                    </a:lnTo>
                    <a:lnTo>
                      <a:pt x="0" y="61"/>
                    </a:lnTo>
                    <a:lnTo>
                      <a:pt x="38" y="122"/>
                    </a:lnTo>
                    <a:lnTo>
                      <a:pt x="137" y="122"/>
                    </a:lnTo>
                    <a:lnTo>
                      <a:pt x="137" y="0"/>
                    </a:lnTo>
                  </a:path>
                </a:pathLst>
              </a:custGeom>
              <a:gradFill rotWithShape="0">
                <a:gsLst>
                  <a:gs pos="0">
                    <a:srgbClr val="AFAFAF"/>
                  </a:gs>
                  <a:gs pos="100000">
                    <a:srgbClr val="EBEBEB"/>
                  </a:gs>
                </a:gsLst>
                <a:lin ang="18900000" scaled="1"/>
              </a:gradFill>
              <a:ln>
                <a:noFill/>
              </a:ln>
              <a:effectLst>
                <a:outerShdw dist="35921" dir="2700000" algn="ctr" rotWithShape="0">
                  <a:srgbClr val="777777"/>
                </a:outerShdw>
              </a:effectLst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7" name="Freeform 10"/>
              <p:cNvSpPr>
                <a:spLocks/>
              </p:cNvSpPr>
              <p:nvPr/>
            </p:nvSpPr>
            <p:spPr bwMode="auto">
              <a:xfrm>
                <a:off x="3555" y="1486"/>
                <a:ext cx="438" cy="1338"/>
              </a:xfrm>
              <a:custGeom>
                <a:avLst/>
                <a:gdLst>
                  <a:gd name="T0" fmla="*/ 40 w 40"/>
                  <a:gd name="T1" fmla="*/ 0 h 122"/>
                  <a:gd name="T2" fmla="*/ 38 w 40"/>
                  <a:gd name="T3" fmla="*/ 0 h 122"/>
                  <a:gd name="T4" fmla="*/ 0 w 40"/>
                  <a:gd name="T5" fmla="*/ 61 h 122"/>
                  <a:gd name="T6" fmla="*/ 38 w 40"/>
                  <a:gd name="T7" fmla="*/ 122 h 122"/>
                  <a:gd name="T8" fmla="*/ 40 w 40"/>
                  <a:gd name="T9" fmla="*/ 122 h 122"/>
                  <a:gd name="T10" fmla="*/ 3 w 40"/>
                  <a:gd name="T11" fmla="*/ 61 h 122"/>
                  <a:gd name="T12" fmla="*/ 40 w 40"/>
                  <a:gd name="T13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122">
                    <a:moveTo>
                      <a:pt x="40" y="0"/>
                    </a:moveTo>
                    <a:lnTo>
                      <a:pt x="38" y="0"/>
                    </a:lnTo>
                    <a:lnTo>
                      <a:pt x="0" y="61"/>
                    </a:lnTo>
                    <a:lnTo>
                      <a:pt x="38" y="122"/>
                    </a:lnTo>
                    <a:lnTo>
                      <a:pt x="40" y="122"/>
                    </a:lnTo>
                    <a:lnTo>
                      <a:pt x="3" y="61"/>
                    </a:lnTo>
                    <a:lnTo>
                      <a:pt x="40" y="0"/>
                    </a:lnTo>
                  </a:path>
                </a:pathLst>
              </a:custGeom>
              <a:gradFill rotWithShape="0">
                <a:gsLst>
                  <a:gs pos="0">
                    <a:srgbClr val="686868"/>
                  </a:gs>
                  <a:gs pos="100000">
                    <a:srgbClr val="EBEBEB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25221E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118" name="Group 65"/>
              <p:cNvGrpSpPr>
                <a:grpSpLocks/>
              </p:cNvGrpSpPr>
              <p:nvPr/>
            </p:nvGrpSpPr>
            <p:grpSpPr bwMode="auto">
              <a:xfrm>
                <a:off x="3878" y="1298"/>
                <a:ext cx="1170" cy="279"/>
                <a:chOff x="722" y="1385"/>
                <a:chExt cx="1170" cy="279"/>
              </a:xfrm>
            </p:grpSpPr>
            <p:sp>
              <p:nvSpPr>
                <p:cNvPr id="120" name="AutoShape 66"/>
                <p:cNvSpPr>
                  <a:spLocks noChangeArrowheads="1"/>
                </p:cNvSpPr>
                <p:nvPr/>
              </p:nvSpPr>
              <p:spPr bwMode="auto">
                <a:xfrm>
                  <a:off x="722" y="1386"/>
                  <a:ext cx="1170" cy="276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636363"/>
                    </a:gs>
                    <a:gs pos="50000">
                      <a:srgbClr val="E7E7E7"/>
                    </a:gs>
                    <a:gs pos="100000">
                      <a:srgbClr val="636363"/>
                    </a:gs>
                  </a:gsLst>
                  <a:lin ang="5400000" scaled="1"/>
                </a:gradFill>
                <a:ln w="12700">
                  <a:solidFill>
                    <a:srgbClr val="808080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333333"/>
                  </a:outerShdw>
                </a:effec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21" name="AutoShape 67"/>
                <p:cNvSpPr>
                  <a:spLocks noChangeArrowheads="1"/>
                </p:cNvSpPr>
                <p:nvPr/>
              </p:nvSpPr>
              <p:spPr bwMode="auto">
                <a:xfrm>
                  <a:off x="781" y="1397"/>
                  <a:ext cx="1052" cy="71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22" name="Freeform 68"/>
                <p:cNvSpPr>
                  <a:spLocks/>
                </p:cNvSpPr>
                <p:nvPr/>
              </p:nvSpPr>
              <p:spPr bwMode="auto">
                <a:xfrm>
                  <a:off x="722" y="1385"/>
                  <a:ext cx="122" cy="279"/>
                </a:xfrm>
                <a:custGeom>
                  <a:avLst/>
                  <a:gdLst>
                    <a:gd name="T0" fmla="*/ 0 w 742"/>
                    <a:gd name="T1" fmla="*/ 742 h 1483"/>
                    <a:gd name="T2" fmla="*/ 742 w 742"/>
                    <a:gd name="T3" fmla="*/ 1483 h 1483"/>
                    <a:gd name="T4" fmla="*/ 742 w 742"/>
                    <a:gd name="T5" fmla="*/ 0 h 1483"/>
                    <a:gd name="T6" fmla="*/ 0 w 742"/>
                    <a:gd name="T7" fmla="*/ 742 h 14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42" h="1483">
                      <a:moveTo>
                        <a:pt x="0" y="742"/>
                      </a:moveTo>
                      <a:cubicBezTo>
                        <a:pt x="0" y="1151"/>
                        <a:pt x="332" y="1483"/>
                        <a:pt x="742" y="1483"/>
                      </a:cubicBezTo>
                      <a:cubicBezTo>
                        <a:pt x="742" y="0"/>
                        <a:pt x="742" y="0"/>
                        <a:pt x="742" y="0"/>
                      </a:cubicBezTo>
                      <a:cubicBezTo>
                        <a:pt x="332" y="0"/>
                        <a:pt x="0" y="332"/>
                        <a:pt x="0" y="742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818181"/>
                    </a:gs>
                    <a:gs pos="100000">
                      <a:srgbClr val="F1F1F1">
                        <a:alpha val="0"/>
                      </a:srgb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23" name="Freeform 69"/>
                <p:cNvSpPr>
                  <a:spLocks/>
                </p:cNvSpPr>
                <p:nvPr/>
              </p:nvSpPr>
              <p:spPr bwMode="auto">
                <a:xfrm flipH="1">
                  <a:off x="1764" y="1385"/>
                  <a:ext cx="128" cy="279"/>
                </a:xfrm>
                <a:custGeom>
                  <a:avLst/>
                  <a:gdLst>
                    <a:gd name="T0" fmla="*/ 0 w 742"/>
                    <a:gd name="T1" fmla="*/ 742 h 1483"/>
                    <a:gd name="T2" fmla="*/ 742 w 742"/>
                    <a:gd name="T3" fmla="*/ 1483 h 1483"/>
                    <a:gd name="T4" fmla="*/ 742 w 742"/>
                    <a:gd name="T5" fmla="*/ 0 h 1483"/>
                    <a:gd name="T6" fmla="*/ 0 w 742"/>
                    <a:gd name="T7" fmla="*/ 742 h 14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42" h="1483">
                      <a:moveTo>
                        <a:pt x="0" y="742"/>
                      </a:moveTo>
                      <a:cubicBezTo>
                        <a:pt x="0" y="1151"/>
                        <a:pt x="332" y="1483"/>
                        <a:pt x="742" y="1483"/>
                      </a:cubicBezTo>
                      <a:cubicBezTo>
                        <a:pt x="742" y="0"/>
                        <a:pt x="742" y="0"/>
                        <a:pt x="742" y="0"/>
                      </a:cubicBezTo>
                      <a:cubicBezTo>
                        <a:pt x="332" y="0"/>
                        <a:pt x="0" y="332"/>
                        <a:pt x="0" y="742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818181"/>
                    </a:gs>
                    <a:gs pos="100000">
                      <a:srgbClr val="F1F1F1">
                        <a:alpha val="0"/>
                      </a:srgb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119" name="Rectangle 159"/>
              <p:cNvSpPr>
                <a:spLocks noChangeArrowheads="1"/>
              </p:cNvSpPr>
              <p:nvPr/>
            </p:nvSpPr>
            <p:spPr bwMode="auto">
              <a:xfrm>
                <a:off x="3963" y="2779"/>
                <a:ext cx="1094" cy="44"/>
              </a:xfrm>
              <a:prstGeom prst="rect">
                <a:avLst/>
              </a:prstGeom>
              <a:gradFill rotWithShape="1"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alpha val="78999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192" name="Group 186"/>
          <p:cNvGrpSpPr>
            <a:grpSpLocks/>
          </p:cNvGrpSpPr>
          <p:nvPr/>
        </p:nvGrpSpPr>
        <p:grpSpPr bwMode="auto">
          <a:xfrm>
            <a:off x="1258888" y="1640235"/>
            <a:ext cx="6691312" cy="4151312"/>
            <a:chOff x="793" y="1305"/>
            <a:chExt cx="4215" cy="2615"/>
          </a:xfrm>
        </p:grpSpPr>
        <p:sp>
          <p:nvSpPr>
            <p:cNvPr id="193" name="Text Box 36"/>
            <p:cNvSpPr txBox="1">
              <a:spLocks noChangeArrowheads="1"/>
            </p:cNvSpPr>
            <p:nvPr/>
          </p:nvSpPr>
          <p:spPr bwMode="gray">
            <a:xfrm>
              <a:off x="2466" y="3670"/>
              <a:ext cx="862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algn="ctr" defTabSz="801688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宋体" pitchFamily="2" charset="-122"/>
                  <a:cs typeface="Arial" pitchFamily="34" charset="0"/>
                </a:rPr>
                <a:t> </a:t>
              </a:r>
              <a:r>
                <a:rPr kumimoji="0" lang="en-US" altLang="zh-CN" sz="2000" b="0" i="0" u="none" strike="noStrike" kern="0" cap="none" spc="0" normalizeH="0" baseline="0" noProof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宋体" pitchFamily="2" charset="-122"/>
                  <a:cs typeface="Arial" pitchFamily="34" charset="0"/>
                </a:rPr>
                <a:t>text</a:t>
              </a:r>
            </a:p>
          </p:txBody>
        </p:sp>
        <p:sp>
          <p:nvSpPr>
            <p:cNvPr id="194" name="Text Box 36"/>
            <p:cNvSpPr txBox="1">
              <a:spLocks noChangeArrowheads="1"/>
            </p:cNvSpPr>
            <p:nvPr/>
          </p:nvSpPr>
          <p:spPr bwMode="gray">
            <a:xfrm>
              <a:off x="2466" y="3011"/>
              <a:ext cx="862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algn="ctr" defTabSz="801688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宋体" pitchFamily="2" charset="-122"/>
                  <a:cs typeface="Arial" pitchFamily="34" charset="0"/>
                </a:rPr>
                <a:t> </a:t>
              </a:r>
              <a:r>
                <a:rPr kumimoji="0" lang="en-US" altLang="zh-CN" sz="2000" b="0" i="0" u="none" strike="noStrike" kern="0" cap="none" spc="0" normalizeH="0" baseline="0" noProof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宋体" pitchFamily="2" charset="-122"/>
                  <a:cs typeface="Arial" pitchFamily="34" charset="0"/>
                </a:rPr>
                <a:t>text</a:t>
              </a:r>
            </a:p>
          </p:txBody>
        </p:sp>
        <p:sp>
          <p:nvSpPr>
            <p:cNvPr id="195" name="Text Box 36"/>
            <p:cNvSpPr txBox="1">
              <a:spLocks noChangeArrowheads="1"/>
            </p:cNvSpPr>
            <p:nvPr/>
          </p:nvSpPr>
          <p:spPr bwMode="gray">
            <a:xfrm>
              <a:off x="4111" y="3106"/>
              <a:ext cx="862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algn="ctr" defTabSz="801688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宋体" pitchFamily="2" charset="-122"/>
                  <a:cs typeface="Arial" pitchFamily="34" charset="0"/>
                </a:rPr>
                <a:t> </a:t>
              </a:r>
              <a:r>
                <a:rPr kumimoji="0" lang="en-US" altLang="zh-CN" sz="2000" b="0" i="0" u="none" strike="noStrike" kern="0" cap="none" spc="0" normalizeH="0" baseline="0" noProof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宋体" pitchFamily="2" charset="-122"/>
                  <a:cs typeface="Arial" pitchFamily="34" charset="0"/>
                </a:rPr>
                <a:t>text</a:t>
              </a:r>
            </a:p>
          </p:txBody>
        </p:sp>
        <p:sp>
          <p:nvSpPr>
            <p:cNvPr id="196" name="Text Box 36"/>
            <p:cNvSpPr txBox="1">
              <a:spLocks noChangeArrowheads="1"/>
            </p:cNvSpPr>
            <p:nvPr/>
          </p:nvSpPr>
          <p:spPr bwMode="gray">
            <a:xfrm>
              <a:off x="811" y="3106"/>
              <a:ext cx="862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algn="ctr" defTabSz="801688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宋体" pitchFamily="2" charset="-122"/>
                  <a:cs typeface="Arial" pitchFamily="34" charset="0"/>
                </a:rPr>
                <a:t> </a:t>
              </a:r>
              <a:r>
                <a:rPr kumimoji="0" lang="en-US" altLang="zh-CN" sz="2000" b="0" i="0" u="none" strike="noStrike" kern="0" cap="none" spc="0" normalizeH="0" baseline="0" noProof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宋体" pitchFamily="2" charset="-122"/>
                  <a:cs typeface="Arial" pitchFamily="34" charset="0"/>
                </a:rPr>
                <a:t>text</a:t>
              </a:r>
            </a:p>
          </p:txBody>
        </p:sp>
        <p:sp>
          <p:nvSpPr>
            <p:cNvPr id="197" name="Text Box 36"/>
            <p:cNvSpPr txBox="1">
              <a:spLocks noChangeArrowheads="1"/>
            </p:cNvSpPr>
            <p:nvPr/>
          </p:nvSpPr>
          <p:spPr bwMode="gray">
            <a:xfrm>
              <a:off x="848" y="1305"/>
              <a:ext cx="862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algn="ctr" defTabSz="801688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en-US" altLang="zh-CN" sz="22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宋体" pitchFamily="2" charset="-122"/>
                  <a:cs typeface="Arial" pitchFamily="34" charset="0"/>
                </a:rPr>
                <a:t> </a:t>
              </a:r>
              <a:r>
                <a:rPr kumimoji="0" lang="en-US" altLang="zh-CN" sz="2200" b="1" i="0" u="none" strike="noStrike" kern="0" cap="none" spc="0" normalizeH="0" baseline="0" noProof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宋体" pitchFamily="2" charset="-122"/>
                  <a:cs typeface="Arial" pitchFamily="34" charset="0"/>
                </a:rPr>
                <a:t>TEXT</a:t>
              </a:r>
            </a:p>
          </p:txBody>
        </p:sp>
        <p:sp>
          <p:nvSpPr>
            <p:cNvPr id="198" name="Text Box 36"/>
            <p:cNvSpPr txBox="1">
              <a:spLocks noChangeArrowheads="1"/>
            </p:cNvSpPr>
            <p:nvPr/>
          </p:nvSpPr>
          <p:spPr bwMode="gray">
            <a:xfrm>
              <a:off x="3978" y="1305"/>
              <a:ext cx="862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algn="ctr" defTabSz="801688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en-US" altLang="zh-CN" sz="22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宋体" pitchFamily="2" charset="-122"/>
                  <a:cs typeface="Arial" pitchFamily="34" charset="0"/>
                </a:rPr>
                <a:t> </a:t>
              </a:r>
              <a:r>
                <a:rPr kumimoji="0" lang="en-US" altLang="zh-CN" sz="2200" b="1" i="0" u="none" strike="noStrike" kern="0" cap="none" spc="0" normalizeH="0" baseline="0" noProof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宋体" pitchFamily="2" charset="-122"/>
                  <a:cs typeface="Arial" pitchFamily="34" charset="0"/>
                </a:rPr>
                <a:t>TEXT</a:t>
              </a:r>
            </a:p>
          </p:txBody>
        </p:sp>
        <p:sp>
          <p:nvSpPr>
            <p:cNvPr id="199" name="Text Box 178"/>
            <p:cNvSpPr txBox="1">
              <a:spLocks noChangeArrowheads="1"/>
            </p:cNvSpPr>
            <p:nvPr/>
          </p:nvSpPr>
          <p:spPr bwMode="auto">
            <a:xfrm>
              <a:off x="793" y="1776"/>
              <a:ext cx="1161" cy="5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01.ADD TEXT 02.ADD TEXT 03.ADD TEXT</a:t>
              </a:r>
            </a:p>
          </p:txBody>
        </p:sp>
        <p:sp>
          <p:nvSpPr>
            <p:cNvPr id="200" name="Text Box 179"/>
            <p:cNvSpPr txBox="1">
              <a:spLocks noChangeArrowheads="1"/>
            </p:cNvSpPr>
            <p:nvPr/>
          </p:nvSpPr>
          <p:spPr bwMode="auto">
            <a:xfrm>
              <a:off x="3847" y="1776"/>
              <a:ext cx="1161" cy="5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01.ADD TEXT 02.ADD TEXT 03.ADD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037456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Group 147"/>
          <p:cNvGrpSpPr>
            <a:grpSpLocks/>
          </p:cNvGrpSpPr>
          <p:nvPr/>
        </p:nvGrpSpPr>
        <p:grpSpPr bwMode="auto">
          <a:xfrm>
            <a:off x="1549400" y="1556792"/>
            <a:ext cx="6297613" cy="4405312"/>
            <a:chOff x="976" y="1257"/>
            <a:chExt cx="3967" cy="2775"/>
          </a:xfrm>
        </p:grpSpPr>
        <p:grpSp>
          <p:nvGrpSpPr>
            <p:cNvPr id="54" name="Group 146"/>
            <p:cNvGrpSpPr>
              <a:grpSpLocks/>
            </p:cNvGrpSpPr>
            <p:nvPr/>
          </p:nvGrpSpPr>
          <p:grpSpPr bwMode="auto">
            <a:xfrm>
              <a:off x="976" y="1257"/>
              <a:ext cx="3967" cy="2775"/>
              <a:chOff x="976" y="1257"/>
              <a:chExt cx="3967" cy="2775"/>
            </a:xfrm>
          </p:grpSpPr>
          <p:grpSp>
            <p:nvGrpSpPr>
              <p:cNvPr id="62" name="Group 144"/>
              <p:cNvGrpSpPr>
                <a:grpSpLocks/>
              </p:cNvGrpSpPr>
              <p:nvPr/>
            </p:nvGrpSpPr>
            <p:grpSpPr bwMode="auto">
              <a:xfrm>
                <a:off x="976" y="1257"/>
                <a:ext cx="3493" cy="2775"/>
                <a:chOff x="976" y="1257"/>
                <a:chExt cx="3493" cy="2775"/>
              </a:xfrm>
            </p:grpSpPr>
            <p:grpSp>
              <p:nvGrpSpPr>
                <p:cNvPr id="87" name="Group 143"/>
                <p:cNvGrpSpPr>
                  <a:grpSpLocks/>
                </p:cNvGrpSpPr>
                <p:nvPr/>
              </p:nvGrpSpPr>
              <p:grpSpPr bwMode="auto">
                <a:xfrm>
                  <a:off x="976" y="1257"/>
                  <a:ext cx="3493" cy="2521"/>
                  <a:chOff x="976" y="1257"/>
                  <a:chExt cx="3493" cy="2521"/>
                </a:xfrm>
              </p:grpSpPr>
              <p:sp>
                <p:nvSpPr>
                  <p:cNvPr id="89" name="Freeform 94"/>
                  <p:cNvSpPr>
                    <a:spLocks/>
                  </p:cNvSpPr>
                  <p:nvPr/>
                </p:nvSpPr>
                <p:spPr bwMode="auto">
                  <a:xfrm>
                    <a:off x="976" y="1929"/>
                    <a:ext cx="1088" cy="1849"/>
                  </a:xfrm>
                  <a:custGeom>
                    <a:avLst/>
                    <a:gdLst>
                      <a:gd name="T0" fmla="*/ 14 w 107"/>
                      <a:gd name="T1" fmla="*/ 0 h 182"/>
                      <a:gd name="T2" fmla="*/ 94 w 107"/>
                      <a:gd name="T3" fmla="*/ 0 h 182"/>
                      <a:gd name="T4" fmla="*/ 94 w 107"/>
                      <a:gd name="T5" fmla="*/ 21 h 182"/>
                      <a:gd name="T6" fmla="*/ 107 w 107"/>
                      <a:gd name="T7" fmla="*/ 33 h 182"/>
                      <a:gd name="T8" fmla="*/ 107 w 107"/>
                      <a:gd name="T9" fmla="*/ 33 h 182"/>
                      <a:gd name="T10" fmla="*/ 107 w 107"/>
                      <a:gd name="T11" fmla="*/ 158 h 182"/>
                      <a:gd name="T12" fmla="*/ 107 w 107"/>
                      <a:gd name="T13" fmla="*/ 160 h 182"/>
                      <a:gd name="T14" fmla="*/ 54 w 107"/>
                      <a:gd name="T15" fmla="*/ 182 h 182"/>
                      <a:gd name="T16" fmla="*/ 0 w 107"/>
                      <a:gd name="T17" fmla="*/ 160 h 182"/>
                      <a:gd name="T18" fmla="*/ 0 w 107"/>
                      <a:gd name="T19" fmla="*/ 158 h 182"/>
                      <a:gd name="T20" fmla="*/ 0 w 107"/>
                      <a:gd name="T21" fmla="*/ 33 h 182"/>
                      <a:gd name="T22" fmla="*/ 0 w 107"/>
                      <a:gd name="T23" fmla="*/ 33 h 182"/>
                      <a:gd name="T24" fmla="*/ 14 w 107"/>
                      <a:gd name="T25" fmla="*/ 21 h 182"/>
                      <a:gd name="T26" fmla="*/ 14 w 107"/>
                      <a:gd name="T27" fmla="*/ 0 h 18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107" h="182">
                        <a:moveTo>
                          <a:pt x="14" y="0"/>
                        </a:moveTo>
                        <a:lnTo>
                          <a:pt x="94" y="0"/>
                        </a:lnTo>
                        <a:lnTo>
                          <a:pt x="94" y="21"/>
                        </a:lnTo>
                        <a:cubicBezTo>
                          <a:pt x="101" y="24"/>
                          <a:pt x="106" y="28"/>
                          <a:pt x="107" y="33"/>
                        </a:cubicBezTo>
                        <a:lnTo>
                          <a:pt x="107" y="33"/>
                        </a:lnTo>
                        <a:cubicBezTo>
                          <a:pt x="107" y="75"/>
                          <a:pt x="107" y="117"/>
                          <a:pt x="107" y="158"/>
                        </a:cubicBezTo>
                        <a:cubicBezTo>
                          <a:pt x="107" y="159"/>
                          <a:pt x="107" y="159"/>
                          <a:pt x="107" y="160"/>
                        </a:cubicBezTo>
                        <a:cubicBezTo>
                          <a:pt x="107" y="172"/>
                          <a:pt x="83" y="182"/>
                          <a:pt x="54" y="182"/>
                        </a:cubicBezTo>
                        <a:cubicBezTo>
                          <a:pt x="24" y="182"/>
                          <a:pt x="0" y="172"/>
                          <a:pt x="0" y="160"/>
                        </a:cubicBezTo>
                        <a:cubicBezTo>
                          <a:pt x="0" y="159"/>
                          <a:pt x="0" y="159"/>
                          <a:pt x="0" y="158"/>
                        </a:cubicBezTo>
                        <a:cubicBezTo>
                          <a:pt x="0" y="117"/>
                          <a:pt x="0" y="75"/>
                          <a:pt x="0" y="33"/>
                        </a:cubicBezTo>
                        <a:lnTo>
                          <a:pt x="0" y="33"/>
                        </a:lnTo>
                        <a:cubicBezTo>
                          <a:pt x="2" y="28"/>
                          <a:pt x="7" y="24"/>
                          <a:pt x="14" y="21"/>
                        </a:cubicBezTo>
                        <a:lnTo>
                          <a:pt x="14" y="0"/>
                        </a:lnTo>
                      </a:path>
                    </a:pathLst>
                  </a:custGeom>
                  <a:gradFill rotWithShape="0">
                    <a:gsLst>
                      <a:gs pos="0">
                        <a:srgbClr val="96D1FF"/>
                      </a:gs>
                      <a:gs pos="50000">
                        <a:srgbClr val="F5F5F5"/>
                      </a:gs>
                      <a:gs pos="100000">
                        <a:srgbClr val="96D1FF"/>
                      </a:gs>
                    </a:gsLst>
                    <a:lin ang="0" scaled="1"/>
                  </a:gradFill>
                  <a:ln w="0" cap="flat" cmpd="sng">
                    <a:solidFill>
                      <a:srgbClr val="80808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>
                    <a:outerShdw dist="25400" dir="5400000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90" name="Freeform 69"/>
                  <p:cNvSpPr>
                    <a:spLocks/>
                  </p:cNvSpPr>
                  <p:nvPr/>
                </p:nvSpPr>
                <p:spPr bwMode="auto">
                  <a:xfrm>
                    <a:off x="1158" y="1257"/>
                    <a:ext cx="3311" cy="1615"/>
                  </a:xfrm>
                  <a:custGeom>
                    <a:avLst/>
                    <a:gdLst>
                      <a:gd name="T0" fmla="*/ 125 w 252"/>
                      <a:gd name="T1" fmla="*/ 0 h 159"/>
                      <a:gd name="T2" fmla="*/ 229 w 252"/>
                      <a:gd name="T3" fmla="*/ 57 h 159"/>
                      <a:gd name="T4" fmla="*/ 230 w 252"/>
                      <a:gd name="T5" fmla="*/ 58 h 159"/>
                      <a:gd name="T6" fmla="*/ 252 w 252"/>
                      <a:gd name="T7" fmla="*/ 48 h 159"/>
                      <a:gd name="T8" fmla="*/ 226 w 252"/>
                      <a:gd name="T9" fmla="*/ 90 h 159"/>
                      <a:gd name="T10" fmla="*/ 176 w 252"/>
                      <a:gd name="T11" fmla="*/ 84 h 159"/>
                      <a:gd name="T12" fmla="*/ 197 w 252"/>
                      <a:gd name="T13" fmla="*/ 74 h 159"/>
                      <a:gd name="T14" fmla="*/ 125 w 252"/>
                      <a:gd name="T15" fmla="*/ 35 h 159"/>
                      <a:gd name="T16" fmla="*/ 36 w 252"/>
                      <a:gd name="T17" fmla="*/ 154 h 159"/>
                      <a:gd name="T18" fmla="*/ 3 w 252"/>
                      <a:gd name="T19" fmla="*/ 159 h 159"/>
                      <a:gd name="T20" fmla="*/ 0 w 252"/>
                      <a:gd name="T21" fmla="*/ 130 h 159"/>
                      <a:gd name="T22" fmla="*/ 125 w 252"/>
                      <a:gd name="T23" fmla="*/ 0 h 1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252" h="159">
                        <a:moveTo>
                          <a:pt x="125" y="0"/>
                        </a:moveTo>
                        <a:cubicBezTo>
                          <a:pt x="168" y="0"/>
                          <a:pt x="206" y="23"/>
                          <a:pt x="229" y="57"/>
                        </a:cubicBezTo>
                        <a:cubicBezTo>
                          <a:pt x="229" y="57"/>
                          <a:pt x="230" y="59"/>
                          <a:pt x="230" y="58"/>
                        </a:cubicBezTo>
                        <a:lnTo>
                          <a:pt x="252" y="48"/>
                        </a:lnTo>
                        <a:lnTo>
                          <a:pt x="226" y="90"/>
                        </a:lnTo>
                        <a:lnTo>
                          <a:pt x="176" y="84"/>
                        </a:lnTo>
                        <a:lnTo>
                          <a:pt x="197" y="74"/>
                        </a:lnTo>
                        <a:cubicBezTo>
                          <a:pt x="180" y="51"/>
                          <a:pt x="153" y="35"/>
                          <a:pt x="125" y="35"/>
                        </a:cubicBezTo>
                        <a:cubicBezTo>
                          <a:pt x="73" y="35"/>
                          <a:pt x="31" y="82"/>
                          <a:pt x="36" y="154"/>
                        </a:cubicBezTo>
                        <a:lnTo>
                          <a:pt x="3" y="159"/>
                        </a:lnTo>
                        <a:cubicBezTo>
                          <a:pt x="1" y="150"/>
                          <a:pt x="0" y="140"/>
                          <a:pt x="0" y="130"/>
                        </a:cubicBezTo>
                        <a:cubicBezTo>
                          <a:pt x="0" y="59"/>
                          <a:pt x="56" y="0"/>
                          <a:pt x="125" y="0"/>
                        </a:cubicBezTo>
                      </a:path>
                    </a:pathLst>
                  </a:custGeom>
                  <a:gradFill rotWithShape="0">
                    <a:gsLst>
                      <a:gs pos="0">
                        <a:srgbClr val="D7D7D7">
                          <a:alpha val="44000"/>
                        </a:srgbClr>
                      </a:gs>
                      <a:gs pos="100000">
                        <a:srgbClr val="8B8B8B"/>
                      </a:gs>
                    </a:gsLst>
                    <a:lin ang="27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25221E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91" name="Freeform 116"/>
                  <p:cNvSpPr>
                    <a:spLocks/>
                  </p:cNvSpPr>
                  <p:nvPr/>
                </p:nvSpPr>
                <p:spPr bwMode="auto">
                  <a:xfrm>
                    <a:off x="1040" y="2464"/>
                    <a:ext cx="976" cy="1216"/>
                  </a:xfrm>
                  <a:custGeom>
                    <a:avLst/>
                    <a:gdLst>
                      <a:gd name="T0" fmla="*/ 48 w 95"/>
                      <a:gd name="T1" fmla="*/ 120 h 120"/>
                      <a:gd name="T2" fmla="*/ 0 w 95"/>
                      <a:gd name="T3" fmla="*/ 103 h 120"/>
                      <a:gd name="T4" fmla="*/ 0 w 95"/>
                      <a:gd name="T5" fmla="*/ 49 h 120"/>
                      <a:gd name="T6" fmla="*/ 95 w 95"/>
                      <a:gd name="T7" fmla="*/ 0 h 120"/>
                      <a:gd name="T8" fmla="*/ 95 w 95"/>
                      <a:gd name="T9" fmla="*/ 102 h 120"/>
                      <a:gd name="T10" fmla="*/ 48 w 95"/>
                      <a:gd name="T11" fmla="*/ 120 h 1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95" h="120">
                        <a:moveTo>
                          <a:pt x="48" y="120"/>
                        </a:moveTo>
                        <a:cubicBezTo>
                          <a:pt x="23" y="120"/>
                          <a:pt x="2" y="113"/>
                          <a:pt x="0" y="103"/>
                        </a:cubicBezTo>
                        <a:lnTo>
                          <a:pt x="0" y="49"/>
                        </a:lnTo>
                        <a:lnTo>
                          <a:pt x="95" y="0"/>
                        </a:lnTo>
                        <a:lnTo>
                          <a:pt x="95" y="102"/>
                        </a:lnTo>
                        <a:cubicBezTo>
                          <a:pt x="95" y="117"/>
                          <a:pt x="56" y="120"/>
                          <a:pt x="48" y="120"/>
                        </a:cubicBezTo>
                      </a:path>
                    </a:pathLst>
                  </a:custGeom>
                  <a:gradFill rotWithShape="0">
                    <a:gsLst>
                      <a:gs pos="0">
                        <a:srgbClr val="0062C3">
                          <a:alpha val="75000"/>
                        </a:srgbClr>
                      </a:gs>
                      <a:gs pos="50000">
                        <a:srgbClr val="4DA5FF">
                          <a:alpha val="48000"/>
                        </a:srgbClr>
                      </a:gs>
                      <a:gs pos="100000">
                        <a:srgbClr val="0062C3">
                          <a:alpha val="75000"/>
                        </a:srgbClr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0" cap="flat" cmpd="sng">
                        <a:solidFill>
                          <a:srgbClr val="25221E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92" name="Freeform 89"/>
                  <p:cNvSpPr>
                    <a:spLocks noEditPoints="1"/>
                  </p:cNvSpPr>
                  <p:nvPr/>
                </p:nvSpPr>
                <p:spPr bwMode="auto">
                  <a:xfrm>
                    <a:off x="1017" y="1736"/>
                    <a:ext cx="1006" cy="274"/>
                  </a:xfrm>
                  <a:custGeom>
                    <a:avLst/>
                    <a:gdLst>
                      <a:gd name="T0" fmla="*/ 50 w 99"/>
                      <a:gd name="T1" fmla="*/ 0 h 27"/>
                      <a:gd name="T2" fmla="*/ 99 w 99"/>
                      <a:gd name="T3" fmla="*/ 14 h 27"/>
                      <a:gd name="T4" fmla="*/ 50 w 99"/>
                      <a:gd name="T5" fmla="*/ 27 h 27"/>
                      <a:gd name="T6" fmla="*/ 0 w 99"/>
                      <a:gd name="T7" fmla="*/ 14 h 27"/>
                      <a:gd name="T8" fmla="*/ 50 w 99"/>
                      <a:gd name="T9" fmla="*/ 0 h 27"/>
                      <a:gd name="T10" fmla="*/ 50 w 99"/>
                      <a:gd name="T11" fmla="*/ 2 h 27"/>
                      <a:gd name="T12" fmla="*/ 95 w 99"/>
                      <a:gd name="T13" fmla="*/ 11 h 27"/>
                      <a:gd name="T14" fmla="*/ 50 w 99"/>
                      <a:gd name="T15" fmla="*/ 20 h 27"/>
                      <a:gd name="T16" fmla="*/ 5 w 99"/>
                      <a:gd name="T17" fmla="*/ 11 h 27"/>
                      <a:gd name="T18" fmla="*/ 50 w 99"/>
                      <a:gd name="T19" fmla="*/ 2 h 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99" h="27">
                        <a:moveTo>
                          <a:pt x="50" y="0"/>
                        </a:moveTo>
                        <a:cubicBezTo>
                          <a:pt x="77" y="0"/>
                          <a:pt x="99" y="6"/>
                          <a:pt x="99" y="14"/>
                        </a:cubicBezTo>
                        <a:cubicBezTo>
                          <a:pt x="99" y="21"/>
                          <a:pt x="77" y="27"/>
                          <a:pt x="50" y="27"/>
                        </a:cubicBezTo>
                        <a:cubicBezTo>
                          <a:pt x="22" y="27"/>
                          <a:pt x="0" y="21"/>
                          <a:pt x="0" y="14"/>
                        </a:cubicBezTo>
                        <a:cubicBezTo>
                          <a:pt x="0" y="6"/>
                          <a:pt x="22" y="0"/>
                          <a:pt x="50" y="0"/>
                        </a:cubicBezTo>
                        <a:moveTo>
                          <a:pt x="50" y="2"/>
                        </a:moveTo>
                        <a:cubicBezTo>
                          <a:pt x="75" y="2"/>
                          <a:pt x="95" y="6"/>
                          <a:pt x="95" y="11"/>
                        </a:cubicBezTo>
                        <a:cubicBezTo>
                          <a:pt x="95" y="16"/>
                          <a:pt x="75" y="20"/>
                          <a:pt x="50" y="20"/>
                        </a:cubicBezTo>
                        <a:cubicBezTo>
                          <a:pt x="25" y="20"/>
                          <a:pt x="5" y="16"/>
                          <a:pt x="5" y="11"/>
                        </a:cubicBezTo>
                        <a:cubicBezTo>
                          <a:pt x="5" y="6"/>
                          <a:pt x="25" y="2"/>
                          <a:pt x="50" y="2"/>
                        </a:cubicBezTo>
                      </a:path>
                    </a:pathLst>
                  </a:custGeom>
                  <a:gradFill rotWithShape="0">
                    <a:gsLst>
                      <a:gs pos="0">
                        <a:srgbClr val="95C9FF"/>
                      </a:gs>
                      <a:gs pos="100000">
                        <a:srgbClr val="0077EE"/>
                      </a:gs>
                    </a:gsLst>
                    <a:lin ang="0" scaled="1"/>
                  </a:gradFill>
                  <a:ln w="0" cap="flat" cmpd="sng">
                    <a:solidFill>
                      <a:srgbClr val="4D4D4D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93" name="Freeform 96"/>
                  <p:cNvSpPr>
                    <a:spLocks/>
                  </p:cNvSpPr>
                  <p:nvPr/>
                </p:nvSpPr>
                <p:spPr bwMode="auto">
                  <a:xfrm>
                    <a:off x="976" y="2142"/>
                    <a:ext cx="651" cy="600"/>
                  </a:xfrm>
                  <a:custGeom>
                    <a:avLst/>
                    <a:gdLst>
                      <a:gd name="T0" fmla="*/ 0 w 64"/>
                      <a:gd name="T1" fmla="*/ 59 h 59"/>
                      <a:gd name="T2" fmla="*/ 0 w 64"/>
                      <a:gd name="T3" fmla="*/ 12 h 59"/>
                      <a:gd name="T4" fmla="*/ 0 w 64"/>
                      <a:gd name="T5" fmla="*/ 12 h 59"/>
                      <a:gd name="T6" fmla="*/ 13 w 64"/>
                      <a:gd name="T7" fmla="*/ 0 h 59"/>
                      <a:gd name="T8" fmla="*/ 14 w 64"/>
                      <a:gd name="T9" fmla="*/ 1 h 59"/>
                      <a:gd name="T10" fmla="*/ 14 w 64"/>
                      <a:gd name="T11" fmla="*/ 2 h 59"/>
                      <a:gd name="T12" fmla="*/ 54 w 64"/>
                      <a:gd name="T13" fmla="*/ 13 h 59"/>
                      <a:gd name="T14" fmla="*/ 64 w 64"/>
                      <a:gd name="T15" fmla="*/ 13 h 59"/>
                      <a:gd name="T16" fmla="*/ 64 w 64"/>
                      <a:gd name="T17" fmla="*/ 13 h 59"/>
                      <a:gd name="T18" fmla="*/ 0 w 64"/>
                      <a:gd name="T19" fmla="*/ 59 h 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64" h="59">
                        <a:moveTo>
                          <a:pt x="0" y="59"/>
                        </a:moveTo>
                        <a:cubicBezTo>
                          <a:pt x="0" y="43"/>
                          <a:pt x="0" y="27"/>
                          <a:pt x="0" y="12"/>
                        </a:cubicBezTo>
                        <a:lnTo>
                          <a:pt x="0" y="12"/>
                        </a:lnTo>
                        <a:cubicBezTo>
                          <a:pt x="2" y="7"/>
                          <a:pt x="6" y="4"/>
                          <a:pt x="13" y="0"/>
                        </a:cubicBezTo>
                        <a:lnTo>
                          <a:pt x="14" y="1"/>
                        </a:lnTo>
                        <a:cubicBezTo>
                          <a:pt x="14" y="1"/>
                          <a:pt x="14" y="1"/>
                          <a:pt x="14" y="2"/>
                        </a:cubicBezTo>
                        <a:cubicBezTo>
                          <a:pt x="14" y="8"/>
                          <a:pt x="32" y="13"/>
                          <a:pt x="54" y="13"/>
                        </a:cubicBezTo>
                        <a:cubicBezTo>
                          <a:pt x="57" y="13"/>
                          <a:pt x="60" y="13"/>
                          <a:pt x="64" y="13"/>
                        </a:cubicBezTo>
                        <a:lnTo>
                          <a:pt x="64" y="13"/>
                        </a:lnTo>
                        <a:cubicBezTo>
                          <a:pt x="21" y="15"/>
                          <a:pt x="6" y="41"/>
                          <a:pt x="0" y="59"/>
                        </a:cubicBezTo>
                      </a:path>
                    </a:pathLst>
                  </a:custGeom>
                  <a:gradFill rotWithShape="1">
                    <a:gsLst>
                      <a:gs pos="0">
                        <a:srgbClr val="FFFFFF">
                          <a:alpha val="52000"/>
                        </a:srgbClr>
                      </a:gs>
                      <a:gs pos="100000">
                        <a:srgbClr val="FFFFFF">
                          <a:alpha val="8000"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94" name="Freeform 110"/>
                  <p:cNvSpPr>
                    <a:spLocks noEditPoints="1"/>
                  </p:cNvSpPr>
                  <p:nvPr/>
                </p:nvSpPr>
                <p:spPr bwMode="auto">
                  <a:xfrm>
                    <a:off x="1017" y="1736"/>
                    <a:ext cx="1006" cy="244"/>
                  </a:xfrm>
                  <a:custGeom>
                    <a:avLst/>
                    <a:gdLst>
                      <a:gd name="T0" fmla="*/ 50 w 99"/>
                      <a:gd name="T1" fmla="*/ 0 h 24"/>
                      <a:gd name="T2" fmla="*/ 99 w 99"/>
                      <a:gd name="T3" fmla="*/ 12 h 24"/>
                      <a:gd name="T4" fmla="*/ 50 w 99"/>
                      <a:gd name="T5" fmla="*/ 24 h 24"/>
                      <a:gd name="T6" fmla="*/ 0 w 99"/>
                      <a:gd name="T7" fmla="*/ 12 h 24"/>
                      <a:gd name="T8" fmla="*/ 50 w 99"/>
                      <a:gd name="T9" fmla="*/ 0 h 24"/>
                      <a:gd name="T10" fmla="*/ 50 w 99"/>
                      <a:gd name="T11" fmla="*/ 2 h 24"/>
                      <a:gd name="T12" fmla="*/ 95 w 99"/>
                      <a:gd name="T13" fmla="*/ 11 h 24"/>
                      <a:gd name="T14" fmla="*/ 50 w 99"/>
                      <a:gd name="T15" fmla="*/ 20 h 24"/>
                      <a:gd name="T16" fmla="*/ 5 w 99"/>
                      <a:gd name="T17" fmla="*/ 11 h 24"/>
                      <a:gd name="T18" fmla="*/ 50 w 99"/>
                      <a:gd name="T19" fmla="*/ 2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99" h="24">
                        <a:moveTo>
                          <a:pt x="50" y="0"/>
                        </a:moveTo>
                        <a:cubicBezTo>
                          <a:pt x="77" y="0"/>
                          <a:pt x="99" y="6"/>
                          <a:pt x="99" y="12"/>
                        </a:cubicBezTo>
                        <a:cubicBezTo>
                          <a:pt x="99" y="19"/>
                          <a:pt x="77" y="24"/>
                          <a:pt x="50" y="24"/>
                        </a:cubicBezTo>
                        <a:cubicBezTo>
                          <a:pt x="22" y="24"/>
                          <a:pt x="0" y="19"/>
                          <a:pt x="0" y="12"/>
                        </a:cubicBezTo>
                        <a:cubicBezTo>
                          <a:pt x="0" y="6"/>
                          <a:pt x="22" y="0"/>
                          <a:pt x="50" y="0"/>
                        </a:cubicBezTo>
                        <a:moveTo>
                          <a:pt x="50" y="2"/>
                        </a:moveTo>
                        <a:cubicBezTo>
                          <a:pt x="75" y="2"/>
                          <a:pt x="95" y="6"/>
                          <a:pt x="95" y="11"/>
                        </a:cubicBezTo>
                        <a:cubicBezTo>
                          <a:pt x="95" y="16"/>
                          <a:pt x="75" y="20"/>
                          <a:pt x="50" y="20"/>
                        </a:cubicBezTo>
                        <a:cubicBezTo>
                          <a:pt x="25" y="20"/>
                          <a:pt x="5" y="16"/>
                          <a:pt x="5" y="11"/>
                        </a:cubicBezTo>
                        <a:cubicBezTo>
                          <a:pt x="5" y="6"/>
                          <a:pt x="25" y="2"/>
                          <a:pt x="50" y="2"/>
                        </a:cubicBezTo>
                      </a:path>
                    </a:pathLst>
                  </a:custGeom>
                  <a:gradFill rotWithShape="0">
                    <a:gsLst>
                      <a:gs pos="0">
                        <a:srgbClr val="91C7FF"/>
                      </a:gs>
                      <a:gs pos="50000">
                        <a:srgbClr val="FFFFFF"/>
                      </a:gs>
                      <a:gs pos="100000">
                        <a:srgbClr val="91C7FF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0" cap="flat" cmpd="sng">
                        <a:solidFill>
                          <a:srgbClr val="25221E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95" name="Freeform 91"/>
                  <p:cNvSpPr>
                    <a:spLocks/>
                  </p:cNvSpPr>
                  <p:nvPr/>
                </p:nvSpPr>
                <p:spPr bwMode="auto">
                  <a:xfrm>
                    <a:off x="1068" y="1756"/>
                    <a:ext cx="915" cy="102"/>
                  </a:xfrm>
                  <a:custGeom>
                    <a:avLst/>
                    <a:gdLst>
                      <a:gd name="T0" fmla="*/ 45 w 90"/>
                      <a:gd name="T1" fmla="*/ 0 h 10"/>
                      <a:gd name="T2" fmla="*/ 90 w 90"/>
                      <a:gd name="T3" fmla="*/ 9 h 10"/>
                      <a:gd name="T4" fmla="*/ 90 w 90"/>
                      <a:gd name="T5" fmla="*/ 10 h 10"/>
                      <a:gd name="T6" fmla="*/ 45 w 90"/>
                      <a:gd name="T7" fmla="*/ 4 h 10"/>
                      <a:gd name="T8" fmla="*/ 0 w 90"/>
                      <a:gd name="T9" fmla="*/ 10 h 10"/>
                      <a:gd name="T10" fmla="*/ 0 w 90"/>
                      <a:gd name="T11" fmla="*/ 9 h 10"/>
                      <a:gd name="T12" fmla="*/ 45 w 90"/>
                      <a:gd name="T13" fmla="*/ 0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90" h="10">
                        <a:moveTo>
                          <a:pt x="45" y="0"/>
                        </a:moveTo>
                        <a:cubicBezTo>
                          <a:pt x="70" y="0"/>
                          <a:pt x="90" y="4"/>
                          <a:pt x="90" y="9"/>
                        </a:cubicBezTo>
                        <a:cubicBezTo>
                          <a:pt x="90" y="9"/>
                          <a:pt x="90" y="10"/>
                          <a:pt x="90" y="10"/>
                        </a:cubicBezTo>
                        <a:cubicBezTo>
                          <a:pt x="81" y="6"/>
                          <a:pt x="64" y="4"/>
                          <a:pt x="45" y="4"/>
                        </a:cubicBezTo>
                        <a:cubicBezTo>
                          <a:pt x="26" y="4"/>
                          <a:pt x="9" y="6"/>
                          <a:pt x="0" y="10"/>
                        </a:cubicBezTo>
                        <a:cubicBezTo>
                          <a:pt x="0" y="9"/>
                          <a:pt x="0" y="9"/>
                          <a:pt x="0" y="9"/>
                        </a:cubicBezTo>
                        <a:cubicBezTo>
                          <a:pt x="0" y="4"/>
                          <a:pt x="20" y="0"/>
                          <a:pt x="45" y="0"/>
                        </a:cubicBezTo>
                      </a:path>
                    </a:pathLst>
                  </a:custGeom>
                  <a:gradFill rotWithShape="0">
                    <a:gsLst>
                      <a:gs pos="0">
                        <a:srgbClr val="3C3C3C">
                          <a:alpha val="42999"/>
                        </a:srgbClr>
                      </a:gs>
                      <a:gs pos="50000">
                        <a:srgbClr val="007DFA">
                          <a:alpha val="48000"/>
                        </a:srgbClr>
                      </a:gs>
                      <a:gs pos="100000">
                        <a:srgbClr val="3C3C3C">
                          <a:alpha val="42999"/>
                        </a:srgbClr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0" cap="flat" cmpd="sng">
                        <a:solidFill>
                          <a:srgbClr val="25221E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96" name="Freeform 92"/>
                  <p:cNvSpPr>
                    <a:spLocks/>
                  </p:cNvSpPr>
                  <p:nvPr/>
                </p:nvSpPr>
                <p:spPr bwMode="auto">
                  <a:xfrm>
                    <a:off x="1068" y="1777"/>
                    <a:ext cx="915" cy="152"/>
                  </a:xfrm>
                  <a:custGeom>
                    <a:avLst/>
                    <a:gdLst>
                      <a:gd name="T0" fmla="*/ 63 w 90"/>
                      <a:gd name="T1" fmla="*/ 0 h 15"/>
                      <a:gd name="T2" fmla="*/ 90 w 90"/>
                      <a:gd name="T3" fmla="*/ 7 h 15"/>
                      <a:gd name="T4" fmla="*/ 45 w 90"/>
                      <a:gd name="T5" fmla="*/ 15 h 15"/>
                      <a:gd name="T6" fmla="*/ 0 w 90"/>
                      <a:gd name="T7" fmla="*/ 7 h 15"/>
                      <a:gd name="T8" fmla="*/ 45 w 90"/>
                      <a:gd name="T9" fmla="*/ 0 h 15"/>
                      <a:gd name="T10" fmla="*/ 53 w 90"/>
                      <a:gd name="T11" fmla="*/ 0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90" h="15">
                        <a:moveTo>
                          <a:pt x="63" y="0"/>
                        </a:moveTo>
                        <a:cubicBezTo>
                          <a:pt x="79" y="1"/>
                          <a:pt x="90" y="4"/>
                          <a:pt x="90" y="7"/>
                        </a:cubicBezTo>
                        <a:cubicBezTo>
                          <a:pt x="90" y="11"/>
                          <a:pt x="70" y="15"/>
                          <a:pt x="45" y="15"/>
                        </a:cubicBezTo>
                        <a:cubicBezTo>
                          <a:pt x="20" y="15"/>
                          <a:pt x="0" y="11"/>
                          <a:pt x="0" y="7"/>
                        </a:cubicBezTo>
                        <a:cubicBezTo>
                          <a:pt x="0" y="3"/>
                          <a:pt x="20" y="0"/>
                          <a:pt x="45" y="0"/>
                        </a:cubicBezTo>
                        <a:cubicBezTo>
                          <a:pt x="48" y="0"/>
                          <a:pt x="50" y="0"/>
                          <a:pt x="53" y="0"/>
                        </a:cubicBezTo>
                      </a:path>
                    </a:pathLst>
                  </a:custGeom>
                  <a:noFill/>
                  <a:ln w="28575" cap="flat" cmpd="sng">
                    <a:solidFill>
                      <a:srgbClr val="FFFF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64B3FF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97" name="Oval 90"/>
                  <p:cNvSpPr>
                    <a:spLocks noChangeArrowheads="1"/>
                  </p:cNvSpPr>
                  <p:nvPr/>
                </p:nvSpPr>
                <p:spPr bwMode="auto">
                  <a:xfrm>
                    <a:off x="1068" y="1777"/>
                    <a:ext cx="909" cy="165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FFFFFF">
                          <a:alpha val="50999"/>
                        </a:srgbClr>
                      </a:gs>
                      <a:gs pos="100000">
                        <a:srgbClr val="50B1FF">
                          <a:alpha val="67999"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0" algn="ctr">
                        <a:solidFill>
                          <a:srgbClr val="25221E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98" name="Freeform 100"/>
                  <p:cNvSpPr>
                    <a:spLocks/>
                  </p:cNvSpPr>
                  <p:nvPr/>
                </p:nvSpPr>
                <p:spPr bwMode="auto">
                  <a:xfrm>
                    <a:off x="1017" y="2386"/>
                    <a:ext cx="1016" cy="661"/>
                  </a:xfrm>
                  <a:custGeom>
                    <a:avLst/>
                    <a:gdLst>
                      <a:gd name="T0" fmla="*/ 45 w 100"/>
                      <a:gd name="T1" fmla="*/ 19 h 65"/>
                      <a:gd name="T2" fmla="*/ 97 w 100"/>
                      <a:gd name="T3" fmla="*/ 7 h 65"/>
                      <a:gd name="T4" fmla="*/ 55 w 100"/>
                      <a:gd name="T5" fmla="*/ 45 h 65"/>
                      <a:gd name="T6" fmla="*/ 3 w 100"/>
                      <a:gd name="T7" fmla="*/ 58 h 65"/>
                      <a:gd name="T8" fmla="*/ 45 w 100"/>
                      <a:gd name="T9" fmla="*/ 19 h 6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0" h="65">
                        <a:moveTo>
                          <a:pt x="45" y="19"/>
                        </a:moveTo>
                        <a:cubicBezTo>
                          <a:pt x="71" y="5"/>
                          <a:pt x="94" y="0"/>
                          <a:pt x="97" y="7"/>
                        </a:cubicBezTo>
                        <a:cubicBezTo>
                          <a:pt x="100" y="14"/>
                          <a:pt x="81" y="31"/>
                          <a:pt x="55" y="45"/>
                        </a:cubicBezTo>
                        <a:cubicBezTo>
                          <a:pt x="29" y="59"/>
                          <a:pt x="6" y="65"/>
                          <a:pt x="3" y="58"/>
                        </a:cubicBezTo>
                        <a:cubicBezTo>
                          <a:pt x="0" y="51"/>
                          <a:pt x="19" y="33"/>
                          <a:pt x="45" y="19"/>
                        </a:cubicBezTo>
                      </a:path>
                    </a:pathLst>
                  </a:custGeom>
                  <a:gradFill rotWithShape="0">
                    <a:gsLst>
                      <a:gs pos="0">
                        <a:srgbClr val="FFFFFF"/>
                      </a:gs>
                      <a:gs pos="100000">
                        <a:srgbClr val="3CA1FF"/>
                      </a:gs>
                    </a:gsLst>
                    <a:lin ang="189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0" cap="flat" cmpd="sng">
                        <a:solidFill>
                          <a:srgbClr val="25221E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99" name="Rectangle 97"/>
                  <p:cNvSpPr>
                    <a:spLocks noChangeArrowheads="1"/>
                  </p:cNvSpPr>
                  <p:nvPr/>
                </p:nvSpPr>
                <p:spPr bwMode="auto">
                  <a:xfrm>
                    <a:off x="1027" y="2498"/>
                    <a:ext cx="23" cy="803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FFFFFF">
                          <a:alpha val="0"/>
                        </a:srgbClr>
                      </a:gs>
                      <a:gs pos="50000">
                        <a:srgbClr val="FFFFFF"/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25221E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00" name="Rectangle 98"/>
                  <p:cNvSpPr>
                    <a:spLocks noChangeArrowheads="1"/>
                  </p:cNvSpPr>
                  <p:nvPr/>
                </p:nvSpPr>
                <p:spPr bwMode="auto">
                  <a:xfrm>
                    <a:off x="1078" y="2752"/>
                    <a:ext cx="11" cy="630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FFFFFF">
                          <a:alpha val="0"/>
                        </a:srgbClr>
                      </a:gs>
                      <a:gs pos="50000">
                        <a:srgbClr val="FFFFFF"/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0" algn="ctr">
                        <a:solidFill>
                          <a:srgbClr val="25221E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01" name="Oval 93"/>
                  <p:cNvSpPr>
                    <a:spLocks noChangeArrowheads="1"/>
                  </p:cNvSpPr>
                  <p:nvPr/>
                </p:nvSpPr>
                <p:spPr bwMode="auto">
                  <a:xfrm>
                    <a:off x="1118" y="2041"/>
                    <a:ext cx="814" cy="233"/>
                  </a:xfrm>
                  <a:prstGeom prst="ellipse">
                    <a:avLst/>
                  </a:prstGeom>
                  <a:noFill/>
                  <a:ln w="12700" algn="ctr">
                    <a:solidFill>
                      <a:srgbClr val="FFFFFF"/>
                    </a:solidFill>
                    <a:prstDash val="sysDot"/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02" name="Oval 95"/>
                  <p:cNvSpPr>
                    <a:spLocks noChangeArrowheads="1"/>
                  </p:cNvSpPr>
                  <p:nvPr/>
                </p:nvSpPr>
                <p:spPr bwMode="auto">
                  <a:xfrm>
                    <a:off x="1057" y="2234"/>
                    <a:ext cx="214" cy="213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FFFFFF"/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0" algn="ctr">
                        <a:solidFill>
                          <a:srgbClr val="25221E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03" name="Rectangle 99"/>
                  <p:cNvSpPr>
                    <a:spLocks noChangeArrowheads="1"/>
                  </p:cNvSpPr>
                  <p:nvPr/>
                </p:nvSpPr>
                <p:spPr bwMode="auto">
                  <a:xfrm>
                    <a:off x="1932" y="2498"/>
                    <a:ext cx="44" cy="803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FFFFFF">
                          <a:alpha val="0"/>
                        </a:srgbClr>
                      </a:gs>
                      <a:gs pos="50000">
                        <a:srgbClr val="FFFFFF">
                          <a:alpha val="53999"/>
                        </a:srgb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0" algn="ctr">
                        <a:solidFill>
                          <a:srgbClr val="25221E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  <p:sp>
              <p:nvSpPr>
                <p:cNvPr id="88" name="Freeform 109"/>
                <p:cNvSpPr>
                  <a:spLocks/>
                </p:cNvSpPr>
                <p:nvPr/>
              </p:nvSpPr>
              <p:spPr bwMode="auto">
                <a:xfrm>
                  <a:off x="976" y="3626"/>
                  <a:ext cx="1088" cy="406"/>
                </a:xfrm>
                <a:custGeom>
                  <a:avLst/>
                  <a:gdLst>
                    <a:gd name="T0" fmla="*/ 107 w 107"/>
                    <a:gd name="T1" fmla="*/ 40 h 40"/>
                    <a:gd name="T2" fmla="*/ 107 w 107"/>
                    <a:gd name="T3" fmla="*/ 1 h 40"/>
                    <a:gd name="T4" fmla="*/ 54 w 107"/>
                    <a:gd name="T5" fmla="*/ 17 h 40"/>
                    <a:gd name="T6" fmla="*/ 0 w 107"/>
                    <a:gd name="T7" fmla="*/ 0 h 40"/>
                    <a:gd name="T8" fmla="*/ 0 w 107"/>
                    <a:gd name="T9" fmla="*/ 40 h 40"/>
                    <a:gd name="T10" fmla="*/ 107 w 107"/>
                    <a:gd name="T11" fmla="*/ 4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7" h="40">
                      <a:moveTo>
                        <a:pt x="107" y="40"/>
                      </a:moveTo>
                      <a:cubicBezTo>
                        <a:pt x="107" y="27"/>
                        <a:pt x="107" y="14"/>
                        <a:pt x="107" y="1"/>
                      </a:cubicBezTo>
                      <a:cubicBezTo>
                        <a:pt x="101" y="10"/>
                        <a:pt x="79" y="17"/>
                        <a:pt x="54" y="17"/>
                      </a:cubicBezTo>
                      <a:cubicBezTo>
                        <a:pt x="28" y="17"/>
                        <a:pt x="6" y="10"/>
                        <a:pt x="0" y="0"/>
                      </a:cubicBezTo>
                      <a:cubicBezTo>
                        <a:pt x="0" y="13"/>
                        <a:pt x="0" y="26"/>
                        <a:pt x="0" y="40"/>
                      </a:cubicBezTo>
                      <a:lnTo>
                        <a:pt x="107" y="40"/>
                      </a:lnTo>
                    </a:path>
                  </a:pathLst>
                </a:custGeom>
                <a:gradFill rotWithShape="0">
                  <a:gsLst>
                    <a:gs pos="0">
                      <a:srgbClr val="BABABA"/>
                    </a:gs>
                    <a:gs pos="100000">
                      <a:srgbClr val="EBEBEB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0" cap="flat" cmpd="sng">
                      <a:solidFill>
                        <a:srgbClr val="25221E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63" name="Group 145"/>
              <p:cNvGrpSpPr>
                <a:grpSpLocks/>
              </p:cNvGrpSpPr>
              <p:nvPr/>
            </p:nvGrpSpPr>
            <p:grpSpPr bwMode="auto">
              <a:xfrm>
                <a:off x="3696" y="2251"/>
                <a:ext cx="1247" cy="1505"/>
                <a:chOff x="3696" y="2251"/>
                <a:chExt cx="1247" cy="1505"/>
              </a:xfrm>
            </p:grpSpPr>
            <p:sp>
              <p:nvSpPr>
                <p:cNvPr id="80" name="Freeform 73"/>
                <p:cNvSpPr>
                  <a:spLocks/>
                </p:cNvSpPr>
                <p:nvPr/>
              </p:nvSpPr>
              <p:spPr bwMode="auto">
                <a:xfrm flipH="1">
                  <a:off x="3742" y="3475"/>
                  <a:ext cx="1088" cy="281"/>
                </a:xfrm>
                <a:custGeom>
                  <a:avLst/>
                  <a:gdLst>
                    <a:gd name="T0" fmla="*/ 0 w 81"/>
                    <a:gd name="T1" fmla="*/ 30 h 30"/>
                    <a:gd name="T2" fmla="*/ 41 w 81"/>
                    <a:gd name="T3" fmla="*/ 0 h 30"/>
                    <a:gd name="T4" fmla="*/ 81 w 81"/>
                    <a:gd name="T5" fmla="*/ 30 h 30"/>
                    <a:gd name="T6" fmla="*/ 0 w 81"/>
                    <a:gd name="T7" fmla="*/ 3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1" h="30">
                      <a:moveTo>
                        <a:pt x="0" y="30"/>
                      </a:moveTo>
                      <a:cubicBezTo>
                        <a:pt x="6" y="13"/>
                        <a:pt x="22" y="0"/>
                        <a:pt x="41" y="0"/>
                      </a:cubicBezTo>
                      <a:cubicBezTo>
                        <a:pt x="60" y="0"/>
                        <a:pt x="76" y="13"/>
                        <a:pt x="81" y="30"/>
                      </a:cubicBezTo>
                      <a:lnTo>
                        <a:pt x="0" y="30"/>
                      </a:lnTo>
                    </a:path>
                  </a:pathLst>
                </a:custGeom>
                <a:gradFill rotWithShape="0">
                  <a:gsLst>
                    <a:gs pos="0">
                      <a:srgbClr val="BABABA"/>
                    </a:gs>
                    <a:gs pos="100000">
                      <a:srgbClr val="EBEBEB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0" cap="flat" cmpd="sng">
                      <a:solidFill>
                        <a:srgbClr val="25221E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grpSp>
              <p:nvGrpSpPr>
                <p:cNvPr id="81" name="Group 78"/>
                <p:cNvGrpSpPr>
                  <a:grpSpLocks/>
                </p:cNvGrpSpPr>
                <p:nvPr/>
              </p:nvGrpSpPr>
              <p:grpSpPr bwMode="auto">
                <a:xfrm>
                  <a:off x="3696" y="2251"/>
                  <a:ext cx="1247" cy="1273"/>
                  <a:chOff x="3033" y="1945"/>
                  <a:chExt cx="672" cy="686"/>
                </a:xfrm>
              </p:grpSpPr>
              <p:sp>
                <p:nvSpPr>
                  <p:cNvPr id="82" name="Oval 79"/>
                  <p:cNvSpPr>
                    <a:spLocks noChangeArrowheads="1"/>
                  </p:cNvSpPr>
                  <p:nvPr/>
                </p:nvSpPr>
                <p:spPr bwMode="auto">
                  <a:xfrm rot="-70674">
                    <a:off x="3033" y="1945"/>
                    <a:ext cx="672" cy="686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0056AD"/>
                      </a:gs>
                      <a:gs pos="100000">
                        <a:srgbClr val="004576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0" algn="ctr">
                        <a:solidFill>
                          <a:srgbClr val="25221E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83" name="Oval 80"/>
                  <p:cNvSpPr>
                    <a:spLocks noChangeArrowheads="1"/>
                  </p:cNvSpPr>
                  <p:nvPr/>
                </p:nvSpPr>
                <p:spPr bwMode="auto">
                  <a:xfrm rot="-70674">
                    <a:off x="3042" y="1946"/>
                    <a:ext cx="651" cy="67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0083FF"/>
                      </a:gs>
                      <a:gs pos="100000">
                        <a:srgbClr val="0053A6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0" algn="ctr">
                        <a:solidFill>
                          <a:srgbClr val="25221E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84" name="Oval 81"/>
                  <p:cNvSpPr>
                    <a:spLocks noChangeArrowheads="1"/>
                  </p:cNvSpPr>
                  <p:nvPr/>
                </p:nvSpPr>
                <p:spPr bwMode="auto">
                  <a:xfrm rot="-70674">
                    <a:off x="3135" y="1952"/>
                    <a:ext cx="453" cy="278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EBEBEB">
                          <a:alpha val="84000"/>
                        </a:srgbClr>
                      </a:gs>
                      <a:gs pos="100000">
                        <a:srgbClr val="EBEBEB">
                          <a:alpha val="0"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85" name="Oval 82"/>
                  <p:cNvSpPr>
                    <a:spLocks noChangeArrowheads="1"/>
                  </p:cNvSpPr>
                  <p:nvPr/>
                </p:nvSpPr>
                <p:spPr bwMode="auto">
                  <a:xfrm rot="-70674">
                    <a:off x="3241" y="1950"/>
                    <a:ext cx="222" cy="10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EBEBEB">
                          <a:alpha val="87000"/>
                        </a:srgbClr>
                      </a:gs>
                      <a:gs pos="100000">
                        <a:srgbClr val="EBEBEB">
                          <a:alpha val="0"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86" name="Oval 83"/>
                  <p:cNvSpPr>
                    <a:spLocks noChangeArrowheads="1"/>
                  </p:cNvSpPr>
                  <p:nvPr/>
                </p:nvSpPr>
                <p:spPr bwMode="auto">
                  <a:xfrm rot="-87280">
                    <a:off x="3088" y="2194"/>
                    <a:ext cx="565" cy="405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EBEBEB">
                          <a:alpha val="0"/>
                        </a:srgbClr>
                      </a:gs>
                      <a:gs pos="100000">
                        <a:srgbClr val="EBEBEB">
                          <a:alpha val="30000"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</p:grpSp>
          <p:grpSp>
            <p:nvGrpSpPr>
              <p:cNvPr id="64" name="Group 132"/>
              <p:cNvGrpSpPr>
                <a:grpSpLocks/>
              </p:cNvGrpSpPr>
              <p:nvPr/>
            </p:nvGrpSpPr>
            <p:grpSpPr bwMode="auto">
              <a:xfrm>
                <a:off x="1156" y="2021"/>
                <a:ext cx="810" cy="1618"/>
                <a:chOff x="1115" y="1985"/>
                <a:chExt cx="810" cy="1618"/>
              </a:xfrm>
            </p:grpSpPr>
            <p:grpSp>
              <p:nvGrpSpPr>
                <p:cNvPr id="65" name="Group 119"/>
                <p:cNvGrpSpPr>
                  <a:grpSpLocks/>
                </p:cNvGrpSpPr>
                <p:nvPr/>
              </p:nvGrpSpPr>
              <p:grpSpPr bwMode="auto">
                <a:xfrm>
                  <a:off x="1517" y="3096"/>
                  <a:ext cx="408" cy="408"/>
                  <a:chOff x="2245" y="2840"/>
                  <a:chExt cx="536" cy="536"/>
                </a:xfrm>
              </p:grpSpPr>
              <p:sp>
                <p:nvSpPr>
                  <p:cNvPr id="78" name="Oval 19"/>
                  <p:cNvSpPr>
                    <a:spLocks noChangeArrowheads="1"/>
                  </p:cNvSpPr>
                  <p:nvPr/>
                </p:nvSpPr>
                <p:spPr bwMode="auto">
                  <a:xfrm>
                    <a:off x="2245" y="2840"/>
                    <a:ext cx="536" cy="536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FF">
                          <a:alpha val="49001"/>
                        </a:srgbClr>
                      </a:gs>
                      <a:gs pos="100000">
                        <a:srgbClr val="D0D0D0">
                          <a:alpha val="46001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12700">
                    <a:solidFill>
                      <a:srgbClr val="777777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45791" dir="2021404" algn="ctr" rotWithShape="0">
                            <a:srgbClr val="808080">
                              <a:alpha val="50000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5pPr>
                    <a:lvl6pPr marL="25146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6pPr>
                    <a:lvl7pPr marL="29718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7pPr>
                    <a:lvl8pPr marL="34290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8pPr>
                    <a:lvl9pPr marL="38862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zh-CN" sz="1800" b="0" i="0" u="none" strike="noStrike" kern="0" cap="none" spc="0" normalizeH="0" baseline="0" noProof="1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itchFamily="34" charset="0"/>
                      <a:ea typeface="宋体" pitchFamily="2" charset="-122"/>
                      <a:cs typeface="Arial" pitchFamily="34" charset="0"/>
                    </a:endParaRPr>
                  </a:p>
                </p:txBody>
              </p:sp>
              <p:sp>
                <p:nvSpPr>
                  <p:cNvPr id="79" name="Oval 30"/>
                  <p:cNvSpPr>
                    <a:spLocks noChangeArrowheads="1"/>
                  </p:cNvSpPr>
                  <p:nvPr/>
                </p:nvSpPr>
                <p:spPr bwMode="auto">
                  <a:xfrm>
                    <a:off x="2365" y="2859"/>
                    <a:ext cx="296" cy="208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FF"/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5pPr>
                    <a:lvl6pPr marL="25146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6pPr>
                    <a:lvl7pPr marL="29718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7pPr>
                    <a:lvl8pPr marL="34290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8pPr>
                    <a:lvl9pPr marL="38862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zh-CN" sz="1800" b="0" i="0" u="none" strike="noStrike" kern="0" cap="none" spc="0" normalizeH="0" baseline="0" noProof="1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itchFamily="34" charset="0"/>
                      <a:ea typeface="宋体" pitchFamily="2" charset="-122"/>
                      <a:cs typeface="Arial" pitchFamily="34" charset="0"/>
                    </a:endParaRPr>
                  </a:p>
                </p:txBody>
              </p:sp>
            </p:grpSp>
            <p:grpSp>
              <p:nvGrpSpPr>
                <p:cNvPr id="66" name="Group 120"/>
                <p:cNvGrpSpPr>
                  <a:grpSpLocks/>
                </p:cNvGrpSpPr>
                <p:nvPr/>
              </p:nvGrpSpPr>
              <p:grpSpPr bwMode="auto">
                <a:xfrm>
                  <a:off x="1115" y="3195"/>
                  <a:ext cx="408" cy="408"/>
                  <a:chOff x="2245" y="2840"/>
                  <a:chExt cx="536" cy="536"/>
                </a:xfrm>
              </p:grpSpPr>
              <p:sp>
                <p:nvSpPr>
                  <p:cNvPr id="76" name="Oval 19"/>
                  <p:cNvSpPr>
                    <a:spLocks noChangeArrowheads="1"/>
                  </p:cNvSpPr>
                  <p:nvPr/>
                </p:nvSpPr>
                <p:spPr bwMode="auto">
                  <a:xfrm>
                    <a:off x="2245" y="2840"/>
                    <a:ext cx="536" cy="536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FF">
                          <a:alpha val="49001"/>
                        </a:srgbClr>
                      </a:gs>
                      <a:gs pos="100000">
                        <a:srgbClr val="D0D0D0">
                          <a:alpha val="46001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12700">
                    <a:solidFill>
                      <a:srgbClr val="777777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45791" dir="2021404" algn="ctr" rotWithShape="0">
                            <a:srgbClr val="808080">
                              <a:alpha val="50000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5pPr>
                    <a:lvl6pPr marL="25146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6pPr>
                    <a:lvl7pPr marL="29718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7pPr>
                    <a:lvl8pPr marL="34290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8pPr>
                    <a:lvl9pPr marL="38862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zh-CN" sz="1800" b="0" i="0" u="none" strike="noStrike" kern="0" cap="none" spc="0" normalizeH="0" baseline="0" noProof="1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itchFamily="34" charset="0"/>
                      <a:ea typeface="宋体" pitchFamily="2" charset="-122"/>
                      <a:cs typeface="Arial" pitchFamily="34" charset="0"/>
                    </a:endParaRPr>
                  </a:p>
                </p:txBody>
              </p:sp>
              <p:sp>
                <p:nvSpPr>
                  <p:cNvPr id="77" name="Oval 30"/>
                  <p:cNvSpPr>
                    <a:spLocks noChangeArrowheads="1"/>
                  </p:cNvSpPr>
                  <p:nvPr/>
                </p:nvSpPr>
                <p:spPr bwMode="auto">
                  <a:xfrm>
                    <a:off x="2365" y="2859"/>
                    <a:ext cx="296" cy="208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FF"/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5pPr>
                    <a:lvl6pPr marL="25146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6pPr>
                    <a:lvl7pPr marL="29718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7pPr>
                    <a:lvl8pPr marL="34290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8pPr>
                    <a:lvl9pPr marL="38862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zh-CN" sz="1800" b="0" i="0" u="none" strike="noStrike" kern="0" cap="none" spc="0" normalizeH="0" baseline="0" noProof="1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itchFamily="34" charset="0"/>
                      <a:ea typeface="宋体" pitchFamily="2" charset="-122"/>
                      <a:cs typeface="Arial" pitchFamily="34" charset="0"/>
                    </a:endParaRPr>
                  </a:p>
                </p:txBody>
              </p:sp>
            </p:grpSp>
            <p:grpSp>
              <p:nvGrpSpPr>
                <p:cNvPr id="67" name="Group 123"/>
                <p:cNvGrpSpPr>
                  <a:grpSpLocks/>
                </p:cNvGrpSpPr>
                <p:nvPr/>
              </p:nvGrpSpPr>
              <p:grpSpPr bwMode="auto">
                <a:xfrm>
                  <a:off x="1189" y="2812"/>
                  <a:ext cx="408" cy="408"/>
                  <a:chOff x="2245" y="2840"/>
                  <a:chExt cx="536" cy="536"/>
                </a:xfrm>
              </p:grpSpPr>
              <p:sp>
                <p:nvSpPr>
                  <p:cNvPr id="74" name="Oval 19"/>
                  <p:cNvSpPr>
                    <a:spLocks noChangeArrowheads="1"/>
                  </p:cNvSpPr>
                  <p:nvPr/>
                </p:nvSpPr>
                <p:spPr bwMode="auto">
                  <a:xfrm>
                    <a:off x="2245" y="2840"/>
                    <a:ext cx="536" cy="536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FF">
                          <a:alpha val="49001"/>
                        </a:srgbClr>
                      </a:gs>
                      <a:gs pos="100000">
                        <a:srgbClr val="D0D0D0">
                          <a:alpha val="46001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12700">
                    <a:solidFill>
                      <a:srgbClr val="777777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45791" dir="2021404" algn="ctr" rotWithShape="0">
                            <a:srgbClr val="808080">
                              <a:alpha val="50000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5pPr>
                    <a:lvl6pPr marL="25146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6pPr>
                    <a:lvl7pPr marL="29718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7pPr>
                    <a:lvl8pPr marL="34290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8pPr>
                    <a:lvl9pPr marL="38862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zh-CN" sz="1800" b="0" i="0" u="none" strike="noStrike" kern="0" cap="none" spc="0" normalizeH="0" baseline="0" noProof="1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itchFamily="34" charset="0"/>
                      <a:ea typeface="宋体" pitchFamily="2" charset="-122"/>
                      <a:cs typeface="Arial" pitchFamily="34" charset="0"/>
                    </a:endParaRPr>
                  </a:p>
                </p:txBody>
              </p:sp>
              <p:sp>
                <p:nvSpPr>
                  <p:cNvPr id="75" name="Oval 30"/>
                  <p:cNvSpPr>
                    <a:spLocks noChangeArrowheads="1"/>
                  </p:cNvSpPr>
                  <p:nvPr/>
                </p:nvSpPr>
                <p:spPr bwMode="auto">
                  <a:xfrm>
                    <a:off x="2365" y="2859"/>
                    <a:ext cx="296" cy="208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FF"/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5pPr>
                    <a:lvl6pPr marL="25146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6pPr>
                    <a:lvl7pPr marL="29718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7pPr>
                    <a:lvl8pPr marL="34290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8pPr>
                    <a:lvl9pPr marL="38862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zh-CN" sz="1800" b="0" i="0" u="none" strike="noStrike" kern="0" cap="none" spc="0" normalizeH="0" baseline="0" noProof="1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itchFamily="34" charset="0"/>
                      <a:ea typeface="宋体" pitchFamily="2" charset="-122"/>
                      <a:cs typeface="Arial" pitchFamily="34" charset="0"/>
                    </a:endParaRPr>
                  </a:p>
                </p:txBody>
              </p:sp>
            </p:grpSp>
            <p:grpSp>
              <p:nvGrpSpPr>
                <p:cNvPr id="68" name="Group 126"/>
                <p:cNvGrpSpPr>
                  <a:grpSpLocks/>
                </p:cNvGrpSpPr>
                <p:nvPr/>
              </p:nvGrpSpPr>
              <p:grpSpPr bwMode="auto">
                <a:xfrm>
                  <a:off x="1176" y="2380"/>
                  <a:ext cx="408" cy="408"/>
                  <a:chOff x="2245" y="2840"/>
                  <a:chExt cx="536" cy="536"/>
                </a:xfrm>
              </p:grpSpPr>
              <p:sp>
                <p:nvSpPr>
                  <p:cNvPr id="72" name="Oval 19"/>
                  <p:cNvSpPr>
                    <a:spLocks noChangeArrowheads="1"/>
                  </p:cNvSpPr>
                  <p:nvPr/>
                </p:nvSpPr>
                <p:spPr bwMode="auto">
                  <a:xfrm>
                    <a:off x="2245" y="2840"/>
                    <a:ext cx="536" cy="536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FF">
                          <a:alpha val="49001"/>
                        </a:srgbClr>
                      </a:gs>
                      <a:gs pos="100000">
                        <a:srgbClr val="D0D0D0">
                          <a:alpha val="46001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12700">
                    <a:solidFill>
                      <a:srgbClr val="777777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45791" dir="2021404" algn="ctr" rotWithShape="0">
                            <a:srgbClr val="808080">
                              <a:alpha val="50000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5pPr>
                    <a:lvl6pPr marL="25146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6pPr>
                    <a:lvl7pPr marL="29718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7pPr>
                    <a:lvl8pPr marL="34290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8pPr>
                    <a:lvl9pPr marL="38862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zh-CN" sz="1800" b="0" i="0" u="none" strike="noStrike" kern="0" cap="none" spc="0" normalizeH="0" baseline="0" noProof="1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itchFamily="34" charset="0"/>
                      <a:ea typeface="宋体" pitchFamily="2" charset="-122"/>
                      <a:cs typeface="Arial" pitchFamily="34" charset="0"/>
                    </a:endParaRPr>
                  </a:p>
                </p:txBody>
              </p:sp>
              <p:sp>
                <p:nvSpPr>
                  <p:cNvPr id="73" name="Oval 30"/>
                  <p:cNvSpPr>
                    <a:spLocks noChangeArrowheads="1"/>
                  </p:cNvSpPr>
                  <p:nvPr/>
                </p:nvSpPr>
                <p:spPr bwMode="auto">
                  <a:xfrm>
                    <a:off x="2365" y="2859"/>
                    <a:ext cx="296" cy="208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FF"/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5pPr>
                    <a:lvl6pPr marL="25146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6pPr>
                    <a:lvl7pPr marL="29718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7pPr>
                    <a:lvl8pPr marL="34290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8pPr>
                    <a:lvl9pPr marL="38862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zh-CN" sz="1800" b="0" i="0" u="none" strike="noStrike" kern="0" cap="none" spc="0" normalizeH="0" baseline="0" noProof="1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itchFamily="34" charset="0"/>
                      <a:ea typeface="宋体" pitchFamily="2" charset="-122"/>
                      <a:cs typeface="Arial" pitchFamily="34" charset="0"/>
                    </a:endParaRPr>
                  </a:p>
                </p:txBody>
              </p:sp>
            </p:grpSp>
            <p:grpSp>
              <p:nvGrpSpPr>
                <p:cNvPr id="69" name="Group 129"/>
                <p:cNvGrpSpPr>
                  <a:grpSpLocks/>
                </p:cNvGrpSpPr>
                <p:nvPr/>
              </p:nvGrpSpPr>
              <p:grpSpPr bwMode="auto">
                <a:xfrm>
                  <a:off x="1271" y="1985"/>
                  <a:ext cx="408" cy="408"/>
                  <a:chOff x="2245" y="2840"/>
                  <a:chExt cx="536" cy="536"/>
                </a:xfrm>
              </p:grpSpPr>
              <p:sp>
                <p:nvSpPr>
                  <p:cNvPr id="70" name="Oval 19"/>
                  <p:cNvSpPr>
                    <a:spLocks noChangeArrowheads="1"/>
                  </p:cNvSpPr>
                  <p:nvPr/>
                </p:nvSpPr>
                <p:spPr bwMode="auto">
                  <a:xfrm>
                    <a:off x="2245" y="2840"/>
                    <a:ext cx="536" cy="536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FF">
                          <a:alpha val="49001"/>
                        </a:srgbClr>
                      </a:gs>
                      <a:gs pos="100000">
                        <a:srgbClr val="D0D0D0">
                          <a:alpha val="46001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12700">
                    <a:solidFill>
                      <a:srgbClr val="777777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45791" dir="2021404" algn="ctr" rotWithShape="0">
                            <a:srgbClr val="808080">
                              <a:alpha val="50000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5pPr>
                    <a:lvl6pPr marL="25146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6pPr>
                    <a:lvl7pPr marL="29718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7pPr>
                    <a:lvl8pPr marL="34290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8pPr>
                    <a:lvl9pPr marL="38862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zh-CN" sz="1800" b="0" i="0" u="none" strike="noStrike" kern="0" cap="none" spc="0" normalizeH="0" baseline="0" noProof="1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itchFamily="34" charset="0"/>
                      <a:ea typeface="宋体" pitchFamily="2" charset="-122"/>
                      <a:cs typeface="Arial" pitchFamily="34" charset="0"/>
                    </a:endParaRPr>
                  </a:p>
                </p:txBody>
              </p:sp>
              <p:sp>
                <p:nvSpPr>
                  <p:cNvPr id="71" name="Oval 30"/>
                  <p:cNvSpPr>
                    <a:spLocks noChangeArrowheads="1"/>
                  </p:cNvSpPr>
                  <p:nvPr/>
                </p:nvSpPr>
                <p:spPr bwMode="auto">
                  <a:xfrm>
                    <a:off x="2365" y="2859"/>
                    <a:ext cx="296" cy="208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FF"/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5pPr>
                    <a:lvl6pPr marL="25146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6pPr>
                    <a:lvl7pPr marL="29718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7pPr>
                    <a:lvl8pPr marL="34290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8pPr>
                    <a:lvl9pPr marL="38862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zh-CN" sz="1800" b="0" i="0" u="none" strike="noStrike" kern="0" cap="none" spc="0" normalizeH="0" baseline="0" noProof="1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itchFamily="34" charset="0"/>
                      <a:ea typeface="宋体" pitchFamily="2" charset="-122"/>
                      <a:cs typeface="Arial" pitchFamily="34" charset="0"/>
                    </a:endParaRPr>
                  </a:p>
                </p:txBody>
              </p:sp>
            </p:grpSp>
          </p:grpSp>
        </p:grpSp>
        <p:sp>
          <p:nvSpPr>
            <p:cNvPr id="55" name="Text Box 36"/>
            <p:cNvSpPr txBox="1">
              <a:spLocks noChangeArrowheads="1"/>
            </p:cNvSpPr>
            <p:nvPr/>
          </p:nvSpPr>
          <p:spPr bwMode="gray">
            <a:xfrm>
              <a:off x="2423" y="1301"/>
              <a:ext cx="862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algn="ctr" defTabSz="801688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en-US" altLang="zh-CN" sz="2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宋体" pitchFamily="2" charset="-122"/>
                  <a:cs typeface="Arial" pitchFamily="34" charset="0"/>
                </a:rPr>
                <a:t> </a:t>
              </a:r>
              <a:r>
                <a:rPr kumimoji="0" lang="en-US" altLang="zh-CN" sz="2200" b="0" i="0" u="none" strike="noStrike" kern="0" cap="none" spc="0" normalizeH="0" baseline="0" noProof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宋体" pitchFamily="2" charset="-122"/>
                  <a:cs typeface="Arial" pitchFamily="34" charset="0"/>
                </a:rPr>
                <a:t>text</a:t>
              </a:r>
            </a:p>
          </p:txBody>
        </p:sp>
        <p:sp>
          <p:nvSpPr>
            <p:cNvPr id="56" name="Text Box 36"/>
            <p:cNvSpPr txBox="1">
              <a:spLocks noChangeArrowheads="1"/>
            </p:cNvSpPr>
            <p:nvPr/>
          </p:nvSpPr>
          <p:spPr bwMode="gray">
            <a:xfrm>
              <a:off x="3957" y="2715"/>
              <a:ext cx="725" cy="3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algn="ctr" defTabSz="801688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000" b="1" i="0" u="none" strike="noStrike" kern="0" cap="none" spc="0" normalizeH="0" baseline="0" noProof="1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宋体" pitchFamily="2" charset="-122"/>
                  <a:cs typeface="Arial" pitchFamily="34" charset="0"/>
                </a:rPr>
                <a:t>text</a:t>
              </a:r>
            </a:p>
          </p:txBody>
        </p:sp>
        <p:sp>
          <p:nvSpPr>
            <p:cNvPr id="57" name="Text Box 36"/>
            <p:cNvSpPr txBox="1">
              <a:spLocks noChangeArrowheads="1"/>
            </p:cNvSpPr>
            <p:nvPr/>
          </p:nvSpPr>
          <p:spPr bwMode="gray">
            <a:xfrm>
              <a:off x="1181" y="3308"/>
              <a:ext cx="399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algn="ctr" defTabSz="801688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宋体" pitchFamily="2" charset="-122"/>
                  <a:cs typeface="Arial" pitchFamily="34" charset="0"/>
                </a:rPr>
                <a:t>text</a:t>
              </a:r>
            </a:p>
          </p:txBody>
        </p:sp>
        <p:sp>
          <p:nvSpPr>
            <p:cNvPr id="58" name="Text Box 36"/>
            <p:cNvSpPr txBox="1">
              <a:spLocks noChangeArrowheads="1"/>
            </p:cNvSpPr>
            <p:nvPr/>
          </p:nvSpPr>
          <p:spPr bwMode="gray">
            <a:xfrm>
              <a:off x="1558" y="3220"/>
              <a:ext cx="399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algn="ctr" defTabSz="801688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宋体" pitchFamily="2" charset="-122"/>
                  <a:cs typeface="Arial" pitchFamily="34" charset="0"/>
                </a:rPr>
                <a:t>text</a:t>
              </a:r>
            </a:p>
          </p:txBody>
        </p:sp>
        <p:sp>
          <p:nvSpPr>
            <p:cNvPr id="59" name="Text Box 36"/>
            <p:cNvSpPr txBox="1">
              <a:spLocks noChangeArrowheads="1"/>
            </p:cNvSpPr>
            <p:nvPr/>
          </p:nvSpPr>
          <p:spPr bwMode="gray">
            <a:xfrm>
              <a:off x="1236" y="2938"/>
              <a:ext cx="399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algn="ctr" defTabSz="801688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宋体" pitchFamily="2" charset="-122"/>
                  <a:cs typeface="Arial" pitchFamily="34" charset="0"/>
                </a:rPr>
                <a:t>text</a:t>
              </a:r>
            </a:p>
          </p:txBody>
        </p:sp>
        <p:sp>
          <p:nvSpPr>
            <p:cNvPr id="60" name="Text Box 36"/>
            <p:cNvSpPr txBox="1">
              <a:spLocks noChangeArrowheads="1"/>
            </p:cNvSpPr>
            <p:nvPr/>
          </p:nvSpPr>
          <p:spPr bwMode="gray">
            <a:xfrm>
              <a:off x="1219" y="2496"/>
              <a:ext cx="399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algn="ctr" defTabSz="801688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宋体" pitchFamily="2" charset="-122"/>
                  <a:cs typeface="Arial" pitchFamily="34" charset="0"/>
                </a:rPr>
                <a:t>text</a:t>
              </a:r>
            </a:p>
          </p:txBody>
        </p:sp>
        <p:sp>
          <p:nvSpPr>
            <p:cNvPr id="61" name="Text Box 36"/>
            <p:cNvSpPr txBox="1">
              <a:spLocks noChangeArrowheads="1"/>
            </p:cNvSpPr>
            <p:nvPr/>
          </p:nvSpPr>
          <p:spPr bwMode="gray">
            <a:xfrm>
              <a:off x="1318" y="2103"/>
              <a:ext cx="399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algn="ctr" defTabSz="801688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宋体" pitchFamily="2" charset="-122"/>
                  <a:cs typeface="Arial" pitchFamily="34" charset="0"/>
                </a:rPr>
                <a:t>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366787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5" name="Group 125"/>
          <p:cNvGrpSpPr>
            <a:grpSpLocks/>
          </p:cNvGrpSpPr>
          <p:nvPr/>
        </p:nvGrpSpPr>
        <p:grpSpPr bwMode="auto">
          <a:xfrm>
            <a:off x="900113" y="1268760"/>
            <a:ext cx="7651750" cy="4841875"/>
            <a:chOff x="567" y="1117"/>
            <a:chExt cx="4820" cy="3050"/>
          </a:xfrm>
        </p:grpSpPr>
        <p:grpSp>
          <p:nvGrpSpPr>
            <p:cNvPr id="86" name="Group 124"/>
            <p:cNvGrpSpPr>
              <a:grpSpLocks/>
            </p:cNvGrpSpPr>
            <p:nvPr/>
          </p:nvGrpSpPr>
          <p:grpSpPr bwMode="auto">
            <a:xfrm>
              <a:off x="567" y="1350"/>
              <a:ext cx="664" cy="2681"/>
              <a:chOff x="567" y="1350"/>
              <a:chExt cx="664" cy="2681"/>
            </a:xfrm>
          </p:grpSpPr>
          <p:sp>
            <p:nvSpPr>
              <p:cNvPr id="153" name="Freeform 24"/>
              <p:cNvSpPr>
                <a:spLocks/>
              </p:cNvSpPr>
              <p:nvPr/>
            </p:nvSpPr>
            <p:spPr bwMode="auto">
              <a:xfrm>
                <a:off x="567" y="2339"/>
                <a:ext cx="664" cy="454"/>
              </a:xfrm>
              <a:custGeom>
                <a:avLst/>
                <a:gdLst>
                  <a:gd name="T0" fmla="*/ 2 w 57"/>
                  <a:gd name="T1" fmla="*/ 0 h 39"/>
                  <a:gd name="T2" fmla="*/ 55 w 57"/>
                  <a:gd name="T3" fmla="*/ 0 h 39"/>
                  <a:gd name="T4" fmla="*/ 57 w 57"/>
                  <a:gd name="T5" fmla="*/ 2 h 39"/>
                  <a:gd name="T6" fmla="*/ 57 w 57"/>
                  <a:gd name="T7" fmla="*/ 37 h 39"/>
                  <a:gd name="T8" fmla="*/ 55 w 57"/>
                  <a:gd name="T9" fmla="*/ 39 h 39"/>
                  <a:gd name="T10" fmla="*/ 2 w 57"/>
                  <a:gd name="T11" fmla="*/ 39 h 39"/>
                  <a:gd name="T12" fmla="*/ 0 w 57"/>
                  <a:gd name="T13" fmla="*/ 37 h 39"/>
                  <a:gd name="T14" fmla="*/ 0 w 57"/>
                  <a:gd name="T15" fmla="*/ 2 h 39"/>
                  <a:gd name="T16" fmla="*/ 2 w 57"/>
                  <a:gd name="T1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39">
                    <a:moveTo>
                      <a:pt x="2" y="0"/>
                    </a:moveTo>
                    <a:lnTo>
                      <a:pt x="55" y="0"/>
                    </a:lnTo>
                    <a:cubicBezTo>
                      <a:pt x="56" y="0"/>
                      <a:pt x="57" y="1"/>
                      <a:pt x="57" y="2"/>
                    </a:cubicBezTo>
                    <a:lnTo>
                      <a:pt x="57" y="37"/>
                    </a:lnTo>
                    <a:cubicBezTo>
                      <a:pt x="57" y="39"/>
                      <a:pt x="56" y="39"/>
                      <a:pt x="55" y="39"/>
                    </a:cubicBezTo>
                    <a:lnTo>
                      <a:pt x="2" y="39"/>
                    </a:lnTo>
                    <a:cubicBezTo>
                      <a:pt x="1" y="39"/>
                      <a:pt x="0" y="39"/>
                      <a:pt x="0" y="37"/>
                    </a:cubicBezTo>
                    <a:lnTo>
                      <a:pt x="0" y="2"/>
                    </a:lnTo>
                    <a:cubicBezTo>
                      <a:pt x="0" y="1"/>
                      <a:pt x="1" y="0"/>
                      <a:pt x="2" y="0"/>
                    </a:cubicBezTo>
                  </a:path>
                </a:pathLst>
              </a:custGeom>
              <a:gradFill rotWithShape="0">
                <a:gsLst>
                  <a:gs pos="0">
                    <a:srgbClr val="C8C8C8"/>
                  </a:gs>
                  <a:gs pos="100000">
                    <a:srgbClr val="D3D3D3"/>
                  </a:gs>
                </a:gsLst>
                <a:lin ang="0" scaled="1"/>
              </a:gradFill>
              <a:ln w="0" cap="flat" cmpd="sng">
                <a:solidFill>
                  <a:srgbClr val="25221E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dist="35921" dir="2700000" algn="ctr" rotWithShape="0">
                  <a:srgbClr val="808080"/>
                </a:outerShdw>
              </a:effec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154" name="Group 121"/>
              <p:cNvGrpSpPr>
                <a:grpSpLocks/>
              </p:cNvGrpSpPr>
              <p:nvPr/>
            </p:nvGrpSpPr>
            <p:grpSpPr bwMode="auto">
              <a:xfrm>
                <a:off x="567" y="1850"/>
                <a:ext cx="664" cy="664"/>
                <a:chOff x="567" y="1850"/>
                <a:chExt cx="664" cy="664"/>
              </a:xfrm>
            </p:grpSpPr>
            <p:sp>
              <p:nvSpPr>
                <p:cNvPr id="165" name="Freeform 19"/>
                <p:cNvSpPr>
                  <a:spLocks/>
                </p:cNvSpPr>
                <p:nvPr/>
              </p:nvSpPr>
              <p:spPr bwMode="auto">
                <a:xfrm>
                  <a:off x="567" y="1850"/>
                  <a:ext cx="664" cy="454"/>
                </a:xfrm>
                <a:custGeom>
                  <a:avLst/>
                  <a:gdLst>
                    <a:gd name="T0" fmla="*/ 2 w 57"/>
                    <a:gd name="T1" fmla="*/ 0 h 39"/>
                    <a:gd name="T2" fmla="*/ 55 w 57"/>
                    <a:gd name="T3" fmla="*/ 0 h 39"/>
                    <a:gd name="T4" fmla="*/ 57 w 57"/>
                    <a:gd name="T5" fmla="*/ 2 h 39"/>
                    <a:gd name="T6" fmla="*/ 57 w 57"/>
                    <a:gd name="T7" fmla="*/ 37 h 39"/>
                    <a:gd name="T8" fmla="*/ 55 w 57"/>
                    <a:gd name="T9" fmla="*/ 39 h 39"/>
                    <a:gd name="T10" fmla="*/ 2 w 57"/>
                    <a:gd name="T11" fmla="*/ 39 h 39"/>
                    <a:gd name="T12" fmla="*/ 0 w 57"/>
                    <a:gd name="T13" fmla="*/ 37 h 39"/>
                    <a:gd name="T14" fmla="*/ 0 w 57"/>
                    <a:gd name="T15" fmla="*/ 2 h 39"/>
                    <a:gd name="T16" fmla="*/ 2 w 57"/>
                    <a:gd name="T1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7" h="39">
                      <a:moveTo>
                        <a:pt x="2" y="0"/>
                      </a:moveTo>
                      <a:lnTo>
                        <a:pt x="55" y="0"/>
                      </a:lnTo>
                      <a:cubicBezTo>
                        <a:pt x="56" y="0"/>
                        <a:pt x="57" y="0"/>
                        <a:pt x="57" y="2"/>
                      </a:cubicBezTo>
                      <a:lnTo>
                        <a:pt x="57" y="37"/>
                      </a:lnTo>
                      <a:cubicBezTo>
                        <a:pt x="57" y="38"/>
                        <a:pt x="56" y="39"/>
                        <a:pt x="55" y="39"/>
                      </a:cubicBezTo>
                      <a:lnTo>
                        <a:pt x="2" y="39"/>
                      </a:lnTo>
                      <a:cubicBezTo>
                        <a:pt x="1" y="39"/>
                        <a:pt x="0" y="38"/>
                        <a:pt x="0" y="37"/>
                      </a:cubicBezTo>
                      <a:lnTo>
                        <a:pt x="0" y="2"/>
                      </a:lnTo>
                      <a:cubicBezTo>
                        <a:pt x="0" y="0"/>
                        <a:pt x="1" y="0"/>
                        <a:pt x="2" y="0"/>
                      </a:cubicBezTo>
                    </a:path>
                  </a:pathLst>
                </a:custGeom>
                <a:gradFill rotWithShape="0">
                  <a:gsLst>
                    <a:gs pos="0">
                      <a:srgbClr val="BCBCBC"/>
                    </a:gs>
                    <a:gs pos="100000">
                      <a:srgbClr val="C8C8C8"/>
                    </a:gs>
                  </a:gsLst>
                  <a:lin ang="0" scaled="1"/>
                </a:gradFill>
                <a:ln w="0" cap="flat" cmpd="sng">
                  <a:solidFill>
                    <a:srgbClr val="25221E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dist="3592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66" name="Freeform 20"/>
                <p:cNvSpPr>
                  <a:spLocks/>
                </p:cNvSpPr>
                <p:nvPr/>
              </p:nvSpPr>
              <p:spPr bwMode="auto">
                <a:xfrm>
                  <a:off x="567" y="1850"/>
                  <a:ext cx="664" cy="163"/>
                </a:xfrm>
                <a:custGeom>
                  <a:avLst/>
                  <a:gdLst>
                    <a:gd name="T0" fmla="*/ 2 w 57"/>
                    <a:gd name="T1" fmla="*/ 0 h 14"/>
                    <a:gd name="T2" fmla="*/ 55 w 57"/>
                    <a:gd name="T3" fmla="*/ 0 h 14"/>
                    <a:gd name="T4" fmla="*/ 57 w 57"/>
                    <a:gd name="T5" fmla="*/ 2 h 14"/>
                    <a:gd name="T6" fmla="*/ 57 w 57"/>
                    <a:gd name="T7" fmla="*/ 14 h 14"/>
                    <a:gd name="T8" fmla="*/ 0 w 57"/>
                    <a:gd name="T9" fmla="*/ 14 h 14"/>
                    <a:gd name="T10" fmla="*/ 0 w 57"/>
                    <a:gd name="T11" fmla="*/ 2 h 14"/>
                    <a:gd name="T12" fmla="*/ 2 w 57"/>
                    <a:gd name="T13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7" h="14">
                      <a:moveTo>
                        <a:pt x="2" y="0"/>
                      </a:moveTo>
                      <a:lnTo>
                        <a:pt x="55" y="0"/>
                      </a:lnTo>
                      <a:cubicBezTo>
                        <a:pt x="56" y="0"/>
                        <a:pt x="57" y="1"/>
                        <a:pt x="57" y="2"/>
                      </a:cubicBezTo>
                      <a:lnTo>
                        <a:pt x="57" y="14"/>
                      </a:lnTo>
                      <a:lnTo>
                        <a:pt x="0" y="14"/>
                      </a:lnTo>
                      <a:lnTo>
                        <a:pt x="0" y="2"/>
                      </a:lnTo>
                      <a:cubicBezTo>
                        <a:pt x="0" y="1"/>
                        <a:pt x="1" y="0"/>
                        <a:pt x="2" y="0"/>
                      </a:cubicBezTo>
                    </a:path>
                  </a:pathLst>
                </a:custGeom>
                <a:gradFill rotWithShape="0">
                  <a:gsLst>
                    <a:gs pos="0">
                      <a:srgbClr val="FFFFFF"/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0" cap="flat" cmpd="sng">
                      <a:solidFill>
                        <a:srgbClr val="25221E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67" name="Freeform 25"/>
                <p:cNvSpPr>
                  <a:spLocks/>
                </p:cNvSpPr>
                <p:nvPr/>
              </p:nvSpPr>
              <p:spPr bwMode="auto">
                <a:xfrm>
                  <a:off x="567" y="2351"/>
                  <a:ext cx="664" cy="163"/>
                </a:xfrm>
                <a:custGeom>
                  <a:avLst/>
                  <a:gdLst>
                    <a:gd name="T0" fmla="*/ 2 w 57"/>
                    <a:gd name="T1" fmla="*/ 0 h 14"/>
                    <a:gd name="T2" fmla="*/ 55 w 57"/>
                    <a:gd name="T3" fmla="*/ 0 h 14"/>
                    <a:gd name="T4" fmla="*/ 57 w 57"/>
                    <a:gd name="T5" fmla="*/ 2 h 14"/>
                    <a:gd name="T6" fmla="*/ 57 w 57"/>
                    <a:gd name="T7" fmla="*/ 14 h 14"/>
                    <a:gd name="T8" fmla="*/ 0 w 57"/>
                    <a:gd name="T9" fmla="*/ 14 h 14"/>
                    <a:gd name="T10" fmla="*/ 0 w 57"/>
                    <a:gd name="T11" fmla="*/ 2 h 14"/>
                    <a:gd name="T12" fmla="*/ 2 w 57"/>
                    <a:gd name="T13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7" h="14">
                      <a:moveTo>
                        <a:pt x="2" y="0"/>
                      </a:moveTo>
                      <a:lnTo>
                        <a:pt x="55" y="0"/>
                      </a:lnTo>
                      <a:cubicBezTo>
                        <a:pt x="56" y="0"/>
                        <a:pt x="57" y="1"/>
                        <a:pt x="57" y="2"/>
                      </a:cubicBezTo>
                      <a:lnTo>
                        <a:pt x="57" y="14"/>
                      </a:lnTo>
                      <a:lnTo>
                        <a:pt x="0" y="14"/>
                      </a:lnTo>
                      <a:lnTo>
                        <a:pt x="0" y="2"/>
                      </a:lnTo>
                      <a:cubicBezTo>
                        <a:pt x="0" y="1"/>
                        <a:pt x="1" y="0"/>
                        <a:pt x="2" y="0"/>
                      </a:cubicBezTo>
                    </a:path>
                  </a:pathLst>
                </a:custGeom>
                <a:gradFill rotWithShape="0">
                  <a:gsLst>
                    <a:gs pos="0">
                      <a:srgbClr val="FFFFFF"/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0" cap="flat" cmpd="sng">
                      <a:solidFill>
                        <a:srgbClr val="25221E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55" name="Group 122"/>
              <p:cNvGrpSpPr>
                <a:grpSpLocks/>
              </p:cNvGrpSpPr>
              <p:nvPr/>
            </p:nvGrpSpPr>
            <p:grpSpPr bwMode="auto">
              <a:xfrm>
                <a:off x="567" y="2840"/>
                <a:ext cx="664" cy="454"/>
                <a:chOff x="567" y="2840"/>
                <a:chExt cx="664" cy="454"/>
              </a:xfrm>
            </p:grpSpPr>
            <p:sp>
              <p:nvSpPr>
                <p:cNvPr id="163" name="Freeform 29"/>
                <p:cNvSpPr>
                  <a:spLocks/>
                </p:cNvSpPr>
                <p:nvPr/>
              </p:nvSpPr>
              <p:spPr bwMode="auto">
                <a:xfrm>
                  <a:off x="567" y="2840"/>
                  <a:ext cx="664" cy="454"/>
                </a:xfrm>
                <a:custGeom>
                  <a:avLst/>
                  <a:gdLst>
                    <a:gd name="T0" fmla="*/ 2 w 57"/>
                    <a:gd name="T1" fmla="*/ 0 h 39"/>
                    <a:gd name="T2" fmla="*/ 55 w 57"/>
                    <a:gd name="T3" fmla="*/ 0 h 39"/>
                    <a:gd name="T4" fmla="*/ 57 w 57"/>
                    <a:gd name="T5" fmla="*/ 1 h 39"/>
                    <a:gd name="T6" fmla="*/ 57 w 57"/>
                    <a:gd name="T7" fmla="*/ 37 h 39"/>
                    <a:gd name="T8" fmla="*/ 55 w 57"/>
                    <a:gd name="T9" fmla="*/ 39 h 39"/>
                    <a:gd name="T10" fmla="*/ 2 w 57"/>
                    <a:gd name="T11" fmla="*/ 39 h 39"/>
                    <a:gd name="T12" fmla="*/ 0 w 57"/>
                    <a:gd name="T13" fmla="*/ 37 h 39"/>
                    <a:gd name="T14" fmla="*/ 0 w 57"/>
                    <a:gd name="T15" fmla="*/ 1 h 39"/>
                    <a:gd name="T16" fmla="*/ 2 w 57"/>
                    <a:gd name="T1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7" h="39">
                      <a:moveTo>
                        <a:pt x="2" y="0"/>
                      </a:moveTo>
                      <a:lnTo>
                        <a:pt x="55" y="0"/>
                      </a:lnTo>
                      <a:cubicBezTo>
                        <a:pt x="56" y="0"/>
                        <a:pt x="57" y="0"/>
                        <a:pt x="57" y="1"/>
                      </a:cubicBezTo>
                      <a:lnTo>
                        <a:pt x="57" y="37"/>
                      </a:lnTo>
                      <a:cubicBezTo>
                        <a:pt x="57" y="38"/>
                        <a:pt x="56" y="39"/>
                        <a:pt x="55" y="39"/>
                      </a:cubicBezTo>
                      <a:lnTo>
                        <a:pt x="2" y="39"/>
                      </a:lnTo>
                      <a:cubicBezTo>
                        <a:pt x="1" y="39"/>
                        <a:pt x="0" y="38"/>
                        <a:pt x="0" y="37"/>
                      </a:cubicBezTo>
                      <a:lnTo>
                        <a:pt x="0" y="1"/>
                      </a:lnTo>
                      <a:cubicBezTo>
                        <a:pt x="0" y="0"/>
                        <a:pt x="1" y="0"/>
                        <a:pt x="2" y="0"/>
                      </a:cubicBezTo>
                    </a:path>
                  </a:pathLst>
                </a:custGeom>
                <a:gradFill rotWithShape="0">
                  <a:gsLst>
                    <a:gs pos="0">
                      <a:srgbClr val="D3D3D3"/>
                    </a:gs>
                    <a:gs pos="100000">
                      <a:srgbClr val="DFDFDF"/>
                    </a:gs>
                  </a:gsLst>
                  <a:lin ang="0" scaled="1"/>
                </a:gradFill>
                <a:ln w="0" cap="flat" cmpd="sng">
                  <a:solidFill>
                    <a:srgbClr val="25221E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dist="3592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64" name="Freeform 30"/>
                <p:cNvSpPr>
                  <a:spLocks/>
                </p:cNvSpPr>
                <p:nvPr/>
              </p:nvSpPr>
              <p:spPr bwMode="auto">
                <a:xfrm>
                  <a:off x="567" y="2840"/>
                  <a:ext cx="664" cy="163"/>
                </a:xfrm>
                <a:custGeom>
                  <a:avLst/>
                  <a:gdLst>
                    <a:gd name="T0" fmla="*/ 2 w 57"/>
                    <a:gd name="T1" fmla="*/ 0 h 14"/>
                    <a:gd name="T2" fmla="*/ 55 w 57"/>
                    <a:gd name="T3" fmla="*/ 0 h 14"/>
                    <a:gd name="T4" fmla="*/ 57 w 57"/>
                    <a:gd name="T5" fmla="*/ 2 h 14"/>
                    <a:gd name="T6" fmla="*/ 57 w 57"/>
                    <a:gd name="T7" fmla="*/ 14 h 14"/>
                    <a:gd name="T8" fmla="*/ 0 w 57"/>
                    <a:gd name="T9" fmla="*/ 14 h 14"/>
                    <a:gd name="T10" fmla="*/ 0 w 57"/>
                    <a:gd name="T11" fmla="*/ 2 h 14"/>
                    <a:gd name="T12" fmla="*/ 2 w 57"/>
                    <a:gd name="T13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7" h="14">
                      <a:moveTo>
                        <a:pt x="2" y="0"/>
                      </a:moveTo>
                      <a:lnTo>
                        <a:pt x="55" y="0"/>
                      </a:lnTo>
                      <a:cubicBezTo>
                        <a:pt x="56" y="0"/>
                        <a:pt x="57" y="1"/>
                        <a:pt x="57" y="2"/>
                      </a:cubicBezTo>
                      <a:lnTo>
                        <a:pt x="57" y="14"/>
                      </a:lnTo>
                      <a:lnTo>
                        <a:pt x="0" y="14"/>
                      </a:lnTo>
                      <a:lnTo>
                        <a:pt x="0" y="2"/>
                      </a:lnTo>
                      <a:cubicBezTo>
                        <a:pt x="0" y="1"/>
                        <a:pt x="1" y="0"/>
                        <a:pt x="2" y="0"/>
                      </a:cubicBezTo>
                    </a:path>
                  </a:pathLst>
                </a:custGeom>
                <a:gradFill rotWithShape="0">
                  <a:gsLst>
                    <a:gs pos="0">
                      <a:srgbClr val="FFFFFF"/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0" cap="flat" cmpd="sng">
                      <a:solidFill>
                        <a:srgbClr val="25221E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56" name="Group 123"/>
              <p:cNvGrpSpPr>
                <a:grpSpLocks/>
              </p:cNvGrpSpPr>
              <p:nvPr/>
            </p:nvGrpSpPr>
            <p:grpSpPr bwMode="auto">
              <a:xfrm>
                <a:off x="567" y="3329"/>
                <a:ext cx="664" cy="454"/>
                <a:chOff x="567" y="3329"/>
                <a:chExt cx="664" cy="454"/>
              </a:xfrm>
            </p:grpSpPr>
            <p:sp>
              <p:nvSpPr>
                <p:cNvPr id="161" name="Freeform 34"/>
                <p:cNvSpPr>
                  <a:spLocks/>
                </p:cNvSpPr>
                <p:nvPr/>
              </p:nvSpPr>
              <p:spPr bwMode="auto">
                <a:xfrm>
                  <a:off x="567" y="3329"/>
                  <a:ext cx="664" cy="454"/>
                </a:xfrm>
                <a:custGeom>
                  <a:avLst/>
                  <a:gdLst>
                    <a:gd name="T0" fmla="*/ 2 w 57"/>
                    <a:gd name="T1" fmla="*/ 0 h 39"/>
                    <a:gd name="T2" fmla="*/ 55 w 57"/>
                    <a:gd name="T3" fmla="*/ 0 h 39"/>
                    <a:gd name="T4" fmla="*/ 57 w 57"/>
                    <a:gd name="T5" fmla="*/ 2 h 39"/>
                    <a:gd name="T6" fmla="*/ 57 w 57"/>
                    <a:gd name="T7" fmla="*/ 37 h 39"/>
                    <a:gd name="T8" fmla="*/ 55 w 57"/>
                    <a:gd name="T9" fmla="*/ 39 h 39"/>
                    <a:gd name="T10" fmla="*/ 2 w 57"/>
                    <a:gd name="T11" fmla="*/ 39 h 39"/>
                    <a:gd name="T12" fmla="*/ 0 w 57"/>
                    <a:gd name="T13" fmla="*/ 37 h 39"/>
                    <a:gd name="T14" fmla="*/ 0 w 57"/>
                    <a:gd name="T15" fmla="*/ 2 h 39"/>
                    <a:gd name="T16" fmla="*/ 2 w 57"/>
                    <a:gd name="T1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7" h="39">
                      <a:moveTo>
                        <a:pt x="2" y="0"/>
                      </a:moveTo>
                      <a:lnTo>
                        <a:pt x="55" y="0"/>
                      </a:lnTo>
                      <a:cubicBezTo>
                        <a:pt x="56" y="0"/>
                        <a:pt x="57" y="1"/>
                        <a:pt x="57" y="2"/>
                      </a:cubicBezTo>
                      <a:lnTo>
                        <a:pt x="57" y="37"/>
                      </a:lnTo>
                      <a:cubicBezTo>
                        <a:pt x="57" y="38"/>
                        <a:pt x="56" y="39"/>
                        <a:pt x="55" y="39"/>
                      </a:cubicBezTo>
                      <a:lnTo>
                        <a:pt x="2" y="39"/>
                      </a:lnTo>
                      <a:cubicBezTo>
                        <a:pt x="1" y="39"/>
                        <a:pt x="0" y="38"/>
                        <a:pt x="0" y="37"/>
                      </a:cubicBezTo>
                      <a:lnTo>
                        <a:pt x="0" y="2"/>
                      </a:lnTo>
                      <a:cubicBezTo>
                        <a:pt x="0" y="1"/>
                        <a:pt x="1" y="0"/>
                        <a:pt x="2" y="0"/>
                      </a:cubicBezTo>
                    </a:path>
                  </a:pathLst>
                </a:custGeom>
                <a:gradFill rotWithShape="0">
                  <a:gsLst>
                    <a:gs pos="0">
                      <a:srgbClr val="DFDFDF"/>
                    </a:gs>
                    <a:gs pos="100000">
                      <a:srgbClr val="EBEBEB"/>
                    </a:gs>
                  </a:gsLst>
                  <a:lin ang="0" scaled="1"/>
                </a:gradFill>
                <a:ln w="0" cap="flat" cmpd="sng">
                  <a:solidFill>
                    <a:srgbClr val="25221E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dist="3592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62" name="Freeform 35"/>
                <p:cNvSpPr>
                  <a:spLocks/>
                </p:cNvSpPr>
                <p:nvPr/>
              </p:nvSpPr>
              <p:spPr bwMode="auto">
                <a:xfrm>
                  <a:off x="567" y="3340"/>
                  <a:ext cx="664" cy="163"/>
                </a:xfrm>
                <a:custGeom>
                  <a:avLst/>
                  <a:gdLst>
                    <a:gd name="T0" fmla="*/ 2 w 57"/>
                    <a:gd name="T1" fmla="*/ 0 h 14"/>
                    <a:gd name="T2" fmla="*/ 55 w 57"/>
                    <a:gd name="T3" fmla="*/ 0 h 14"/>
                    <a:gd name="T4" fmla="*/ 57 w 57"/>
                    <a:gd name="T5" fmla="*/ 2 h 14"/>
                    <a:gd name="T6" fmla="*/ 57 w 57"/>
                    <a:gd name="T7" fmla="*/ 14 h 14"/>
                    <a:gd name="T8" fmla="*/ 0 w 57"/>
                    <a:gd name="T9" fmla="*/ 14 h 14"/>
                    <a:gd name="T10" fmla="*/ 0 w 57"/>
                    <a:gd name="T11" fmla="*/ 2 h 14"/>
                    <a:gd name="T12" fmla="*/ 2 w 57"/>
                    <a:gd name="T13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7" h="14">
                      <a:moveTo>
                        <a:pt x="2" y="0"/>
                      </a:moveTo>
                      <a:lnTo>
                        <a:pt x="55" y="0"/>
                      </a:lnTo>
                      <a:cubicBezTo>
                        <a:pt x="56" y="0"/>
                        <a:pt x="57" y="1"/>
                        <a:pt x="57" y="2"/>
                      </a:cubicBezTo>
                      <a:lnTo>
                        <a:pt x="57" y="14"/>
                      </a:lnTo>
                      <a:lnTo>
                        <a:pt x="0" y="14"/>
                      </a:lnTo>
                      <a:lnTo>
                        <a:pt x="0" y="2"/>
                      </a:lnTo>
                      <a:cubicBezTo>
                        <a:pt x="0" y="1"/>
                        <a:pt x="1" y="0"/>
                        <a:pt x="2" y="0"/>
                      </a:cubicBezTo>
                    </a:path>
                  </a:pathLst>
                </a:custGeom>
                <a:gradFill rotWithShape="0">
                  <a:gsLst>
                    <a:gs pos="0">
                      <a:srgbClr val="FFFFFF"/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0" cap="flat" cmpd="sng">
                      <a:solidFill>
                        <a:srgbClr val="25221E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57" name="Group 120"/>
              <p:cNvGrpSpPr>
                <a:grpSpLocks/>
              </p:cNvGrpSpPr>
              <p:nvPr/>
            </p:nvGrpSpPr>
            <p:grpSpPr bwMode="auto">
              <a:xfrm>
                <a:off x="567" y="1350"/>
                <a:ext cx="664" cy="465"/>
                <a:chOff x="567" y="1350"/>
                <a:chExt cx="664" cy="465"/>
              </a:xfrm>
            </p:grpSpPr>
            <p:sp>
              <p:nvSpPr>
                <p:cNvPr id="159" name="Freeform 8"/>
                <p:cNvSpPr>
                  <a:spLocks/>
                </p:cNvSpPr>
                <p:nvPr/>
              </p:nvSpPr>
              <p:spPr bwMode="auto">
                <a:xfrm>
                  <a:off x="567" y="1350"/>
                  <a:ext cx="664" cy="465"/>
                </a:xfrm>
                <a:custGeom>
                  <a:avLst/>
                  <a:gdLst>
                    <a:gd name="T0" fmla="*/ 2 w 57"/>
                    <a:gd name="T1" fmla="*/ 0 h 40"/>
                    <a:gd name="T2" fmla="*/ 55 w 57"/>
                    <a:gd name="T3" fmla="*/ 0 h 40"/>
                    <a:gd name="T4" fmla="*/ 57 w 57"/>
                    <a:gd name="T5" fmla="*/ 2 h 40"/>
                    <a:gd name="T6" fmla="*/ 57 w 57"/>
                    <a:gd name="T7" fmla="*/ 38 h 40"/>
                    <a:gd name="T8" fmla="*/ 55 w 57"/>
                    <a:gd name="T9" fmla="*/ 40 h 40"/>
                    <a:gd name="T10" fmla="*/ 2 w 57"/>
                    <a:gd name="T11" fmla="*/ 40 h 40"/>
                    <a:gd name="T12" fmla="*/ 0 w 57"/>
                    <a:gd name="T13" fmla="*/ 38 h 40"/>
                    <a:gd name="T14" fmla="*/ 0 w 57"/>
                    <a:gd name="T15" fmla="*/ 2 h 40"/>
                    <a:gd name="T16" fmla="*/ 2 w 57"/>
                    <a:gd name="T17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7" h="40">
                      <a:moveTo>
                        <a:pt x="2" y="0"/>
                      </a:moveTo>
                      <a:lnTo>
                        <a:pt x="55" y="0"/>
                      </a:lnTo>
                      <a:cubicBezTo>
                        <a:pt x="56" y="0"/>
                        <a:pt x="57" y="1"/>
                        <a:pt x="57" y="2"/>
                      </a:cubicBezTo>
                      <a:lnTo>
                        <a:pt x="57" y="38"/>
                      </a:lnTo>
                      <a:cubicBezTo>
                        <a:pt x="57" y="39"/>
                        <a:pt x="56" y="40"/>
                        <a:pt x="55" y="40"/>
                      </a:cubicBezTo>
                      <a:lnTo>
                        <a:pt x="2" y="40"/>
                      </a:lnTo>
                      <a:cubicBezTo>
                        <a:pt x="1" y="40"/>
                        <a:pt x="0" y="39"/>
                        <a:pt x="0" y="38"/>
                      </a:cubicBezTo>
                      <a:lnTo>
                        <a:pt x="0" y="2"/>
                      </a:lnTo>
                      <a:cubicBezTo>
                        <a:pt x="0" y="1"/>
                        <a:pt x="1" y="0"/>
                        <a:pt x="2" y="0"/>
                      </a:cubicBezTo>
                    </a:path>
                  </a:pathLst>
                </a:custGeom>
                <a:gradFill rotWithShape="0">
                  <a:gsLst>
                    <a:gs pos="0">
                      <a:srgbClr val="B0B0B0"/>
                    </a:gs>
                    <a:gs pos="100000">
                      <a:srgbClr val="BCBCBC"/>
                    </a:gs>
                  </a:gsLst>
                  <a:lin ang="0" scaled="1"/>
                </a:gradFill>
                <a:ln w="0">
                  <a:solidFill>
                    <a:srgbClr val="25221E"/>
                  </a:solidFill>
                  <a:prstDash val="solid"/>
                  <a:round/>
                  <a:headEnd/>
                  <a:tailEnd/>
                </a:ln>
                <a:effectLst>
                  <a:outerShdw dist="3592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60" name="Freeform 9"/>
                <p:cNvSpPr>
                  <a:spLocks/>
                </p:cNvSpPr>
                <p:nvPr/>
              </p:nvSpPr>
              <p:spPr bwMode="auto">
                <a:xfrm>
                  <a:off x="567" y="1361"/>
                  <a:ext cx="664" cy="163"/>
                </a:xfrm>
                <a:custGeom>
                  <a:avLst/>
                  <a:gdLst>
                    <a:gd name="T0" fmla="*/ 2 w 57"/>
                    <a:gd name="T1" fmla="*/ 0 h 14"/>
                    <a:gd name="T2" fmla="*/ 55 w 57"/>
                    <a:gd name="T3" fmla="*/ 0 h 14"/>
                    <a:gd name="T4" fmla="*/ 57 w 57"/>
                    <a:gd name="T5" fmla="*/ 2 h 14"/>
                    <a:gd name="T6" fmla="*/ 57 w 57"/>
                    <a:gd name="T7" fmla="*/ 14 h 14"/>
                    <a:gd name="T8" fmla="*/ 0 w 57"/>
                    <a:gd name="T9" fmla="*/ 14 h 14"/>
                    <a:gd name="T10" fmla="*/ 0 w 57"/>
                    <a:gd name="T11" fmla="*/ 2 h 14"/>
                    <a:gd name="T12" fmla="*/ 2 w 57"/>
                    <a:gd name="T13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7" h="14">
                      <a:moveTo>
                        <a:pt x="2" y="0"/>
                      </a:moveTo>
                      <a:lnTo>
                        <a:pt x="55" y="0"/>
                      </a:lnTo>
                      <a:cubicBezTo>
                        <a:pt x="56" y="0"/>
                        <a:pt x="57" y="1"/>
                        <a:pt x="57" y="2"/>
                      </a:cubicBezTo>
                      <a:lnTo>
                        <a:pt x="57" y="14"/>
                      </a:lnTo>
                      <a:lnTo>
                        <a:pt x="0" y="14"/>
                      </a:lnTo>
                      <a:lnTo>
                        <a:pt x="0" y="2"/>
                      </a:lnTo>
                      <a:cubicBezTo>
                        <a:pt x="0" y="1"/>
                        <a:pt x="1" y="0"/>
                        <a:pt x="2" y="0"/>
                      </a:cubicBezTo>
                    </a:path>
                  </a:pathLst>
                </a:custGeom>
                <a:gradFill rotWithShape="0">
                  <a:gsLst>
                    <a:gs pos="0">
                      <a:srgbClr val="FFFFFF"/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25221E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158" name="Freeform 77"/>
              <p:cNvSpPr>
                <a:spLocks/>
              </p:cNvSpPr>
              <p:nvPr/>
            </p:nvSpPr>
            <p:spPr bwMode="auto">
              <a:xfrm>
                <a:off x="567" y="3814"/>
                <a:ext cx="664" cy="217"/>
              </a:xfrm>
              <a:custGeom>
                <a:avLst/>
                <a:gdLst>
                  <a:gd name="T0" fmla="*/ 2 w 57"/>
                  <a:gd name="T1" fmla="*/ 0 h 39"/>
                  <a:gd name="T2" fmla="*/ 55 w 57"/>
                  <a:gd name="T3" fmla="*/ 0 h 39"/>
                  <a:gd name="T4" fmla="*/ 57 w 57"/>
                  <a:gd name="T5" fmla="*/ 2 h 39"/>
                  <a:gd name="T6" fmla="*/ 57 w 57"/>
                  <a:gd name="T7" fmla="*/ 37 h 39"/>
                  <a:gd name="T8" fmla="*/ 55 w 57"/>
                  <a:gd name="T9" fmla="*/ 39 h 39"/>
                  <a:gd name="T10" fmla="*/ 2 w 57"/>
                  <a:gd name="T11" fmla="*/ 39 h 39"/>
                  <a:gd name="T12" fmla="*/ 0 w 57"/>
                  <a:gd name="T13" fmla="*/ 37 h 39"/>
                  <a:gd name="T14" fmla="*/ 0 w 57"/>
                  <a:gd name="T15" fmla="*/ 2 h 39"/>
                  <a:gd name="T16" fmla="*/ 2 w 57"/>
                  <a:gd name="T1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39">
                    <a:moveTo>
                      <a:pt x="2" y="0"/>
                    </a:moveTo>
                    <a:lnTo>
                      <a:pt x="55" y="0"/>
                    </a:lnTo>
                    <a:cubicBezTo>
                      <a:pt x="56" y="0"/>
                      <a:pt x="57" y="1"/>
                      <a:pt x="57" y="2"/>
                    </a:cubicBezTo>
                    <a:lnTo>
                      <a:pt x="57" y="37"/>
                    </a:lnTo>
                    <a:cubicBezTo>
                      <a:pt x="57" y="38"/>
                      <a:pt x="56" y="39"/>
                      <a:pt x="55" y="39"/>
                    </a:cubicBezTo>
                    <a:lnTo>
                      <a:pt x="2" y="39"/>
                    </a:lnTo>
                    <a:cubicBezTo>
                      <a:pt x="1" y="39"/>
                      <a:pt x="0" y="38"/>
                      <a:pt x="0" y="37"/>
                    </a:cubicBezTo>
                    <a:lnTo>
                      <a:pt x="0" y="2"/>
                    </a:lnTo>
                    <a:cubicBezTo>
                      <a:pt x="0" y="1"/>
                      <a:pt x="1" y="0"/>
                      <a:pt x="2" y="0"/>
                    </a:cubicBezTo>
                  </a:path>
                </a:pathLst>
              </a:custGeom>
              <a:gradFill rotWithShape="0">
                <a:gsLst>
                  <a:gs pos="0">
                    <a:srgbClr val="D8D8D8"/>
                  </a:gs>
                  <a:gs pos="100000">
                    <a:srgbClr val="EBEBEB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0" cap="flat" cmpd="sng">
                    <a:solidFill>
                      <a:srgbClr val="25221E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87" name="Text Box 36"/>
            <p:cNvSpPr txBox="1">
              <a:spLocks noChangeArrowheads="1"/>
            </p:cNvSpPr>
            <p:nvPr/>
          </p:nvSpPr>
          <p:spPr bwMode="gray">
            <a:xfrm>
              <a:off x="660" y="1475"/>
              <a:ext cx="499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algn="ctr" defTabSz="801688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宋体" pitchFamily="2" charset="-122"/>
                  <a:cs typeface="Arial" pitchFamily="34" charset="0"/>
                </a:rPr>
                <a:t>TEXT</a:t>
              </a:r>
            </a:p>
          </p:txBody>
        </p:sp>
        <p:grpSp>
          <p:nvGrpSpPr>
            <p:cNvPr id="88" name="Group 119"/>
            <p:cNvGrpSpPr>
              <a:grpSpLocks/>
            </p:cNvGrpSpPr>
            <p:nvPr/>
          </p:nvGrpSpPr>
          <p:grpSpPr bwMode="auto">
            <a:xfrm>
              <a:off x="1252" y="1350"/>
              <a:ext cx="1896" cy="2681"/>
              <a:chOff x="1252" y="1350"/>
              <a:chExt cx="1896" cy="2681"/>
            </a:xfrm>
          </p:grpSpPr>
          <p:grpSp>
            <p:nvGrpSpPr>
              <p:cNvPr id="137" name="Group 114"/>
              <p:cNvGrpSpPr>
                <a:grpSpLocks/>
              </p:cNvGrpSpPr>
              <p:nvPr/>
            </p:nvGrpSpPr>
            <p:grpSpPr bwMode="auto">
              <a:xfrm>
                <a:off x="1254" y="1350"/>
                <a:ext cx="1874" cy="454"/>
                <a:chOff x="1254" y="1350"/>
                <a:chExt cx="1874" cy="454"/>
              </a:xfrm>
            </p:grpSpPr>
            <p:sp>
              <p:nvSpPr>
                <p:cNvPr id="151" name="Rectangle 10"/>
                <p:cNvSpPr>
                  <a:spLocks noChangeArrowheads="1"/>
                </p:cNvSpPr>
                <p:nvPr/>
              </p:nvSpPr>
              <p:spPr bwMode="auto">
                <a:xfrm>
                  <a:off x="1254" y="1350"/>
                  <a:ext cx="1874" cy="454"/>
                </a:xfrm>
                <a:prstGeom prst="rect">
                  <a:avLst/>
                </a:prstGeom>
                <a:gradFill rotWithShape="0">
                  <a:gsLst>
                    <a:gs pos="0">
                      <a:srgbClr val="2F96FF"/>
                    </a:gs>
                    <a:gs pos="100000">
                      <a:srgbClr val="9DCDFF"/>
                    </a:gs>
                  </a:gsLst>
                  <a:lin ang="5400000" scaled="1"/>
                </a:gradFill>
                <a:ln w="0" algn="ctr">
                  <a:solidFill>
                    <a:srgbClr val="25221E"/>
                  </a:solidFill>
                  <a:miter lim="800000"/>
                  <a:headEnd/>
                  <a:tailEnd/>
                </a:ln>
                <a:effectLst>
                  <a:outerShdw dist="3592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52" name="Rectangle 16"/>
                <p:cNvSpPr>
                  <a:spLocks noChangeArrowheads="1"/>
                </p:cNvSpPr>
                <p:nvPr/>
              </p:nvSpPr>
              <p:spPr bwMode="auto">
                <a:xfrm>
                  <a:off x="1254" y="1373"/>
                  <a:ext cx="1874" cy="431"/>
                </a:xfrm>
                <a:prstGeom prst="rect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0" algn="ctr">
                      <a:solidFill>
                        <a:srgbClr val="25221E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38" name="Group 115"/>
              <p:cNvGrpSpPr>
                <a:grpSpLocks/>
              </p:cNvGrpSpPr>
              <p:nvPr/>
            </p:nvGrpSpPr>
            <p:grpSpPr bwMode="auto">
              <a:xfrm>
                <a:off x="1254" y="1850"/>
                <a:ext cx="1874" cy="454"/>
                <a:chOff x="1254" y="1850"/>
                <a:chExt cx="1874" cy="454"/>
              </a:xfrm>
            </p:grpSpPr>
            <p:sp>
              <p:nvSpPr>
                <p:cNvPr id="149" name="Rectangle 62"/>
                <p:cNvSpPr>
                  <a:spLocks noChangeArrowheads="1"/>
                </p:cNvSpPr>
                <p:nvPr/>
              </p:nvSpPr>
              <p:spPr bwMode="auto">
                <a:xfrm>
                  <a:off x="1254" y="1850"/>
                  <a:ext cx="1874" cy="454"/>
                </a:xfrm>
                <a:prstGeom prst="rect">
                  <a:avLst/>
                </a:prstGeom>
                <a:gradFill rotWithShape="0">
                  <a:gsLst>
                    <a:gs pos="0">
                      <a:srgbClr val="2F96FF"/>
                    </a:gs>
                    <a:gs pos="100000">
                      <a:srgbClr val="9DCDFF"/>
                    </a:gs>
                  </a:gsLst>
                  <a:lin ang="5400000" scaled="1"/>
                </a:gradFill>
                <a:ln w="0" algn="ctr">
                  <a:solidFill>
                    <a:srgbClr val="25221E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50" name="Rectangle 63"/>
                <p:cNvSpPr>
                  <a:spLocks noChangeArrowheads="1"/>
                </p:cNvSpPr>
                <p:nvPr/>
              </p:nvSpPr>
              <p:spPr bwMode="auto">
                <a:xfrm>
                  <a:off x="1254" y="1873"/>
                  <a:ext cx="1874" cy="431"/>
                </a:xfrm>
                <a:prstGeom prst="rect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0" algn="ctr">
                      <a:solidFill>
                        <a:srgbClr val="25221E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39" name="Group 116"/>
              <p:cNvGrpSpPr>
                <a:grpSpLocks/>
              </p:cNvGrpSpPr>
              <p:nvPr/>
            </p:nvGrpSpPr>
            <p:grpSpPr bwMode="auto">
              <a:xfrm>
                <a:off x="1254" y="2339"/>
                <a:ext cx="1874" cy="454"/>
                <a:chOff x="1254" y="2339"/>
                <a:chExt cx="1874" cy="454"/>
              </a:xfrm>
            </p:grpSpPr>
            <p:sp>
              <p:nvSpPr>
                <p:cNvPr id="147" name="Rectangle 65"/>
                <p:cNvSpPr>
                  <a:spLocks noChangeArrowheads="1"/>
                </p:cNvSpPr>
                <p:nvPr/>
              </p:nvSpPr>
              <p:spPr bwMode="auto">
                <a:xfrm>
                  <a:off x="1254" y="2339"/>
                  <a:ext cx="1874" cy="454"/>
                </a:xfrm>
                <a:prstGeom prst="rect">
                  <a:avLst/>
                </a:prstGeom>
                <a:gradFill rotWithShape="0">
                  <a:gsLst>
                    <a:gs pos="0">
                      <a:srgbClr val="2F96FF"/>
                    </a:gs>
                    <a:gs pos="100000">
                      <a:srgbClr val="9DCDFF"/>
                    </a:gs>
                  </a:gsLst>
                  <a:lin ang="5400000" scaled="1"/>
                </a:gradFill>
                <a:ln w="0" algn="ctr">
                  <a:solidFill>
                    <a:srgbClr val="25221E"/>
                  </a:solidFill>
                  <a:miter lim="800000"/>
                  <a:headEnd/>
                  <a:tailEnd/>
                </a:ln>
                <a:effectLst>
                  <a:outerShdw dist="3592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48" name="Rectangle 66"/>
                <p:cNvSpPr>
                  <a:spLocks noChangeArrowheads="1"/>
                </p:cNvSpPr>
                <p:nvPr/>
              </p:nvSpPr>
              <p:spPr bwMode="auto">
                <a:xfrm>
                  <a:off x="1254" y="2362"/>
                  <a:ext cx="1874" cy="431"/>
                </a:xfrm>
                <a:prstGeom prst="rect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0" algn="ctr">
                      <a:solidFill>
                        <a:srgbClr val="25221E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40" name="Group 117"/>
              <p:cNvGrpSpPr>
                <a:grpSpLocks/>
              </p:cNvGrpSpPr>
              <p:nvPr/>
            </p:nvGrpSpPr>
            <p:grpSpPr bwMode="auto">
              <a:xfrm>
                <a:off x="1254" y="2840"/>
                <a:ext cx="1874" cy="454"/>
                <a:chOff x="1254" y="2840"/>
                <a:chExt cx="1874" cy="454"/>
              </a:xfrm>
            </p:grpSpPr>
            <p:sp>
              <p:nvSpPr>
                <p:cNvPr id="145" name="Rectangle 68"/>
                <p:cNvSpPr>
                  <a:spLocks noChangeArrowheads="1"/>
                </p:cNvSpPr>
                <p:nvPr/>
              </p:nvSpPr>
              <p:spPr bwMode="auto">
                <a:xfrm>
                  <a:off x="1254" y="2840"/>
                  <a:ext cx="1874" cy="454"/>
                </a:xfrm>
                <a:prstGeom prst="rect">
                  <a:avLst/>
                </a:prstGeom>
                <a:gradFill rotWithShape="0">
                  <a:gsLst>
                    <a:gs pos="0">
                      <a:srgbClr val="2F96FF"/>
                    </a:gs>
                    <a:gs pos="100000">
                      <a:srgbClr val="9DCDFF"/>
                    </a:gs>
                  </a:gsLst>
                  <a:lin ang="5400000" scaled="1"/>
                </a:gradFill>
                <a:ln w="0" algn="ctr">
                  <a:solidFill>
                    <a:srgbClr val="25221E"/>
                  </a:solidFill>
                  <a:miter lim="800000"/>
                  <a:headEnd/>
                  <a:tailEnd/>
                </a:ln>
                <a:effectLst>
                  <a:outerShdw dist="3592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46" name="Rectangle 69"/>
                <p:cNvSpPr>
                  <a:spLocks noChangeArrowheads="1"/>
                </p:cNvSpPr>
                <p:nvPr/>
              </p:nvSpPr>
              <p:spPr bwMode="auto">
                <a:xfrm>
                  <a:off x="1254" y="2863"/>
                  <a:ext cx="1874" cy="431"/>
                </a:xfrm>
                <a:prstGeom prst="rect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0" algn="ctr">
                      <a:solidFill>
                        <a:srgbClr val="25221E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41" name="Group 118"/>
              <p:cNvGrpSpPr>
                <a:grpSpLocks/>
              </p:cNvGrpSpPr>
              <p:nvPr/>
            </p:nvGrpSpPr>
            <p:grpSpPr bwMode="auto">
              <a:xfrm>
                <a:off x="1254" y="3329"/>
                <a:ext cx="1874" cy="454"/>
                <a:chOff x="1254" y="3329"/>
                <a:chExt cx="1874" cy="454"/>
              </a:xfrm>
            </p:grpSpPr>
            <p:sp>
              <p:nvSpPr>
                <p:cNvPr id="143" name="Rectangle 71"/>
                <p:cNvSpPr>
                  <a:spLocks noChangeArrowheads="1"/>
                </p:cNvSpPr>
                <p:nvPr/>
              </p:nvSpPr>
              <p:spPr bwMode="auto">
                <a:xfrm>
                  <a:off x="1254" y="3329"/>
                  <a:ext cx="1874" cy="454"/>
                </a:xfrm>
                <a:prstGeom prst="rect">
                  <a:avLst/>
                </a:prstGeom>
                <a:gradFill rotWithShape="0">
                  <a:gsLst>
                    <a:gs pos="0">
                      <a:srgbClr val="2F96FF"/>
                    </a:gs>
                    <a:gs pos="100000">
                      <a:srgbClr val="9DCDFF"/>
                    </a:gs>
                  </a:gsLst>
                  <a:lin ang="5400000" scaled="1"/>
                </a:gradFill>
                <a:ln w="0" algn="ctr">
                  <a:solidFill>
                    <a:srgbClr val="25221E"/>
                  </a:solidFill>
                  <a:miter lim="800000"/>
                  <a:headEnd/>
                  <a:tailEnd/>
                </a:ln>
                <a:effectLst>
                  <a:outerShdw dist="3592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44" name="Rectangle 72"/>
                <p:cNvSpPr>
                  <a:spLocks noChangeArrowheads="1"/>
                </p:cNvSpPr>
                <p:nvPr/>
              </p:nvSpPr>
              <p:spPr bwMode="auto">
                <a:xfrm>
                  <a:off x="1254" y="3352"/>
                  <a:ext cx="1874" cy="431"/>
                </a:xfrm>
                <a:prstGeom prst="rect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0" algn="ctr">
                      <a:solidFill>
                        <a:srgbClr val="25221E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142" name="Freeform 78"/>
              <p:cNvSpPr>
                <a:spLocks/>
              </p:cNvSpPr>
              <p:nvPr/>
            </p:nvSpPr>
            <p:spPr bwMode="auto">
              <a:xfrm>
                <a:off x="1252" y="3814"/>
                <a:ext cx="1896" cy="217"/>
              </a:xfrm>
              <a:custGeom>
                <a:avLst/>
                <a:gdLst>
                  <a:gd name="T0" fmla="*/ 2 w 57"/>
                  <a:gd name="T1" fmla="*/ 0 h 39"/>
                  <a:gd name="T2" fmla="*/ 55 w 57"/>
                  <a:gd name="T3" fmla="*/ 0 h 39"/>
                  <a:gd name="T4" fmla="*/ 57 w 57"/>
                  <a:gd name="T5" fmla="*/ 2 h 39"/>
                  <a:gd name="T6" fmla="*/ 57 w 57"/>
                  <a:gd name="T7" fmla="*/ 37 h 39"/>
                  <a:gd name="T8" fmla="*/ 55 w 57"/>
                  <a:gd name="T9" fmla="*/ 39 h 39"/>
                  <a:gd name="T10" fmla="*/ 2 w 57"/>
                  <a:gd name="T11" fmla="*/ 39 h 39"/>
                  <a:gd name="T12" fmla="*/ 0 w 57"/>
                  <a:gd name="T13" fmla="*/ 37 h 39"/>
                  <a:gd name="T14" fmla="*/ 0 w 57"/>
                  <a:gd name="T15" fmla="*/ 2 h 39"/>
                  <a:gd name="T16" fmla="*/ 2 w 57"/>
                  <a:gd name="T1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39">
                    <a:moveTo>
                      <a:pt x="2" y="0"/>
                    </a:moveTo>
                    <a:lnTo>
                      <a:pt x="55" y="0"/>
                    </a:lnTo>
                    <a:cubicBezTo>
                      <a:pt x="56" y="0"/>
                      <a:pt x="57" y="1"/>
                      <a:pt x="57" y="2"/>
                    </a:cubicBezTo>
                    <a:lnTo>
                      <a:pt x="57" y="37"/>
                    </a:lnTo>
                    <a:cubicBezTo>
                      <a:pt x="57" y="38"/>
                      <a:pt x="56" y="39"/>
                      <a:pt x="55" y="39"/>
                    </a:cubicBezTo>
                    <a:lnTo>
                      <a:pt x="2" y="39"/>
                    </a:lnTo>
                    <a:cubicBezTo>
                      <a:pt x="1" y="39"/>
                      <a:pt x="0" y="38"/>
                      <a:pt x="0" y="37"/>
                    </a:cubicBezTo>
                    <a:lnTo>
                      <a:pt x="0" y="2"/>
                    </a:lnTo>
                    <a:cubicBezTo>
                      <a:pt x="0" y="1"/>
                      <a:pt x="1" y="0"/>
                      <a:pt x="2" y="0"/>
                    </a:cubicBezTo>
                  </a:path>
                </a:pathLst>
              </a:custGeom>
              <a:gradFill rotWithShape="0">
                <a:gsLst>
                  <a:gs pos="0">
                    <a:srgbClr val="D8D8D8"/>
                  </a:gs>
                  <a:gs pos="100000">
                    <a:srgbClr val="EBEBEB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0" cap="flat" cmpd="sng">
                    <a:solidFill>
                      <a:srgbClr val="25221E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89" name="Group 107"/>
            <p:cNvGrpSpPr>
              <a:grpSpLocks/>
            </p:cNvGrpSpPr>
            <p:nvPr/>
          </p:nvGrpSpPr>
          <p:grpSpPr bwMode="auto">
            <a:xfrm>
              <a:off x="3442" y="1117"/>
              <a:ext cx="1945" cy="3037"/>
              <a:chOff x="3442" y="1117"/>
              <a:chExt cx="1945" cy="3037"/>
            </a:xfrm>
          </p:grpSpPr>
          <p:grpSp>
            <p:nvGrpSpPr>
              <p:cNvPr id="121" name="Group 102"/>
              <p:cNvGrpSpPr>
                <a:grpSpLocks/>
              </p:cNvGrpSpPr>
              <p:nvPr/>
            </p:nvGrpSpPr>
            <p:grpSpPr bwMode="auto">
              <a:xfrm>
                <a:off x="3442" y="1117"/>
                <a:ext cx="1933" cy="547"/>
                <a:chOff x="3442" y="1117"/>
                <a:chExt cx="1933" cy="547"/>
              </a:xfrm>
            </p:grpSpPr>
            <p:sp>
              <p:nvSpPr>
                <p:cNvPr id="135" name="Rectangle 17"/>
                <p:cNvSpPr>
                  <a:spLocks noChangeArrowheads="1"/>
                </p:cNvSpPr>
                <p:nvPr/>
              </p:nvSpPr>
              <p:spPr bwMode="auto">
                <a:xfrm>
                  <a:off x="3442" y="1117"/>
                  <a:ext cx="1933" cy="547"/>
                </a:xfrm>
                <a:prstGeom prst="rect">
                  <a:avLst/>
                </a:prstGeom>
                <a:gradFill rotWithShape="0">
                  <a:gsLst>
                    <a:gs pos="0">
                      <a:srgbClr val="888888"/>
                    </a:gs>
                    <a:gs pos="100000">
                      <a:srgbClr val="E4E4E4"/>
                    </a:gs>
                  </a:gsLst>
                  <a:lin ang="0" scaled="1"/>
                </a:gradFill>
                <a:ln>
                  <a:noFill/>
                </a:ln>
                <a:effectLst>
                  <a:outerShdw dist="35921" dir="2700000" algn="ctr" rotWithShape="0">
                    <a:srgbClr val="4D4D4D"/>
                  </a:outerShdw>
                </a:effectLst>
                <a:extLst>
                  <a:ext uri="{91240B29-F687-4F45-9708-019B960494DF}">
                    <a14:hiddenLine xmlns:a14="http://schemas.microsoft.com/office/drawing/2010/main" w="0" algn="ctr">
                      <a:solidFill>
                        <a:srgbClr val="25221E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36" name="Freeform 48"/>
                <p:cNvSpPr>
                  <a:spLocks/>
                </p:cNvSpPr>
                <p:nvPr/>
              </p:nvSpPr>
              <p:spPr bwMode="auto">
                <a:xfrm>
                  <a:off x="3442" y="1629"/>
                  <a:ext cx="1933" cy="35"/>
                </a:xfrm>
                <a:custGeom>
                  <a:avLst/>
                  <a:gdLst>
                    <a:gd name="T0" fmla="*/ 3 w 166"/>
                    <a:gd name="T1" fmla="*/ 0 h 3"/>
                    <a:gd name="T2" fmla="*/ 163 w 166"/>
                    <a:gd name="T3" fmla="*/ 0 h 3"/>
                    <a:gd name="T4" fmla="*/ 166 w 166"/>
                    <a:gd name="T5" fmla="*/ 3 h 3"/>
                    <a:gd name="T6" fmla="*/ 0 w 166"/>
                    <a:gd name="T7" fmla="*/ 3 h 3"/>
                    <a:gd name="T8" fmla="*/ 3 w 166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6" h="3">
                      <a:moveTo>
                        <a:pt x="3" y="0"/>
                      </a:moveTo>
                      <a:lnTo>
                        <a:pt x="163" y="0"/>
                      </a:lnTo>
                      <a:cubicBezTo>
                        <a:pt x="164" y="1"/>
                        <a:pt x="165" y="2"/>
                        <a:pt x="166" y="3"/>
                      </a:cubicBezTo>
                      <a:lnTo>
                        <a:pt x="0" y="3"/>
                      </a:lnTo>
                      <a:cubicBezTo>
                        <a:pt x="1" y="2"/>
                        <a:pt x="2" y="1"/>
                        <a:pt x="3" y="0"/>
                      </a:cubicBezTo>
                    </a:path>
                  </a:pathLst>
                </a:custGeom>
                <a:gradFill rotWithShape="1">
                  <a:gsLst>
                    <a:gs pos="0">
                      <a:srgbClr val="EBEBEB">
                        <a:alpha val="78999"/>
                      </a:srgbClr>
                    </a:gs>
                    <a:gs pos="100000">
                      <a:srgbClr val="EBEBEB">
                        <a:alpha val="27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22" name="Group 106"/>
              <p:cNvGrpSpPr>
                <a:grpSpLocks/>
              </p:cNvGrpSpPr>
              <p:nvPr/>
            </p:nvGrpSpPr>
            <p:grpSpPr bwMode="auto">
              <a:xfrm>
                <a:off x="3442" y="3422"/>
                <a:ext cx="1933" cy="547"/>
                <a:chOff x="3442" y="3422"/>
                <a:chExt cx="1933" cy="547"/>
              </a:xfrm>
            </p:grpSpPr>
            <p:sp>
              <p:nvSpPr>
                <p:cNvPr id="133" name="Rectangle 42"/>
                <p:cNvSpPr>
                  <a:spLocks noChangeArrowheads="1"/>
                </p:cNvSpPr>
                <p:nvPr/>
              </p:nvSpPr>
              <p:spPr bwMode="auto">
                <a:xfrm>
                  <a:off x="3442" y="3422"/>
                  <a:ext cx="1933" cy="547"/>
                </a:xfrm>
                <a:prstGeom prst="rect">
                  <a:avLst/>
                </a:prstGeom>
                <a:gradFill rotWithShape="0">
                  <a:gsLst>
                    <a:gs pos="0">
                      <a:srgbClr val="B7B7B7"/>
                    </a:gs>
                    <a:gs pos="100000">
                      <a:srgbClr val="FFFFFF"/>
                    </a:gs>
                  </a:gsLst>
                  <a:lin ang="0" scaled="1"/>
                </a:gradFill>
                <a:ln>
                  <a:noFill/>
                </a:ln>
                <a:effectLst>
                  <a:outerShdw dist="35921" dir="2700000" algn="ctr" rotWithShape="0">
                    <a:srgbClr val="4D4D4D"/>
                  </a:outerShdw>
                </a:effectLst>
                <a:extLst>
                  <a:ext uri="{91240B29-F687-4F45-9708-019B960494DF}">
                    <a14:hiddenLine xmlns:a14="http://schemas.microsoft.com/office/drawing/2010/main" w="0" algn="ctr">
                      <a:solidFill>
                        <a:srgbClr val="25221E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34" name="Freeform 49"/>
                <p:cNvSpPr>
                  <a:spLocks/>
                </p:cNvSpPr>
                <p:nvPr/>
              </p:nvSpPr>
              <p:spPr bwMode="auto">
                <a:xfrm>
                  <a:off x="3442" y="3934"/>
                  <a:ext cx="1933" cy="35"/>
                </a:xfrm>
                <a:custGeom>
                  <a:avLst/>
                  <a:gdLst>
                    <a:gd name="T0" fmla="*/ 3 w 166"/>
                    <a:gd name="T1" fmla="*/ 0 h 3"/>
                    <a:gd name="T2" fmla="*/ 163 w 166"/>
                    <a:gd name="T3" fmla="*/ 0 h 3"/>
                    <a:gd name="T4" fmla="*/ 166 w 166"/>
                    <a:gd name="T5" fmla="*/ 3 h 3"/>
                    <a:gd name="T6" fmla="*/ 0 w 166"/>
                    <a:gd name="T7" fmla="*/ 3 h 3"/>
                    <a:gd name="T8" fmla="*/ 3 w 166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6" h="3">
                      <a:moveTo>
                        <a:pt x="3" y="0"/>
                      </a:moveTo>
                      <a:lnTo>
                        <a:pt x="163" y="0"/>
                      </a:lnTo>
                      <a:cubicBezTo>
                        <a:pt x="164" y="1"/>
                        <a:pt x="165" y="2"/>
                        <a:pt x="166" y="3"/>
                      </a:cubicBezTo>
                      <a:lnTo>
                        <a:pt x="0" y="3"/>
                      </a:lnTo>
                      <a:cubicBezTo>
                        <a:pt x="1" y="2"/>
                        <a:pt x="2" y="1"/>
                        <a:pt x="3" y="0"/>
                      </a:cubicBezTo>
                    </a:path>
                  </a:pathLst>
                </a:custGeom>
                <a:gradFill rotWithShape="1">
                  <a:gsLst>
                    <a:gs pos="0">
                      <a:srgbClr val="EBEBEB">
                        <a:alpha val="78999"/>
                      </a:srgbClr>
                    </a:gs>
                    <a:gs pos="100000">
                      <a:srgbClr val="EBEBEB">
                        <a:alpha val="27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23" name="Group 105"/>
              <p:cNvGrpSpPr>
                <a:grpSpLocks/>
              </p:cNvGrpSpPr>
              <p:nvPr/>
            </p:nvGrpSpPr>
            <p:grpSpPr bwMode="auto">
              <a:xfrm>
                <a:off x="3442" y="2851"/>
                <a:ext cx="1933" cy="548"/>
                <a:chOff x="3442" y="2851"/>
                <a:chExt cx="1933" cy="548"/>
              </a:xfrm>
            </p:grpSpPr>
            <p:sp>
              <p:nvSpPr>
                <p:cNvPr id="131" name="Rectangle 41"/>
                <p:cNvSpPr>
                  <a:spLocks noChangeArrowheads="1"/>
                </p:cNvSpPr>
                <p:nvPr/>
              </p:nvSpPr>
              <p:spPr bwMode="auto">
                <a:xfrm>
                  <a:off x="3442" y="2851"/>
                  <a:ext cx="1933" cy="548"/>
                </a:xfrm>
                <a:prstGeom prst="rect">
                  <a:avLst/>
                </a:prstGeom>
                <a:gradFill rotWithShape="0">
                  <a:gsLst>
                    <a:gs pos="0">
                      <a:srgbClr val="ABABAB"/>
                    </a:gs>
                    <a:gs pos="100000">
                      <a:srgbClr val="FFFFFF"/>
                    </a:gs>
                  </a:gsLst>
                  <a:lin ang="0" scaled="1"/>
                </a:gradFill>
                <a:ln>
                  <a:noFill/>
                </a:ln>
                <a:effectLst>
                  <a:outerShdw dist="35921" dir="2700000" algn="ctr" rotWithShape="0">
                    <a:srgbClr val="4D4D4D"/>
                  </a:outerShdw>
                </a:effectLst>
                <a:extLst>
                  <a:ext uri="{91240B29-F687-4F45-9708-019B960494DF}">
                    <a14:hiddenLine xmlns:a14="http://schemas.microsoft.com/office/drawing/2010/main" w="0" algn="ctr">
                      <a:solidFill>
                        <a:srgbClr val="25221E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32" name="Freeform 50"/>
                <p:cNvSpPr>
                  <a:spLocks/>
                </p:cNvSpPr>
                <p:nvPr/>
              </p:nvSpPr>
              <p:spPr bwMode="auto">
                <a:xfrm>
                  <a:off x="3442" y="3364"/>
                  <a:ext cx="1933" cy="35"/>
                </a:xfrm>
                <a:custGeom>
                  <a:avLst/>
                  <a:gdLst>
                    <a:gd name="T0" fmla="*/ 3 w 166"/>
                    <a:gd name="T1" fmla="*/ 0 h 3"/>
                    <a:gd name="T2" fmla="*/ 163 w 166"/>
                    <a:gd name="T3" fmla="*/ 0 h 3"/>
                    <a:gd name="T4" fmla="*/ 166 w 166"/>
                    <a:gd name="T5" fmla="*/ 3 h 3"/>
                    <a:gd name="T6" fmla="*/ 0 w 166"/>
                    <a:gd name="T7" fmla="*/ 3 h 3"/>
                    <a:gd name="T8" fmla="*/ 3 w 166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6" h="3">
                      <a:moveTo>
                        <a:pt x="3" y="0"/>
                      </a:moveTo>
                      <a:lnTo>
                        <a:pt x="163" y="0"/>
                      </a:lnTo>
                      <a:cubicBezTo>
                        <a:pt x="164" y="1"/>
                        <a:pt x="165" y="2"/>
                        <a:pt x="166" y="3"/>
                      </a:cubicBezTo>
                      <a:lnTo>
                        <a:pt x="0" y="3"/>
                      </a:lnTo>
                      <a:cubicBezTo>
                        <a:pt x="1" y="2"/>
                        <a:pt x="2" y="1"/>
                        <a:pt x="3" y="0"/>
                      </a:cubicBezTo>
                    </a:path>
                  </a:pathLst>
                </a:custGeom>
                <a:gradFill rotWithShape="1">
                  <a:gsLst>
                    <a:gs pos="0">
                      <a:srgbClr val="EBEBEB">
                        <a:alpha val="78999"/>
                      </a:srgbClr>
                    </a:gs>
                    <a:gs pos="100000">
                      <a:srgbClr val="EBEBEB">
                        <a:alpha val="27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24" name="Group 104"/>
              <p:cNvGrpSpPr>
                <a:grpSpLocks/>
              </p:cNvGrpSpPr>
              <p:nvPr/>
            </p:nvGrpSpPr>
            <p:grpSpPr bwMode="auto">
              <a:xfrm>
                <a:off x="3442" y="2281"/>
                <a:ext cx="1933" cy="536"/>
                <a:chOff x="3442" y="2281"/>
                <a:chExt cx="1933" cy="536"/>
              </a:xfrm>
            </p:grpSpPr>
            <p:sp>
              <p:nvSpPr>
                <p:cNvPr id="129" name="Rectangle 40"/>
                <p:cNvSpPr>
                  <a:spLocks noChangeArrowheads="1"/>
                </p:cNvSpPr>
                <p:nvPr/>
              </p:nvSpPr>
              <p:spPr bwMode="auto">
                <a:xfrm>
                  <a:off x="3442" y="2281"/>
                  <a:ext cx="1933" cy="536"/>
                </a:xfrm>
                <a:prstGeom prst="rect">
                  <a:avLst/>
                </a:prstGeom>
                <a:gradFill rotWithShape="0">
                  <a:gsLst>
                    <a:gs pos="0">
                      <a:srgbClr val="A0A0A0"/>
                    </a:gs>
                    <a:gs pos="100000">
                      <a:srgbClr val="FBFBFB"/>
                    </a:gs>
                  </a:gsLst>
                  <a:lin ang="0" scaled="1"/>
                </a:gradFill>
                <a:ln>
                  <a:noFill/>
                </a:ln>
                <a:effectLst>
                  <a:outerShdw dist="35921" dir="2700000" algn="ctr" rotWithShape="0">
                    <a:srgbClr val="4D4D4D"/>
                  </a:outerShdw>
                </a:effectLst>
                <a:extLst>
                  <a:ext uri="{91240B29-F687-4F45-9708-019B960494DF}">
                    <a14:hiddenLine xmlns:a14="http://schemas.microsoft.com/office/drawing/2010/main" w="0" algn="ctr">
                      <a:solidFill>
                        <a:srgbClr val="25221E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30" name="Freeform 51"/>
                <p:cNvSpPr>
                  <a:spLocks/>
                </p:cNvSpPr>
                <p:nvPr/>
              </p:nvSpPr>
              <p:spPr bwMode="auto">
                <a:xfrm>
                  <a:off x="3442" y="2782"/>
                  <a:ext cx="1933" cy="35"/>
                </a:xfrm>
                <a:custGeom>
                  <a:avLst/>
                  <a:gdLst>
                    <a:gd name="T0" fmla="*/ 3 w 166"/>
                    <a:gd name="T1" fmla="*/ 0 h 3"/>
                    <a:gd name="T2" fmla="*/ 163 w 166"/>
                    <a:gd name="T3" fmla="*/ 0 h 3"/>
                    <a:gd name="T4" fmla="*/ 166 w 166"/>
                    <a:gd name="T5" fmla="*/ 3 h 3"/>
                    <a:gd name="T6" fmla="*/ 0 w 166"/>
                    <a:gd name="T7" fmla="*/ 3 h 3"/>
                    <a:gd name="T8" fmla="*/ 3 w 166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6" h="3">
                      <a:moveTo>
                        <a:pt x="3" y="0"/>
                      </a:moveTo>
                      <a:lnTo>
                        <a:pt x="163" y="0"/>
                      </a:lnTo>
                      <a:cubicBezTo>
                        <a:pt x="164" y="1"/>
                        <a:pt x="165" y="2"/>
                        <a:pt x="166" y="3"/>
                      </a:cubicBezTo>
                      <a:lnTo>
                        <a:pt x="0" y="3"/>
                      </a:lnTo>
                      <a:cubicBezTo>
                        <a:pt x="0" y="2"/>
                        <a:pt x="1" y="1"/>
                        <a:pt x="3" y="0"/>
                      </a:cubicBezTo>
                    </a:path>
                  </a:pathLst>
                </a:custGeom>
                <a:gradFill rotWithShape="1">
                  <a:gsLst>
                    <a:gs pos="0">
                      <a:srgbClr val="EBEBEB">
                        <a:alpha val="78999"/>
                      </a:srgbClr>
                    </a:gs>
                    <a:gs pos="100000">
                      <a:srgbClr val="EBEBEB">
                        <a:alpha val="27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25" name="Group 103"/>
              <p:cNvGrpSpPr>
                <a:grpSpLocks/>
              </p:cNvGrpSpPr>
              <p:nvPr/>
            </p:nvGrpSpPr>
            <p:grpSpPr bwMode="auto">
              <a:xfrm>
                <a:off x="3442" y="1699"/>
                <a:ext cx="1933" cy="547"/>
                <a:chOff x="3442" y="1699"/>
                <a:chExt cx="1933" cy="547"/>
              </a:xfrm>
            </p:grpSpPr>
            <p:sp>
              <p:nvSpPr>
                <p:cNvPr id="127" name="Rectangle 39"/>
                <p:cNvSpPr>
                  <a:spLocks noChangeArrowheads="1"/>
                </p:cNvSpPr>
                <p:nvPr/>
              </p:nvSpPr>
              <p:spPr bwMode="auto">
                <a:xfrm>
                  <a:off x="3442" y="1699"/>
                  <a:ext cx="1933" cy="547"/>
                </a:xfrm>
                <a:prstGeom prst="rect">
                  <a:avLst/>
                </a:prstGeom>
                <a:gradFill rotWithShape="0">
                  <a:gsLst>
                    <a:gs pos="0">
                      <a:srgbClr val="949494"/>
                    </a:gs>
                    <a:gs pos="100000">
                      <a:srgbClr val="F0F0F0"/>
                    </a:gs>
                  </a:gsLst>
                  <a:lin ang="0" scaled="1"/>
                </a:gradFill>
                <a:ln>
                  <a:noFill/>
                </a:ln>
                <a:effectLst>
                  <a:outerShdw dist="35921" dir="2700000" algn="ctr" rotWithShape="0">
                    <a:srgbClr val="4D4D4D"/>
                  </a:outerShdw>
                </a:effectLst>
                <a:extLst>
                  <a:ext uri="{91240B29-F687-4F45-9708-019B960494DF}">
                    <a14:hiddenLine xmlns:a14="http://schemas.microsoft.com/office/drawing/2010/main" w="0" algn="ctr">
                      <a:solidFill>
                        <a:srgbClr val="25221E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28" name="Freeform 52"/>
                <p:cNvSpPr>
                  <a:spLocks/>
                </p:cNvSpPr>
                <p:nvPr/>
              </p:nvSpPr>
              <p:spPr bwMode="auto">
                <a:xfrm>
                  <a:off x="3442" y="2211"/>
                  <a:ext cx="1933" cy="35"/>
                </a:xfrm>
                <a:custGeom>
                  <a:avLst/>
                  <a:gdLst>
                    <a:gd name="T0" fmla="*/ 3 w 166"/>
                    <a:gd name="T1" fmla="*/ 0 h 3"/>
                    <a:gd name="T2" fmla="*/ 163 w 166"/>
                    <a:gd name="T3" fmla="*/ 0 h 3"/>
                    <a:gd name="T4" fmla="*/ 166 w 166"/>
                    <a:gd name="T5" fmla="*/ 3 h 3"/>
                    <a:gd name="T6" fmla="*/ 0 w 166"/>
                    <a:gd name="T7" fmla="*/ 3 h 3"/>
                    <a:gd name="T8" fmla="*/ 3 w 166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6" h="3">
                      <a:moveTo>
                        <a:pt x="3" y="0"/>
                      </a:moveTo>
                      <a:lnTo>
                        <a:pt x="163" y="0"/>
                      </a:lnTo>
                      <a:cubicBezTo>
                        <a:pt x="164" y="1"/>
                        <a:pt x="165" y="2"/>
                        <a:pt x="166" y="3"/>
                      </a:cubicBezTo>
                      <a:lnTo>
                        <a:pt x="0" y="3"/>
                      </a:lnTo>
                      <a:cubicBezTo>
                        <a:pt x="1" y="2"/>
                        <a:pt x="2" y="1"/>
                        <a:pt x="3" y="0"/>
                      </a:cubicBezTo>
                    </a:path>
                  </a:pathLst>
                </a:custGeom>
                <a:gradFill rotWithShape="1">
                  <a:gsLst>
                    <a:gs pos="0">
                      <a:srgbClr val="EBEBEB">
                        <a:alpha val="78999"/>
                      </a:srgbClr>
                    </a:gs>
                    <a:gs pos="100000">
                      <a:srgbClr val="EBEBEB">
                        <a:alpha val="27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126" name="Rectangle 82"/>
              <p:cNvSpPr>
                <a:spLocks noChangeArrowheads="1"/>
              </p:cNvSpPr>
              <p:nvPr/>
            </p:nvSpPr>
            <p:spPr bwMode="auto">
              <a:xfrm>
                <a:off x="3454" y="4006"/>
                <a:ext cx="1933" cy="148"/>
              </a:xfrm>
              <a:prstGeom prst="rect">
                <a:avLst/>
              </a:prstGeom>
              <a:gradFill rotWithShape="0">
                <a:gsLst>
                  <a:gs pos="0">
                    <a:srgbClr val="CECECE"/>
                  </a:gs>
                  <a:gs pos="100000">
                    <a:srgbClr val="EBEBEB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0" algn="ctr">
                    <a:solidFill>
                      <a:srgbClr val="25221E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90" name="Group 113"/>
            <p:cNvGrpSpPr>
              <a:grpSpLocks/>
            </p:cNvGrpSpPr>
            <p:nvPr/>
          </p:nvGrpSpPr>
          <p:grpSpPr bwMode="auto">
            <a:xfrm>
              <a:off x="3140" y="1117"/>
              <a:ext cx="303" cy="3050"/>
              <a:chOff x="3140" y="1117"/>
              <a:chExt cx="303" cy="3050"/>
            </a:xfrm>
          </p:grpSpPr>
          <p:grpSp>
            <p:nvGrpSpPr>
              <p:cNvPr id="105" name="Group 108"/>
              <p:cNvGrpSpPr>
                <a:grpSpLocks/>
              </p:cNvGrpSpPr>
              <p:nvPr/>
            </p:nvGrpSpPr>
            <p:grpSpPr bwMode="auto">
              <a:xfrm>
                <a:off x="3140" y="1117"/>
                <a:ext cx="302" cy="698"/>
                <a:chOff x="3140" y="1117"/>
                <a:chExt cx="302" cy="698"/>
              </a:xfrm>
            </p:grpSpPr>
            <p:sp>
              <p:nvSpPr>
                <p:cNvPr id="119" name="Freeform 11"/>
                <p:cNvSpPr>
                  <a:spLocks/>
                </p:cNvSpPr>
                <p:nvPr/>
              </p:nvSpPr>
              <p:spPr bwMode="auto">
                <a:xfrm>
                  <a:off x="3140" y="1117"/>
                  <a:ext cx="302" cy="698"/>
                </a:xfrm>
                <a:custGeom>
                  <a:avLst/>
                  <a:gdLst>
                    <a:gd name="T0" fmla="*/ 26 w 26"/>
                    <a:gd name="T1" fmla="*/ 0 h 60"/>
                    <a:gd name="T2" fmla="*/ 0 w 26"/>
                    <a:gd name="T3" fmla="*/ 20 h 60"/>
                    <a:gd name="T4" fmla="*/ 0 w 26"/>
                    <a:gd name="T5" fmla="*/ 60 h 60"/>
                    <a:gd name="T6" fmla="*/ 26 w 26"/>
                    <a:gd name="T7" fmla="*/ 47 h 60"/>
                    <a:gd name="T8" fmla="*/ 26 w 26"/>
                    <a:gd name="T9" fmla="*/ 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60">
                      <a:moveTo>
                        <a:pt x="26" y="0"/>
                      </a:moveTo>
                      <a:lnTo>
                        <a:pt x="0" y="20"/>
                      </a:lnTo>
                      <a:lnTo>
                        <a:pt x="0" y="60"/>
                      </a:lnTo>
                      <a:lnTo>
                        <a:pt x="26" y="47"/>
                      </a:lnTo>
                      <a:lnTo>
                        <a:pt x="26" y="0"/>
                      </a:lnTo>
                    </a:path>
                  </a:pathLst>
                </a:custGeom>
                <a:gradFill rotWithShape="0">
                  <a:gsLst>
                    <a:gs pos="0">
                      <a:srgbClr val="EBEBEB"/>
                    </a:gs>
                    <a:gs pos="100000">
                      <a:srgbClr val="B0B0B0"/>
                    </a:gs>
                  </a:gsLst>
                  <a:lin ang="2700000" scaled="1"/>
                </a:gradFill>
                <a:ln>
                  <a:noFill/>
                </a:ln>
                <a:effectLst>
                  <a:outerShdw dist="56796" dir="3806097" algn="ctr" rotWithShape="0">
                    <a:srgbClr val="808080"/>
                  </a:outerShdw>
                </a:effectLst>
                <a:extLst>
                  <a:ext uri="{91240B29-F687-4F45-9708-019B960494DF}">
                    <a14:hiddenLine xmlns:a14="http://schemas.microsoft.com/office/drawing/2010/main" w="0" cap="flat" cmpd="sng">
                      <a:solidFill>
                        <a:srgbClr val="25221E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20" name="Freeform 43"/>
                <p:cNvSpPr>
                  <a:spLocks/>
                </p:cNvSpPr>
                <p:nvPr/>
              </p:nvSpPr>
              <p:spPr bwMode="auto">
                <a:xfrm>
                  <a:off x="3151" y="1652"/>
                  <a:ext cx="268" cy="152"/>
                </a:xfrm>
                <a:custGeom>
                  <a:avLst/>
                  <a:gdLst>
                    <a:gd name="T0" fmla="*/ 0 w 23"/>
                    <a:gd name="T1" fmla="*/ 13 h 13"/>
                    <a:gd name="T2" fmla="*/ 23 w 23"/>
                    <a:gd name="T3" fmla="*/ 1 h 13"/>
                    <a:gd name="T4" fmla="*/ 11 w 23"/>
                    <a:gd name="T5" fmla="*/ 4 h 13"/>
                    <a:gd name="T6" fmla="*/ 0 w 23"/>
                    <a:gd name="T7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13">
                      <a:moveTo>
                        <a:pt x="0" y="13"/>
                      </a:moveTo>
                      <a:lnTo>
                        <a:pt x="23" y="1"/>
                      </a:lnTo>
                      <a:cubicBezTo>
                        <a:pt x="21" y="0"/>
                        <a:pt x="16" y="1"/>
                        <a:pt x="11" y="4"/>
                      </a:cubicBezTo>
                      <a:cubicBezTo>
                        <a:pt x="4" y="6"/>
                        <a:pt x="0" y="11"/>
                        <a:pt x="0" y="13"/>
                      </a:cubicBezTo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78999"/>
                      </a:srgbClr>
                    </a:gs>
                    <a:gs pos="100000">
                      <a:srgbClr val="FFFFFF">
                        <a:alpha val="27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06" name="Group 109"/>
              <p:cNvGrpSpPr>
                <a:grpSpLocks/>
              </p:cNvGrpSpPr>
              <p:nvPr/>
            </p:nvGrpSpPr>
            <p:grpSpPr bwMode="auto">
              <a:xfrm>
                <a:off x="3140" y="1699"/>
                <a:ext cx="302" cy="605"/>
                <a:chOff x="3140" y="1699"/>
                <a:chExt cx="302" cy="605"/>
              </a:xfrm>
            </p:grpSpPr>
            <p:sp>
              <p:nvSpPr>
                <p:cNvPr id="117" name="Freeform 12"/>
                <p:cNvSpPr>
                  <a:spLocks/>
                </p:cNvSpPr>
                <p:nvPr/>
              </p:nvSpPr>
              <p:spPr bwMode="auto">
                <a:xfrm>
                  <a:off x="3140" y="1699"/>
                  <a:ext cx="302" cy="605"/>
                </a:xfrm>
                <a:custGeom>
                  <a:avLst/>
                  <a:gdLst>
                    <a:gd name="T0" fmla="*/ 26 w 26"/>
                    <a:gd name="T1" fmla="*/ 0 h 52"/>
                    <a:gd name="T2" fmla="*/ 0 w 26"/>
                    <a:gd name="T3" fmla="*/ 13 h 52"/>
                    <a:gd name="T4" fmla="*/ 0 w 26"/>
                    <a:gd name="T5" fmla="*/ 52 h 52"/>
                    <a:gd name="T6" fmla="*/ 26 w 26"/>
                    <a:gd name="T7" fmla="*/ 47 h 52"/>
                    <a:gd name="T8" fmla="*/ 26 w 26"/>
                    <a:gd name="T9" fmla="*/ 0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52">
                      <a:moveTo>
                        <a:pt x="26" y="0"/>
                      </a:moveTo>
                      <a:lnTo>
                        <a:pt x="0" y="13"/>
                      </a:lnTo>
                      <a:lnTo>
                        <a:pt x="0" y="52"/>
                      </a:lnTo>
                      <a:lnTo>
                        <a:pt x="26" y="47"/>
                      </a:lnTo>
                      <a:lnTo>
                        <a:pt x="26" y="0"/>
                      </a:lnTo>
                    </a:path>
                  </a:pathLst>
                </a:custGeom>
                <a:gradFill rotWithShape="0">
                  <a:gsLst>
                    <a:gs pos="0">
                      <a:srgbClr val="EBEBEB"/>
                    </a:gs>
                    <a:gs pos="100000">
                      <a:srgbClr val="B0B0B0"/>
                    </a:gs>
                  </a:gsLst>
                  <a:lin ang="2700000" scaled="1"/>
                </a:gradFill>
                <a:ln>
                  <a:noFill/>
                </a:ln>
                <a:effectLst>
                  <a:outerShdw dist="56796" dir="3806097" algn="ctr" rotWithShape="0">
                    <a:srgbClr val="808080"/>
                  </a:outerShdw>
                </a:effectLst>
                <a:extLst>
                  <a:ext uri="{91240B29-F687-4F45-9708-019B960494DF}">
                    <a14:hiddenLine xmlns:a14="http://schemas.microsoft.com/office/drawing/2010/main" w="0" cap="flat" cmpd="sng">
                      <a:solidFill>
                        <a:srgbClr val="25221E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8" name="Freeform 44"/>
                <p:cNvSpPr>
                  <a:spLocks/>
                </p:cNvSpPr>
                <p:nvPr/>
              </p:nvSpPr>
              <p:spPr bwMode="auto">
                <a:xfrm>
                  <a:off x="3151" y="2211"/>
                  <a:ext cx="280" cy="93"/>
                </a:xfrm>
                <a:custGeom>
                  <a:avLst/>
                  <a:gdLst>
                    <a:gd name="T0" fmla="*/ 0 w 24"/>
                    <a:gd name="T1" fmla="*/ 8 h 8"/>
                    <a:gd name="T2" fmla="*/ 24 w 24"/>
                    <a:gd name="T3" fmla="*/ 3 h 8"/>
                    <a:gd name="T4" fmla="*/ 11 w 24"/>
                    <a:gd name="T5" fmla="*/ 1 h 8"/>
                    <a:gd name="T6" fmla="*/ 0 w 24"/>
                    <a:gd name="T7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4" h="8">
                      <a:moveTo>
                        <a:pt x="0" y="8"/>
                      </a:moveTo>
                      <a:lnTo>
                        <a:pt x="24" y="3"/>
                      </a:lnTo>
                      <a:cubicBezTo>
                        <a:pt x="23" y="1"/>
                        <a:pt x="17" y="0"/>
                        <a:pt x="11" y="1"/>
                      </a:cubicBezTo>
                      <a:cubicBezTo>
                        <a:pt x="5" y="2"/>
                        <a:pt x="1" y="5"/>
                        <a:pt x="0" y="8"/>
                      </a:cubicBezTo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78999"/>
                      </a:srgbClr>
                    </a:gs>
                    <a:gs pos="100000">
                      <a:srgbClr val="FFFFFF">
                        <a:alpha val="27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07" name="Group 110"/>
              <p:cNvGrpSpPr>
                <a:grpSpLocks/>
              </p:cNvGrpSpPr>
              <p:nvPr/>
            </p:nvGrpSpPr>
            <p:grpSpPr bwMode="auto">
              <a:xfrm>
                <a:off x="3140" y="2281"/>
                <a:ext cx="302" cy="536"/>
                <a:chOff x="3140" y="2281"/>
                <a:chExt cx="302" cy="536"/>
              </a:xfrm>
            </p:grpSpPr>
            <p:sp>
              <p:nvSpPr>
                <p:cNvPr id="115" name="Freeform 14"/>
                <p:cNvSpPr>
                  <a:spLocks/>
                </p:cNvSpPr>
                <p:nvPr/>
              </p:nvSpPr>
              <p:spPr bwMode="auto">
                <a:xfrm>
                  <a:off x="3140" y="2281"/>
                  <a:ext cx="302" cy="536"/>
                </a:xfrm>
                <a:custGeom>
                  <a:avLst/>
                  <a:gdLst>
                    <a:gd name="T0" fmla="*/ 26 w 26"/>
                    <a:gd name="T1" fmla="*/ 0 h 46"/>
                    <a:gd name="T2" fmla="*/ 0 w 26"/>
                    <a:gd name="T3" fmla="*/ 5 h 46"/>
                    <a:gd name="T4" fmla="*/ 0 w 26"/>
                    <a:gd name="T5" fmla="*/ 44 h 46"/>
                    <a:gd name="T6" fmla="*/ 26 w 26"/>
                    <a:gd name="T7" fmla="*/ 46 h 46"/>
                    <a:gd name="T8" fmla="*/ 26 w 26"/>
                    <a:gd name="T9" fmla="*/ 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46">
                      <a:moveTo>
                        <a:pt x="26" y="0"/>
                      </a:moveTo>
                      <a:lnTo>
                        <a:pt x="0" y="5"/>
                      </a:lnTo>
                      <a:lnTo>
                        <a:pt x="0" y="44"/>
                      </a:lnTo>
                      <a:lnTo>
                        <a:pt x="26" y="46"/>
                      </a:lnTo>
                      <a:lnTo>
                        <a:pt x="26" y="0"/>
                      </a:lnTo>
                    </a:path>
                  </a:pathLst>
                </a:custGeom>
                <a:gradFill rotWithShape="0">
                  <a:gsLst>
                    <a:gs pos="0">
                      <a:srgbClr val="EBEBEB"/>
                    </a:gs>
                    <a:gs pos="100000">
                      <a:srgbClr val="B0B0B0"/>
                    </a:gs>
                  </a:gsLst>
                  <a:lin ang="2700000" scaled="1"/>
                </a:gradFill>
                <a:ln>
                  <a:noFill/>
                </a:ln>
                <a:effectLst>
                  <a:outerShdw dist="56796" dir="3806097" algn="ctr" rotWithShape="0">
                    <a:srgbClr val="808080"/>
                  </a:outerShdw>
                </a:effectLst>
                <a:extLst>
                  <a:ext uri="{91240B29-F687-4F45-9708-019B960494DF}">
                    <a14:hiddenLine xmlns:a14="http://schemas.microsoft.com/office/drawing/2010/main" w="0" cap="flat" cmpd="sng">
                      <a:solidFill>
                        <a:srgbClr val="25221E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6" name="Freeform 45"/>
                <p:cNvSpPr>
                  <a:spLocks/>
                </p:cNvSpPr>
                <p:nvPr/>
              </p:nvSpPr>
              <p:spPr bwMode="auto">
                <a:xfrm>
                  <a:off x="3151" y="2758"/>
                  <a:ext cx="268" cy="59"/>
                </a:xfrm>
                <a:custGeom>
                  <a:avLst/>
                  <a:gdLst>
                    <a:gd name="T0" fmla="*/ 0 w 23"/>
                    <a:gd name="T1" fmla="*/ 3 h 5"/>
                    <a:gd name="T2" fmla="*/ 23 w 23"/>
                    <a:gd name="T3" fmla="*/ 5 h 5"/>
                    <a:gd name="T4" fmla="*/ 12 w 23"/>
                    <a:gd name="T5" fmla="*/ 1 h 5"/>
                    <a:gd name="T6" fmla="*/ 0 w 23"/>
                    <a:gd name="T7" fmla="*/ 3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5">
                      <a:moveTo>
                        <a:pt x="0" y="3"/>
                      </a:moveTo>
                      <a:lnTo>
                        <a:pt x="23" y="5"/>
                      </a:lnTo>
                      <a:cubicBezTo>
                        <a:pt x="22" y="3"/>
                        <a:pt x="18" y="1"/>
                        <a:pt x="12" y="1"/>
                      </a:cubicBezTo>
                      <a:cubicBezTo>
                        <a:pt x="6" y="0"/>
                        <a:pt x="1" y="1"/>
                        <a:pt x="0" y="3"/>
                      </a:cubicBezTo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78999"/>
                      </a:srgbClr>
                    </a:gs>
                    <a:gs pos="100000">
                      <a:srgbClr val="FFFFFF">
                        <a:alpha val="27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08" name="Group 111"/>
              <p:cNvGrpSpPr>
                <a:grpSpLocks/>
              </p:cNvGrpSpPr>
              <p:nvPr/>
            </p:nvGrpSpPr>
            <p:grpSpPr bwMode="auto">
              <a:xfrm>
                <a:off x="3140" y="2840"/>
                <a:ext cx="302" cy="559"/>
                <a:chOff x="3140" y="2840"/>
                <a:chExt cx="302" cy="559"/>
              </a:xfrm>
            </p:grpSpPr>
            <p:sp>
              <p:nvSpPr>
                <p:cNvPr id="113" name="Freeform 13"/>
                <p:cNvSpPr>
                  <a:spLocks/>
                </p:cNvSpPr>
                <p:nvPr/>
              </p:nvSpPr>
              <p:spPr bwMode="auto">
                <a:xfrm>
                  <a:off x="3140" y="2840"/>
                  <a:ext cx="302" cy="559"/>
                </a:xfrm>
                <a:custGeom>
                  <a:avLst/>
                  <a:gdLst>
                    <a:gd name="T0" fmla="*/ 26 w 26"/>
                    <a:gd name="T1" fmla="*/ 1 h 48"/>
                    <a:gd name="T2" fmla="*/ 0 w 26"/>
                    <a:gd name="T3" fmla="*/ 0 h 48"/>
                    <a:gd name="T4" fmla="*/ 0 w 26"/>
                    <a:gd name="T5" fmla="*/ 39 h 48"/>
                    <a:gd name="T6" fmla="*/ 26 w 26"/>
                    <a:gd name="T7" fmla="*/ 48 h 48"/>
                    <a:gd name="T8" fmla="*/ 26 w 26"/>
                    <a:gd name="T9" fmla="*/ 1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48">
                      <a:moveTo>
                        <a:pt x="26" y="1"/>
                      </a:moveTo>
                      <a:lnTo>
                        <a:pt x="0" y="0"/>
                      </a:lnTo>
                      <a:lnTo>
                        <a:pt x="0" y="39"/>
                      </a:lnTo>
                      <a:lnTo>
                        <a:pt x="26" y="48"/>
                      </a:lnTo>
                      <a:lnTo>
                        <a:pt x="26" y="1"/>
                      </a:lnTo>
                    </a:path>
                  </a:pathLst>
                </a:custGeom>
                <a:gradFill rotWithShape="0">
                  <a:gsLst>
                    <a:gs pos="0">
                      <a:srgbClr val="EBEBEB"/>
                    </a:gs>
                    <a:gs pos="100000">
                      <a:srgbClr val="B0B0B0"/>
                    </a:gs>
                  </a:gsLst>
                  <a:lin ang="2700000" scaled="1"/>
                </a:gradFill>
                <a:ln>
                  <a:noFill/>
                </a:ln>
                <a:effectLst>
                  <a:outerShdw dist="56796" dir="3806097" algn="ctr" rotWithShape="0">
                    <a:srgbClr val="808080"/>
                  </a:outerShdw>
                </a:effectLst>
                <a:extLst>
                  <a:ext uri="{91240B29-F687-4F45-9708-019B960494DF}">
                    <a14:hiddenLine xmlns:a14="http://schemas.microsoft.com/office/drawing/2010/main" w="0" cap="flat" cmpd="sng">
                      <a:solidFill>
                        <a:srgbClr val="25221E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4" name="Freeform 46"/>
                <p:cNvSpPr>
                  <a:spLocks/>
                </p:cNvSpPr>
                <p:nvPr/>
              </p:nvSpPr>
              <p:spPr bwMode="auto">
                <a:xfrm>
                  <a:off x="3151" y="3282"/>
                  <a:ext cx="280" cy="105"/>
                </a:xfrm>
                <a:custGeom>
                  <a:avLst/>
                  <a:gdLst>
                    <a:gd name="T0" fmla="*/ 0 w 24"/>
                    <a:gd name="T1" fmla="*/ 1 h 9"/>
                    <a:gd name="T2" fmla="*/ 23 w 24"/>
                    <a:gd name="T3" fmla="*/ 9 h 9"/>
                    <a:gd name="T4" fmla="*/ 23 w 24"/>
                    <a:gd name="T5" fmla="*/ 9 h 9"/>
                    <a:gd name="T6" fmla="*/ 12 w 24"/>
                    <a:gd name="T7" fmla="*/ 1 h 9"/>
                    <a:gd name="T8" fmla="*/ 0 w 24"/>
                    <a:gd name="T9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9">
                      <a:moveTo>
                        <a:pt x="0" y="1"/>
                      </a:moveTo>
                      <a:lnTo>
                        <a:pt x="23" y="9"/>
                      </a:lnTo>
                      <a:cubicBezTo>
                        <a:pt x="23" y="9"/>
                        <a:pt x="23" y="9"/>
                        <a:pt x="23" y="9"/>
                      </a:cubicBezTo>
                      <a:cubicBezTo>
                        <a:pt x="24" y="7"/>
                        <a:pt x="19" y="3"/>
                        <a:pt x="12" y="1"/>
                      </a:cubicBezTo>
                      <a:cubicBezTo>
                        <a:pt x="7" y="0"/>
                        <a:pt x="2" y="0"/>
                        <a:pt x="0" y="1"/>
                      </a:cubicBezTo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78999"/>
                      </a:srgbClr>
                    </a:gs>
                    <a:gs pos="100000">
                      <a:srgbClr val="FFFFFF">
                        <a:alpha val="27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09" name="Group 112"/>
              <p:cNvGrpSpPr>
                <a:grpSpLocks/>
              </p:cNvGrpSpPr>
              <p:nvPr/>
            </p:nvGrpSpPr>
            <p:grpSpPr bwMode="auto">
              <a:xfrm>
                <a:off x="3140" y="3329"/>
                <a:ext cx="302" cy="640"/>
                <a:chOff x="3140" y="3329"/>
                <a:chExt cx="302" cy="640"/>
              </a:xfrm>
            </p:grpSpPr>
            <p:sp>
              <p:nvSpPr>
                <p:cNvPr id="111" name="Freeform 15"/>
                <p:cNvSpPr>
                  <a:spLocks/>
                </p:cNvSpPr>
                <p:nvPr/>
              </p:nvSpPr>
              <p:spPr bwMode="auto">
                <a:xfrm>
                  <a:off x="3140" y="3329"/>
                  <a:ext cx="302" cy="640"/>
                </a:xfrm>
                <a:custGeom>
                  <a:avLst/>
                  <a:gdLst>
                    <a:gd name="T0" fmla="*/ 26 w 26"/>
                    <a:gd name="T1" fmla="*/ 8 h 55"/>
                    <a:gd name="T2" fmla="*/ 0 w 26"/>
                    <a:gd name="T3" fmla="*/ 0 h 55"/>
                    <a:gd name="T4" fmla="*/ 0 w 26"/>
                    <a:gd name="T5" fmla="*/ 39 h 55"/>
                    <a:gd name="T6" fmla="*/ 26 w 26"/>
                    <a:gd name="T7" fmla="*/ 55 h 55"/>
                    <a:gd name="T8" fmla="*/ 26 w 26"/>
                    <a:gd name="T9" fmla="*/ 8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55">
                      <a:moveTo>
                        <a:pt x="26" y="8"/>
                      </a:moveTo>
                      <a:lnTo>
                        <a:pt x="0" y="0"/>
                      </a:lnTo>
                      <a:lnTo>
                        <a:pt x="0" y="39"/>
                      </a:lnTo>
                      <a:lnTo>
                        <a:pt x="26" y="55"/>
                      </a:lnTo>
                      <a:lnTo>
                        <a:pt x="26" y="8"/>
                      </a:lnTo>
                    </a:path>
                  </a:pathLst>
                </a:custGeom>
                <a:gradFill rotWithShape="0">
                  <a:gsLst>
                    <a:gs pos="0">
                      <a:srgbClr val="EBEBEB"/>
                    </a:gs>
                    <a:gs pos="100000">
                      <a:srgbClr val="B0B0B0"/>
                    </a:gs>
                  </a:gsLst>
                  <a:lin ang="2700000" scaled="1"/>
                </a:gradFill>
                <a:ln>
                  <a:noFill/>
                </a:ln>
                <a:effectLst>
                  <a:outerShdw dist="56796" dir="3806097" algn="ctr" rotWithShape="0">
                    <a:srgbClr val="808080"/>
                  </a:outerShdw>
                </a:effectLst>
                <a:extLst>
                  <a:ext uri="{91240B29-F687-4F45-9708-019B960494DF}">
                    <a14:hiddenLine xmlns:a14="http://schemas.microsoft.com/office/drawing/2010/main" w="0" cap="flat" cmpd="sng">
                      <a:solidFill>
                        <a:srgbClr val="25221E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2" name="Freeform 47"/>
                <p:cNvSpPr>
                  <a:spLocks/>
                </p:cNvSpPr>
                <p:nvPr/>
              </p:nvSpPr>
              <p:spPr bwMode="auto">
                <a:xfrm>
                  <a:off x="3151" y="3783"/>
                  <a:ext cx="280" cy="174"/>
                </a:xfrm>
                <a:custGeom>
                  <a:avLst/>
                  <a:gdLst>
                    <a:gd name="T0" fmla="*/ 0 w 24"/>
                    <a:gd name="T1" fmla="*/ 1 h 15"/>
                    <a:gd name="T2" fmla="*/ 24 w 24"/>
                    <a:gd name="T3" fmla="*/ 15 h 15"/>
                    <a:gd name="T4" fmla="*/ 13 w 24"/>
                    <a:gd name="T5" fmla="*/ 4 h 15"/>
                    <a:gd name="T6" fmla="*/ 0 w 24"/>
                    <a:gd name="T7" fmla="*/ 1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4" h="15">
                      <a:moveTo>
                        <a:pt x="0" y="1"/>
                      </a:moveTo>
                      <a:lnTo>
                        <a:pt x="24" y="15"/>
                      </a:lnTo>
                      <a:cubicBezTo>
                        <a:pt x="24" y="12"/>
                        <a:pt x="20" y="8"/>
                        <a:pt x="13" y="4"/>
                      </a:cubicBezTo>
                      <a:cubicBezTo>
                        <a:pt x="8" y="1"/>
                        <a:pt x="3" y="0"/>
                        <a:pt x="0" y="1"/>
                      </a:cubicBezTo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78999"/>
                      </a:srgbClr>
                    </a:gs>
                    <a:gs pos="100000">
                      <a:srgbClr val="FFFFFF">
                        <a:alpha val="27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110" name="Freeform 83"/>
              <p:cNvSpPr>
                <a:spLocks/>
              </p:cNvSpPr>
              <p:nvPr/>
            </p:nvSpPr>
            <p:spPr bwMode="auto">
              <a:xfrm>
                <a:off x="3144" y="3823"/>
                <a:ext cx="299" cy="344"/>
              </a:xfrm>
              <a:custGeom>
                <a:avLst/>
                <a:gdLst>
                  <a:gd name="T0" fmla="*/ 297 w 299"/>
                  <a:gd name="T1" fmla="*/ 168 h 344"/>
                  <a:gd name="T2" fmla="*/ 0 w 299"/>
                  <a:gd name="T3" fmla="*/ 0 h 344"/>
                  <a:gd name="T4" fmla="*/ 4 w 299"/>
                  <a:gd name="T5" fmla="*/ 336 h 344"/>
                  <a:gd name="T6" fmla="*/ 292 w 299"/>
                  <a:gd name="T7" fmla="*/ 344 h 344"/>
                  <a:gd name="T8" fmla="*/ 299 w 299"/>
                  <a:gd name="T9" fmla="*/ 131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9" h="344">
                    <a:moveTo>
                      <a:pt x="297" y="168"/>
                    </a:moveTo>
                    <a:lnTo>
                      <a:pt x="0" y="0"/>
                    </a:lnTo>
                    <a:lnTo>
                      <a:pt x="4" y="336"/>
                    </a:lnTo>
                    <a:lnTo>
                      <a:pt x="292" y="344"/>
                    </a:lnTo>
                    <a:lnTo>
                      <a:pt x="299" y="131"/>
                    </a:lnTo>
                  </a:path>
                </a:pathLst>
              </a:custGeom>
              <a:gradFill rotWithShape="0">
                <a:gsLst>
                  <a:gs pos="0">
                    <a:srgbClr val="D8D8D8"/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0" cap="flat" cmpd="sng">
                    <a:solidFill>
                      <a:srgbClr val="25221E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91" name="Text Box 36"/>
            <p:cNvSpPr txBox="1">
              <a:spLocks noChangeArrowheads="1"/>
            </p:cNvSpPr>
            <p:nvPr/>
          </p:nvSpPr>
          <p:spPr bwMode="gray">
            <a:xfrm>
              <a:off x="660" y="1975"/>
              <a:ext cx="499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algn="ctr" defTabSz="801688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宋体" pitchFamily="2" charset="-122"/>
                  <a:cs typeface="Arial" pitchFamily="34" charset="0"/>
                </a:rPr>
                <a:t>TEXT</a:t>
              </a:r>
            </a:p>
          </p:txBody>
        </p:sp>
        <p:sp>
          <p:nvSpPr>
            <p:cNvPr id="92" name="Text Box 36"/>
            <p:cNvSpPr txBox="1">
              <a:spLocks noChangeArrowheads="1"/>
            </p:cNvSpPr>
            <p:nvPr/>
          </p:nvSpPr>
          <p:spPr bwMode="gray">
            <a:xfrm>
              <a:off x="660" y="2454"/>
              <a:ext cx="499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algn="ctr" defTabSz="801688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宋体" pitchFamily="2" charset="-122"/>
                  <a:cs typeface="Arial" pitchFamily="34" charset="0"/>
                </a:rPr>
                <a:t>TEXT</a:t>
              </a:r>
            </a:p>
          </p:txBody>
        </p:sp>
        <p:sp>
          <p:nvSpPr>
            <p:cNvPr id="93" name="Text Box 36"/>
            <p:cNvSpPr txBox="1">
              <a:spLocks noChangeArrowheads="1"/>
            </p:cNvSpPr>
            <p:nvPr/>
          </p:nvSpPr>
          <p:spPr bwMode="gray">
            <a:xfrm>
              <a:off x="660" y="3451"/>
              <a:ext cx="499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algn="ctr" defTabSz="801688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宋体" pitchFamily="2" charset="-122"/>
                  <a:cs typeface="Arial" pitchFamily="34" charset="0"/>
                </a:rPr>
                <a:t>TEXT</a:t>
              </a:r>
            </a:p>
          </p:txBody>
        </p:sp>
        <p:sp>
          <p:nvSpPr>
            <p:cNvPr id="94" name="Text Box 36"/>
            <p:cNvSpPr txBox="1">
              <a:spLocks noChangeArrowheads="1"/>
            </p:cNvSpPr>
            <p:nvPr/>
          </p:nvSpPr>
          <p:spPr bwMode="gray">
            <a:xfrm>
              <a:off x="660" y="2960"/>
              <a:ext cx="499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algn="ctr" defTabSz="801688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宋体" pitchFamily="2" charset="-122"/>
                  <a:cs typeface="Arial" pitchFamily="34" charset="0"/>
                </a:rPr>
                <a:t>TEXT</a:t>
              </a:r>
            </a:p>
          </p:txBody>
        </p:sp>
        <p:sp>
          <p:nvSpPr>
            <p:cNvPr id="95" name="Text Box 36"/>
            <p:cNvSpPr txBox="1">
              <a:spLocks noChangeArrowheads="1"/>
            </p:cNvSpPr>
            <p:nvPr/>
          </p:nvSpPr>
          <p:spPr bwMode="gray">
            <a:xfrm>
              <a:off x="1410" y="1457"/>
              <a:ext cx="1131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algn="ctr" defTabSz="801688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en-GB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宋体" pitchFamily="2" charset="-122"/>
                </a:rPr>
                <a:t> Headline</a:t>
              </a:r>
              <a:endParaRPr kumimoji="0" lang="en-GB" altLang="zh-CN" sz="2000" b="0" i="0" u="none" strike="noStrike" kern="0" cap="none" spc="0" normalizeH="0" baseline="0" noProof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96" name="Text Box 36"/>
            <p:cNvSpPr txBox="1">
              <a:spLocks noChangeArrowheads="1"/>
            </p:cNvSpPr>
            <p:nvPr/>
          </p:nvSpPr>
          <p:spPr bwMode="gray">
            <a:xfrm>
              <a:off x="1410" y="2469"/>
              <a:ext cx="1131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algn="ctr" defTabSz="801688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en-GB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宋体" pitchFamily="2" charset="-122"/>
                </a:rPr>
                <a:t> Headline</a:t>
              </a:r>
              <a:endParaRPr kumimoji="0" lang="en-GB" altLang="zh-CN" sz="2000" b="0" i="0" u="none" strike="noStrike" kern="0" cap="none" spc="0" normalizeH="0" baseline="0" noProof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97" name="Text Box 36"/>
            <p:cNvSpPr txBox="1">
              <a:spLocks noChangeArrowheads="1"/>
            </p:cNvSpPr>
            <p:nvPr/>
          </p:nvSpPr>
          <p:spPr bwMode="gray">
            <a:xfrm>
              <a:off x="1410" y="2954"/>
              <a:ext cx="1131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algn="ctr" defTabSz="801688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en-GB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宋体" pitchFamily="2" charset="-122"/>
                </a:rPr>
                <a:t> Headline</a:t>
              </a:r>
              <a:endParaRPr kumimoji="0" lang="en-GB" altLang="zh-CN" sz="2000" b="0" i="0" u="none" strike="noStrike" kern="0" cap="none" spc="0" normalizeH="0" baseline="0" noProof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98" name="Text Box 36"/>
            <p:cNvSpPr txBox="1">
              <a:spLocks noChangeArrowheads="1"/>
            </p:cNvSpPr>
            <p:nvPr/>
          </p:nvSpPr>
          <p:spPr bwMode="gray">
            <a:xfrm>
              <a:off x="1410" y="1952"/>
              <a:ext cx="1131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algn="ctr" defTabSz="801688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en-GB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宋体" pitchFamily="2" charset="-122"/>
                </a:rPr>
                <a:t> Headline</a:t>
              </a:r>
              <a:endParaRPr kumimoji="0" lang="en-GB" altLang="zh-CN" sz="2000" b="0" i="0" u="none" strike="noStrike" kern="0" cap="none" spc="0" normalizeH="0" baseline="0" noProof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99" name="Text Box 36"/>
            <p:cNvSpPr txBox="1">
              <a:spLocks noChangeArrowheads="1"/>
            </p:cNvSpPr>
            <p:nvPr/>
          </p:nvSpPr>
          <p:spPr bwMode="gray">
            <a:xfrm>
              <a:off x="1410" y="3433"/>
              <a:ext cx="1131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defTabSz="8016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algn="ctr" defTabSz="801688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en-GB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宋体" pitchFamily="2" charset="-122"/>
                </a:rPr>
                <a:t> Headline</a:t>
              </a:r>
              <a:endParaRPr kumimoji="0" lang="en-GB" altLang="zh-CN" sz="2000" b="0" i="0" u="none" strike="noStrike" kern="0" cap="none" spc="0" normalizeH="0" baseline="0" noProof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00" name="Text Box 93"/>
            <p:cNvSpPr txBox="1">
              <a:spLocks noChangeArrowheads="1"/>
            </p:cNvSpPr>
            <p:nvPr/>
          </p:nvSpPr>
          <p:spPr bwMode="auto">
            <a:xfrm>
              <a:off x="3470" y="1162"/>
              <a:ext cx="953" cy="4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01.ADD TEXT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02.ADD TEXT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03.ADD TEXT</a:t>
              </a:r>
            </a:p>
          </p:txBody>
        </p:sp>
        <p:sp>
          <p:nvSpPr>
            <p:cNvPr id="101" name="Text Box 94"/>
            <p:cNvSpPr txBox="1">
              <a:spLocks noChangeArrowheads="1"/>
            </p:cNvSpPr>
            <p:nvPr/>
          </p:nvSpPr>
          <p:spPr bwMode="auto">
            <a:xfrm>
              <a:off x="3470" y="1752"/>
              <a:ext cx="953" cy="4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01.ADD TEXT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02.ADD TEXT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03.ADD TEXT</a:t>
              </a:r>
            </a:p>
          </p:txBody>
        </p:sp>
        <p:sp>
          <p:nvSpPr>
            <p:cNvPr id="102" name="Text Box 95"/>
            <p:cNvSpPr txBox="1">
              <a:spLocks noChangeArrowheads="1"/>
            </p:cNvSpPr>
            <p:nvPr/>
          </p:nvSpPr>
          <p:spPr bwMode="auto">
            <a:xfrm>
              <a:off x="3470" y="2328"/>
              <a:ext cx="953" cy="4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01.ADD TEXT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02.ADD TEXT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03.ADD TEXT</a:t>
              </a:r>
            </a:p>
          </p:txBody>
        </p:sp>
        <p:sp>
          <p:nvSpPr>
            <p:cNvPr id="103" name="Text Box 96"/>
            <p:cNvSpPr txBox="1">
              <a:spLocks noChangeArrowheads="1"/>
            </p:cNvSpPr>
            <p:nvPr/>
          </p:nvSpPr>
          <p:spPr bwMode="auto">
            <a:xfrm>
              <a:off x="3470" y="3482"/>
              <a:ext cx="953" cy="4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01.ADD TEXT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02.ADD TEXT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03.ADD TEXT</a:t>
              </a:r>
            </a:p>
          </p:txBody>
        </p:sp>
        <p:sp>
          <p:nvSpPr>
            <p:cNvPr id="104" name="Text Box 97"/>
            <p:cNvSpPr txBox="1">
              <a:spLocks noChangeArrowheads="1"/>
            </p:cNvSpPr>
            <p:nvPr/>
          </p:nvSpPr>
          <p:spPr bwMode="auto">
            <a:xfrm>
              <a:off x="3470" y="2913"/>
              <a:ext cx="953" cy="4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01.ADD TEXT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02.ADD TEXT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03.ADD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820452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组合 62"/>
          <p:cNvGrpSpPr/>
          <p:nvPr/>
        </p:nvGrpSpPr>
        <p:grpSpPr>
          <a:xfrm>
            <a:off x="-480" y="1412776"/>
            <a:ext cx="9170988" cy="4565650"/>
            <a:chOff x="-480" y="1412776"/>
            <a:chExt cx="9170988" cy="4565650"/>
          </a:xfrm>
        </p:grpSpPr>
        <p:sp>
          <p:nvSpPr>
            <p:cNvPr id="62" name="矩形 61"/>
            <p:cNvSpPr/>
            <p:nvPr/>
          </p:nvSpPr>
          <p:spPr>
            <a:xfrm>
              <a:off x="4215051" y="3666456"/>
              <a:ext cx="648071" cy="14401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模板下载：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2"/>
                </a:rPr>
                <a:t>www.1ppt.com/moban/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行业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模板：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3"/>
                </a:rPr>
                <a:t>www.1ppt.com/hangye/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</a:t>
              </a:r>
            </a:p>
            <a:p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节日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模板：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4"/>
                </a:rPr>
                <a:t>www.1ppt.com/jieri/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     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素材下载：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5"/>
                </a:rPr>
                <a:t>www.1ppt.com/sucai/</a:t>
              </a:r>
              <a:endParaRPr lang="en-US" altLang="zh-CN" sz="100" dirty="0">
                <a:solidFill>
                  <a:srgbClr val="EEECE1">
                    <a:lumMod val="25000"/>
                  </a:srgbClr>
                </a:solidFill>
              </a:endParaRPr>
            </a:p>
            <a:p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背景图片：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6"/>
                </a:rPr>
                <a:t>www.1ppt.com/beijing/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图表下载：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7"/>
                </a:rPr>
                <a:t>www.1ppt.com/tubiao/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</a:t>
              </a:r>
            </a:p>
            <a:p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优秀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8"/>
                </a:rPr>
                <a:t>www.1ppt.com/xiazai/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  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教程： 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9"/>
                </a:rPr>
                <a:t>www.1ppt.com/powerpoint/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</a:t>
              </a:r>
            </a:p>
            <a:p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Word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教程： 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0"/>
                </a:rPr>
                <a:t>www.1ppt.com/word/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        Excel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教程：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1"/>
                </a:rPr>
                <a:t>www.1ppt.com/excel/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</a:t>
              </a:r>
            </a:p>
            <a:p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资料下载：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2"/>
                </a:rPr>
                <a:t>www.1ppt.com/ziliao/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          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课件下载：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3"/>
                </a:rPr>
                <a:t>www.1ppt.com/kejian/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</a:t>
              </a:r>
            </a:p>
            <a:p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范文下载：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4"/>
                </a:rPr>
                <a:t>www.1ppt.com/fanwen/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       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试卷下载：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5"/>
                </a:rPr>
                <a:t>www.1ppt.com/shiti/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</a:t>
              </a:r>
            </a:p>
            <a:p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教案下载：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6"/>
                </a:rPr>
                <a:t>www.1ppt.com/jiaoan/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</a:t>
              </a:r>
            </a:p>
            <a:p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</a:t>
              </a:r>
              <a:endParaRPr lang="zh-CN" altLang="en-US" sz="100" dirty="0">
                <a:solidFill>
                  <a:srgbClr val="EEECE1">
                    <a:lumMod val="25000"/>
                  </a:srgbClr>
                </a:solidFill>
              </a:endParaRPr>
            </a:p>
          </p:txBody>
        </p:sp>
        <p:grpSp>
          <p:nvGrpSpPr>
            <p:cNvPr id="32" name="Group 52"/>
            <p:cNvGrpSpPr>
              <a:grpSpLocks/>
            </p:cNvGrpSpPr>
            <p:nvPr/>
          </p:nvGrpSpPr>
          <p:grpSpPr bwMode="auto">
            <a:xfrm>
              <a:off x="-480" y="1412776"/>
              <a:ext cx="9170988" cy="4565650"/>
              <a:chOff x="-7" y="1162"/>
              <a:chExt cx="5777" cy="2876"/>
            </a:xfrm>
          </p:grpSpPr>
          <p:grpSp>
            <p:nvGrpSpPr>
              <p:cNvPr id="33" name="Group 51"/>
              <p:cNvGrpSpPr>
                <a:grpSpLocks/>
              </p:cNvGrpSpPr>
              <p:nvPr/>
            </p:nvGrpSpPr>
            <p:grpSpPr bwMode="auto">
              <a:xfrm>
                <a:off x="-7" y="1162"/>
                <a:ext cx="5777" cy="2876"/>
                <a:chOff x="-7" y="1162"/>
                <a:chExt cx="5777" cy="2876"/>
              </a:xfrm>
            </p:grpSpPr>
            <p:grpSp>
              <p:nvGrpSpPr>
                <p:cNvPr id="39" name="Group 45"/>
                <p:cNvGrpSpPr>
                  <a:grpSpLocks/>
                </p:cNvGrpSpPr>
                <p:nvPr/>
              </p:nvGrpSpPr>
              <p:grpSpPr bwMode="auto">
                <a:xfrm>
                  <a:off x="2366" y="1857"/>
                  <a:ext cx="1025" cy="1121"/>
                  <a:chOff x="2366" y="1857"/>
                  <a:chExt cx="1025" cy="1121"/>
                </a:xfrm>
              </p:grpSpPr>
              <p:sp>
                <p:nvSpPr>
                  <p:cNvPr id="55" name="Oval 33"/>
                  <p:cNvSpPr>
                    <a:spLocks noChangeArrowheads="1"/>
                  </p:cNvSpPr>
                  <p:nvPr/>
                </p:nvSpPr>
                <p:spPr bwMode="auto">
                  <a:xfrm>
                    <a:off x="2386" y="2840"/>
                    <a:ext cx="987" cy="138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000000">
                          <a:alpha val="39999"/>
                        </a:srgbClr>
                      </a:gs>
                      <a:gs pos="100000">
                        <a:srgbClr val="AFAFAF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grpSp>
                <p:nvGrpSpPr>
                  <p:cNvPr id="56" name="Group 15"/>
                  <p:cNvGrpSpPr>
                    <a:grpSpLocks/>
                  </p:cNvGrpSpPr>
                  <p:nvPr/>
                </p:nvGrpSpPr>
                <p:grpSpPr bwMode="auto">
                  <a:xfrm>
                    <a:off x="2366" y="1857"/>
                    <a:ext cx="1025" cy="1046"/>
                    <a:chOff x="3033" y="1945"/>
                    <a:chExt cx="672" cy="686"/>
                  </a:xfrm>
                </p:grpSpPr>
                <p:sp>
                  <p:nvSpPr>
                    <p:cNvPr id="57" name="Oval 16"/>
                    <p:cNvSpPr>
                      <a:spLocks noChangeArrowheads="1"/>
                    </p:cNvSpPr>
                    <p:nvPr/>
                  </p:nvSpPr>
                  <p:spPr bwMode="auto">
                    <a:xfrm rot="-70674">
                      <a:off x="3033" y="1945"/>
                      <a:ext cx="672" cy="686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0056AD"/>
                        </a:gs>
                        <a:gs pos="100000">
                          <a:srgbClr val="004576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0" algn="ctr">
                          <a:solidFill>
                            <a:srgbClr val="25221E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1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58" name="Oval 17"/>
                    <p:cNvSpPr>
                      <a:spLocks noChangeArrowheads="1"/>
                    </p:cNvSpPr>
                    <p:nvPr/>
                  </p:nvSpPr>
                  <p:spPr bwMode="auto">
                    <a:xfrm rot="-70674">
                      <a:off x="3042" y="1946"/>
                      <a:ext cx="651" cy="672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0083FF"/>
                        </a:gs>
                        <a:gs pos="100000">
                          <a:srgbClr val="0053A6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0" algn="ctr">
                          <a:solidFill>
                            <a:srgbClr val="25221E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1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59" name="Oval 18"/>
                    <p:cNvSpPr>
                      <a:spLocks noChangeArrowheads="1"/>
                    </p:cNvSpPr>
                    <p:nvPr/>
                  </p:nvSpPr>
                  <p:spPr bwMode="auto">
                    <a:xfrm rot="-70674">
                      <a:off x="3135" y="1952"/>
                      <a:ext cx="453" cy="278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EBEBEB">
                            <a:alpha val="84000"/>
                          </a:srgbClr>
                        </a:gs>
                        <a:gs pos="100000">
                          <a:srgbClr val="EBEBEB">
                            <a:alpha val="0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1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60" name="Oval 19"/>
                    <p:cNvSpPr>
                      <a:spLocks noChangeArrowheads="1"/>
                    </p:cNvSpPr>
                    <p:nvPr/>
                  </p:nvSpPr>
                  <p:spPr bwMode="auto">
                    <a:xfrm rot="-70674">
                      <a:off x="3241" y="1950"/>
                      <a:ext cx="222" cy="103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EBEBEB">
                            <a:alpha val="87000"/>
                          </a:srgbClr>
                        </a:gs>
                        <a:gs pos="100000">
                          <a:srgbClr val="EBEBEB">
                            <a:alpha val="0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1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61" name="Oval 20"/>
                    <p:cNvSpPr>
                      <a:spLocks noChangeArrowheads="1"/>
                    </p:cNvSpPr>
                    <p:nvPr/>
                  </p:nvSpPr>
                  <p:spPr bwMode="auto">
                    <a:xfrm rot="-87280">
                      <a:off x="3088" y="2194"/>
                      <a:ext cx="565" cy="405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EBEBEB">
                            <a:alpha val="0"/>
                          </a:srgbClr>
                        </a:gs>
                        <a:gs pos="100000">
                          <a:srgbClr val="EBEBEB">
                            <a:alpha val="30000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1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</p:grpSp>
            </p:grpSp>
            <p:grpSp>
              <p:nvGrpSpPr>
                <p:cNvPr id="40" name="Group 49"/>
                <p:cNvGrpSpPr>
                  <a:grpSpLocks/>
                </p:cNvGrpSpPr>
                <p:nvPr/>
              </p:nvGrpSpPr>
              <p:grpSpPr bwMode="auto">
                <a:xfrm>
                  <a:off x="-7" y="1162"/>
                  <a:ext cx="1580" cy="2876"/>
                  <a:chOff x="-7" y="1162"/>
                  <a:chExt cx="1580" cy="2876"/>
                </a:xfrm>
              </p:grpSpPr>
              <p:sp>
                <p:nvSpPr>
                  <p:cNvPr id="50" name="Freeform 39"/>
                  <p:cNvSpPr>
                    <a:spLocks/>
                  </p:cNvSpPr>
                  <p:nvPr/>
                </p:nvSpPr>
                <p:spPr bwMode="auto">
                  <a:xfrm>
                    <a:off x="-1" y="3527"/>
                    <a:ext cx="1257" cy="511"/>
                  </a:xfrm>
                  <a:custGeom>
                    <a:avLst/>
                    <a:gdLst>
                      <a:gd name="T0" fmla="*/ 26 w 101"/>
                      <a:gd name="T1" fmla="*/ 0 h 41"/>
                      <a:gd name="T2" fmla="*/ 101 w 101"/>
                      <a:gd name="T3" fmla="*/ 41 h 41"/>
                      <a:gd name="T4" fmla="*/ 0 w 101"/>
                      <a:gd name="T5" fmla="*/ 41 h 41"/>
                      <a:gd name="T6" fmla="*/ 0 w 101"/>
                      <a:gd name="T7" fmla="*/ 4 h 41"/>
                      <a:gd name="T8" fmla="*/ 26 w 101"/>
                      <a:gd name="T9" fmla="*/ 0 h 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1" h="41">
                        <a:moveTo>
                          <a:pt x="26" y="0"/>
                        </a:moveTo>
                        <a:cubicBezTo>
                          <a:pt x="58" y="0"/>
                          <a:pt x="85" y="16"/>
                          <a:pt x="101" y="41"/>
                        </a:cubicBezTo>
                        <a:lnTo>
                          <a:pt x="0" y="41"/>
                        </a:lnTo>
                        <a:lnTo>
                          <a:pt x="0" y="4"/>
                        </a:lnTo>
                        <a:cubicBezTo>
                          <a:pt x="8" y="2"/>
                          <a:pt x="17" y="0"/>
                          <a:pt x="26" y="0"/>
                        </a:cubicBezTo>
                      </a:path>
                    </a:pathLst>
                  </a:custGeom>
                  <a:gradFill rotWithShape="0">
                    <a:gsLst>
                      <a:gs pos="0">
                        <a:srgbClr val="E2E2E2"/>
                      </a:gs>
                      <a:gs pos="100000">
                        <a:srgbClr val="EBEBEB">
                          <a:alpha val="0"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0" cap="flat" cmpd="sng">
                        <a:solidFill>
                          <a:srgbClr val="25221E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grpSp>
                <p:nvGrpSpPr>
                  <p:cNvPr id="51" name="Group 48"/>
                  <p:cNvGrpSpPr>
                    <a:grpSpLocks/>
                  </p:cNvGrpSpPr>
                  <p:nvPr/>
                </p:nvGrpSpPr>
                <p:grpSpPr bwMode="auto">
                  <a:xfrm>
                    <a:off x="-7" y="1162"/>
                    <a:ext cx="1580" cy="2536"/>
                    <a:chOff x="-7" y="1162"/>
                    <a:chExt cx="1580" cy="2536"/>
                  </a:xfrm>
                </p:grpSpPr>
                <p:sp>
                  <p:nvSpPr>
                    <p:cNvPr id="52" name="Freeform 13"/>
                    <p:cNvSpPr>
                      <a:spLocks/>
                    </p:cNvSpPr>
                    <p:nvPr/>
                  </p:nvSpPr>
                  <p:spPr bwMode="auto">
                    <a:xfrm>
                      <a:off x="-7" y="1162"/>
                      <a:ext cx="1580" cy="2437"/>
                    </a:xfrm>
                    <a:custGeom>
                      <a:avLst/>
                      <a:gdLst>
                        <a:gd name="T0" fmla="*/ 26 w 116"/>
                        <a:gd name="T1" fmla="*/ 0 h 179"/>
                        <a:gd name="T2" fmla="*/ 116 w 116"/>
                        <a:gd name="T3" fmla="*/ 90 h 179"/>
                        <a:gd name="T4" fmla="*/ 26 w 116"/>
                        <a:gd name="T5" fmla="*/ 179 h 179"/>
                        <a:gd name="T6" fmla="*/ 0 w 116"/>
                        <a:gd name="T7" fmla="*/ 176 h 179"/>
                        <a:gd name="T8" fmla="*/ 0 w 116"/>
                        <a:gd name="T9" fmla="*/ 4 h 179"/>
                        <a:gd name="T10" fmla="*/ 26 w 116"/>
                        <a:gd name="T11" fmla="*/ 0 h 17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</a:cxnLst>
                      <a:rect l="0" t="0" r="r" b="b"/>
                      <a:pathLst>
                        <a:path w="116" h="179">
                          <a:moveTo>
                            <a:pt x="26" y="0"/>
                          </a:moveTo>
                          <a:cubicBezTo>
                            <a:pt x="76" y="0"/>
                            <a:pt x="116" y="40"/>
                            <a:pt x="116" y="90"/>
                          </a:cubicBezTo>
                          <a:cubicBezTo>
                            <a:pt x="116" y="139"/>
                            <a:pt x="76" y="179"/>
                            <a:pt x="26" y="179"/>
                          </a:cubicBezTo>
                          <a:cubicBezTo>
                            <a:pt x="17" y="179"/>
                            <a:pt x="8" y="178"/>
                            <a:pt x="0" y="176"/>
                          </a:cubicBezTo>
                          <a:lnTo>
                            <a:pt x="0" y="4"/>
                          </a:lnTo>
                          <a:cubicBezTo>
                            <a:pt x="8" y="2"/>
                            <a:pt x="17" y="0"/>
                            <a:pt x="26" y="0"/>
                          </a:cubicBezTo>
                        </a:path>
                      </a:pathLst>
                    </a:custGeom>
                    <a:gradFill rotWithShape="0">
                      <a:gsLst>
                        <a:gs pos="0">
                          <a:srgbClr val="FFFFFF"/>
                        </a:gs>
                        <a:gs pos="100000">
                          <a:srgbClr val="D1D1D1"/>
                        </a:gs>
                      </a:gsLst>
                      <a:lin ang="0" scaled="1"/>
                    </a:gradFill>
                    <a:ln w="19050" cap="flat" cmpd="sng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>
                      <a:outerShdw dist="25400" dir="5400000" algn="ctr" rotWithShape="0">
                        <a:srgbClr val="808080"/>
                      </a:outerShdw>
                    </a:effectLst>
                  </p:spPr>
                  <p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1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53" name="Oval 2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28" y="1652"/>
                      <a:ext cx="893" cy="1415"/>
                    </a:xfrm>
                    <a:prstGeom prst="ellipse">
                      <a:avLst/>
                    </a:prstGeom>
                    <a:gradFill rotWithShape="0">
                      <a:gsLst>
                        <a:gs pos="0">
                          <a:srgbClr val="FFFFFF">
                            <a:alpha val="0"/>
                          </a:srgbClr>
                        </a:gs>
                        <a:gs pos="100000">
                          <a:srgbClr val="FFFFFF">
                            <a:alpha val="81000"/>
                          </a:srgbClr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1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54" name="Oval 2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71" y="3485"/>
                      <a:ext cx="598" cy="213"/>
                    </a:xfrm>
                    <a:prstGeom prst="ellipse">
                      <a:avLst/>
                    </a:prstGeom>
                    <a:gradFill rotWithShape="0">
                      <a:gsLst>
                        <a:gs pos="0">
                          <a:srgbClr val="FFFFFF"/>
                        </a:gs>
                        <a:gs pos="100000">
                          <a:srgbClr val="FFFFFF">
                            <a:alpha val="0"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0" algn="ctr">
                          <a:solidFill>
                            <a:srgbClr val="25221E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1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</p:grpSp>
            </p:grpSp>
            <p:grpSp>
              <p:nvGrpSpPr>
                <p:cNvPr id="41" name="Group 46"/>
                <p:cNvGrpSpPr>
                  <a:grpSpLocks/>
                </p:cNvGrpSpPr>
                <p:nvPr/>
              </p:nvGrpSpPr>
              <p:grpSpPr bwMode="auto">
                <a:xfrm>
                  <a:off x="1519" y="1780"/>
                  <a:ext cx="2718" cy="1202"/>
                  <a:chOff x="1519" y="1780"/>
                  <a:chExt cx="2718" cy="1202"/>
                </a:xfrm>
              </p:grpSpPr>
              <p:sp>
                <p:nvSpPr>
                  <p:cNvPr id="48" name="Freeform 14"/>
                  <p:cNvSpPr>
                    <a:spLocks/>
                  </p:cNvSpPr>
                  <p:nvPr/>
                </p:nvSpPr>
                <p:spPr bwMode="auto">
                  <a:xfrm>
                    <a:off x="1519" y="1780"/>
                    <a:ext cx="771" cy="1202"/>
                  </a:xfrm>
                  <a:custGeom>
                    <a:avLst/>
                    <a:gdLst>
                      <a:gd name="T0" fmla="*/ 4 w 46"/>
                      <a:gd name="T1" fmla="*/ 0 h 43"/>
                      <a:gd name="T2" fmla="*/ 35 w 46"/>
                      <a:gd name="T3" fmla="*/ 15 h 43"/>
                      <a:gd name="T4" fmla="*/ 30 w 46"/>
                      <a:gd name="T5" fmla="*/ 6 h 43"/>
                      <a:gd name="T6" fmla="*/ 46 w 46"/>
                      <a:gd name="T7" fmla="*/ 22 h 43"/>
                      <a:gd name="T8" fmla="*/ 27 w 46"/>
                      <a:gd name="T9" fmla="*/ 40 h 43"/>
                      <a:gd name="T10" fmla="*/ 34 w 46"/>
                      <a:gd name="T11" fmla="*/ 30 h 43"/>
                      <a:gd name="T12" fmla="*/ 0 w 46"/>
                      <a:gd name="T13" fmla="*/ 43 h 43"/>
                      <a:gd name="T14" fmla="*/ 4 w 46"/>
                      <a:gd name="T15" fmla="*/ 0 h 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46" h="43">
                        <a:moveTo>
                          <a:pt x="4" y="0"/>
                        </a:moveTo>
                        <a:cubicBezTo>
                          <a:pt x="4" y="0"/>
                          <a:pt x="24" y="13"/>
                          <a:pt x="35" y="15"/>
                        </a:cubicBezTo>
                        <a:lnTo>
                          <a:pt x="30" y="6"/>
                        </a:lnTo>
                        <a:lnTo>
                          <a:pt x="46" y="22"/>
                        </a:lnTo>
                        <a:lnTo>
                          <a:pt x="27" y="40"/>
                        </a:lnTo>
                        <a:lnTo>
                          <a:pt x="34" y="30"/>
                        </a:lnTo>
                        <a:cubicBezTo>
                          <a:pt x="34" y="30"/>
                          <a:pt x="6" y="33"/>
                          <a:pt x="0" y="43"/>
                        </a:cubicBezTo>
                        <a:lnTo>
                          <a:pt x="4" y="0"/>
                        </a:lnTo>
                      </a:path>
                    </a:pathLst>
                  </a:custGeom>
                  <a:gradFill rotWithShape="0">
                    <a:gsLst>
                      <a:gs pos="0">
                        <a:srgbClr val="FFFFFF">
                          <a:alpha val="0"/>
                        </a:srgbClr>
                      </a:gs>
                      <a:gs pos="100000">
                        <a:srgbClr val="979797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0" cap="flat" cmpd="sng">
                        <a:solidFill>
                          <a:srgbClr val="25221E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49" name="Freeform 26"/>
                  <p:cNvSpPr>
                    <a:spLocks/>
                  </p:cNvSpPr>
                  <p:nvPr/>
                </p:nvSpPr>
                <p:spPr bwMode="auto">
                  <a:xfrm flipH="1">
                    <a:off x="3466" y="1780"/>
                    <a:ext cx="771" cy="1202"/>
                  </a:xfrm>
                  <a:custGeom>
                    <a:avLst/>
                    <a:gdLst>
                      <a:gd name="T0" fmla="*/ 4 w 46"/>
                      <a:gd name="T1" fmla="*/ 0 h 43"/>
                      <a:gd name="T2" fmla="*/ 35 w 46"/>
                      <a:gd name="T3" fmla="*/ 15 h 43"/>
                      <a:gd name="T4" fmla="*/ 30 w 46"/>
                      <a:gd name="T5" fmla="*/ 6 h 43"/>
                      <a:gd name="T6" fmla="*/ 46 w 46"/>
                      <a:gd name="T7" fmla="*/ 22 h 43"/>
                      <a:gd name="T8" fmla="*/ 27 w 46"/>
                      <a:gd name="T9" fmla="*/ 40 h 43"/>
                      <a:gd name="T10" fmla="*/ 34 w 46"/>
                      <a:gd name="T11" fmla="*/ 30 h 43"/>
                      <a:gd name="T12" fmla="*/ 0 w 46"/>
                      <a:gd name="T13" fmla="*/ 43 h 43"/>
                      <a:gd name="T14" fmla="*/ 4 w 46"/>
                      <a:gd name="T15" fmla="*/ 0 h 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46" h="43">
                        <a:moveTo>
                          <a:pt x="4" y="0"/>
                        </a:moveTo>
                        <a:cubicBezTo>
                          <a:pt x="4" y="0"/>
                          <a:pt x="24" y="13"/>
                          <a:pt x="35" y="15"/>
                        </a:cubicBezTo>
                        <a:lnTo>
                          <a:pt x="30" y="6"/>
                        </a:lnTo>
                        <a:lnTo>
                          <a:pt x="46" y="22"/>
                        </a:lnTo>
                        <a:lnTo>
                          <a:pt x="27" y="40"/>
                        </a:lnTo>
                        <a:lnTo>
                          <a:pt x="34" y="30"/>
                        </a:lnTo>
                        <a:cubicBezTo>
                          <a:pt x="34" y="30"/>
                          <a:pt x="6" y="33"/>
                          <a:pt x="0" y="43"/>
                        </a:cubicBezTo>
                        <a:lnTo>
                          <a:pt x="4" y="0"/>
                        </a:lnTo>
                      </a:path>
                    </a:pathLst>
                  </a:custGeom>
                  <a:gradFill rotWithShape="0">
                    <a:gsLst>
                      <a:gs pos="0">
                        <a:srgbClr val="979797"/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0" cap="flat" cmpd="sng">
                        <a:solidFill>
                          <a:srgbClr val="25221E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  <p:grpSp>
              <p:nvGrpSpPr>
                <p:cNvPr id="42" name="Group 50"/>
                <p:cNvGrpSpPr>
                  <a:grpSpLocks/>
                </p:cNvGrpSpPr>
                <p:nvPr/>
              </p:nvGrpSpPr>
              <p:grpSpPr bwMode="auto">
                <a:xfrm>
                  <a:off x="4183" y="1162"/>
                  <a:ext cx="1587" cy="2876"/>
                  <a:chOff x="4183" y="1162"/>
                  <a:chExt cx="1587" cy="2876"/>
                </a:xfrm>
              </p:grpSpPr>
              <p:sp>
                <p:nvSpPr>
                  <p:cNvPr id="43" name="Freeform 40"/>
                  <p:cNvSpPr>
                    <a:spLocks/>
                  </p:cNvSpPr>
                  <p:nvPr/>
                </p:nvSpPr>
                <p:spPr bwMode="auto">
                  <a:xfrm flipH="1">
                    <a:off x="4513" y="3527"/>
                    <a:ext cx="1257" cy="511"/>
                  </a:xfrm>
                  <a:custGeom>
                    <a:avLst/>
                    <a:gdLst>
                      <a:gd name="T0" fmla="*/ 26 w 101"/>
                      <a:gd name="T1" fmla="*/ 0 h 41"/>
                      <a:gd name="T2" fmla="*/ 101 w 101"/>
                      <a:gd name="T3" fmla="*/ 41 h 41"/>
                      <a:gd name="T4" fmla="*/ 0 w 101"/>
                      <a:gd name="T5" fmla="*/ 41 h 41"/>
                      <a:gd name="T6" fmla="*/ 0 w 101"/>
                      <a:gd name="T7" fmla="*/ 4 h 41"/>
                      <a:gd name="T8" fmla="*/ 26 w 101"/>
                      <a:gd name="T9" fmla="*/ 0 h 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1" h="41">
                        <a:moveTo>
                          <a:pt x="26" y="0"/>
                        </a:moveTo>
                        <a:cubicBezTo>
                          <a:pt x="58" y="0"/>
                          <a:pt x="85" y="16"/>
                          <a:pt x="101" y="41"/>
                        </a:cubicBezTo>
                        <a:lnTo>
                          <a:pt x="0" y="41"/>
                        </a:lnTo>
                        <a:lnTo>
                          <a:pt x="0" y="4"/>
                        </a:lnTo>
                        <a:cubicBezTo>
                          <a:pt x="8" y="2"/>
                          <a:pt x="17" y="0"/>
                          <a:pt x="26" y="0"/>
                        </a:cubicBezTo>
                      </a:path>
                    </a:pathLst>
                  </a:custGeom>
                  <a:gradFill rotWithShape="0">
                    <a:gsLst>
                      <a:gs pos="0">
                        <a:srgbClr val="E2E2E2"/>
                      </a:gs>
                      <a:gs pos="100000">
                        <a:srgbClr val="EBEBEB">
                          <a:alpha val="0"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0" cap="flat" cmpd="sng">
                        <a:solidFill>
                          <a:srgbClr val="25221E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grpSp>
                <p:nvGrpSpPr>
                  <p:cNvPr id="44" name="Group 47"/>
                  <p:cNvGrpSpPr>
                    <a:grpSpLocks/>
                  </p:cNvGrpSpPr>
                  <p:nvPr/>
                </p:nvGrpSpPr>
                <p:grpSpPr bwMode="auto">
                  <a:xfrm>
                    <a:off x="4183" y="1162"/>
                    <a:ext cx="1580" cy="2536"/>
                    <a:chOff x="4183" y="1162"/>
                    <a:chExt cx="1580" cy="2536"/>
                  </a:xfrm>
                </p:grpSpPr>
                <p:sp>
                  <p:nvSpPr>
                    <p:cNvPr id="45" name="Freeform 25"/>
                    <p:cNvSpPr>
                      <a:spLocks/>
                    </p:cNvSpPr>
                    <p:nvPr/>
                  </p:nvSpPr>
                  <p:spPr bwMode="auto">
                    <a:xfrm flipH="1">
                      <a:off x="4183" y="1162"/>
                      <a:ext cx="1580" cy="2437"/>
                    </a:xfrm>
                    <a:custGeom>
                      <a:avLst/>
                      <a:gdLst>
                        <a:gd name="T0" fmla="*/ 26 w 116"/>
                        <a:gd name="T1" fmla="*/ 0 h 179"/>
                        <a:gd name="T2" fmla="*/ 116 w 116"/>
                        <a:gd name="T3" fmla="*/ 90 h 179"/>
                        <a:gd name="T4" fmla="*/ 26 w 116"/>
                        <a:gd name="T5" fmla="*/ 179 h 179"/>
                        <a:gd name="T6" fmla="*/ 0 w 116"/>
                        <a:gd name="T7" fmla="*/ 176 h 179"/>
                        <a:gd name="T8" fmla="*/ 0 w 116"/>
                        <a:gd name="T9" fmla="*/ 4 h 179"/>
                        <a:gd name="T10" fmla="*/ 26 w 116"/>
                        <a:gd name="T11" fmla="*/ 0 h 17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</a:cxnLst>
                      <a:rect l="0" t="0" r="r" b="b"/>
                      <a:pathLst>
                        <a:path w="116" h="179">
                          <a:moveTo>
                            <a:pt x="26" y="0"/>
                          </a:moveTo>
                          <a:cubicBezTo>
                            <a:pt x="76" y="0"/>
                            <a:pt x="116" y="40"/>
                            <a:pt x="116" y="90"/>
                          </a:cubicBezTo>
                          <a:cubicBezTo>
                            <a:pt x="116" y="139"/>
                            <a:pt x="76" y="179"/>
                            <a:pt x="26" y="179"/>
                          </a:cubicBezTo>
                          <a:cubicBezTo>
                            <a:pt x="17" y="179"/>
                            <a:pt x="8" y="178"/>
                            <a:pt x="0" y="176"/>
                          </a:cubicBezTo>
                          <a:lnTo>
                            <a:pt x="0" y="4"/>
                          </a:lnTo>
                          <a:cubicBezTo>
                            <a:pt x="8" y="2"/>
                            <a:pt x="17" y="0"/>
                            <a:pt x="26" y="0"/>
                          </a:cubicBezTo>
                        </a:path>
                      </a:pathLst>
                    </a:custGeom>
                    <a:gradFill rotWithShape="0">
                      <a:gsLst>
                        <a:gs pos="0">
                          <a:srgbClr val="D1D1D1"/>
                        </a:gs>
                        <a:gs pos="100000">
                          <a:srgbClr val="FFFFFF"/>
                        </a:gs>
                      </a:gsLst>
                      <a:lin ang="0" scaled="1"/>
                    </a:gradFill>
                    <a:ln w="19050" cap="flat" cmpd="sng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>
                      <a:outerShdw dist="25400" dir="5400000" algn="ctr" rotWithShape="0">
                        <a:srgbClr val="808080"/>
                      </a:outerShdw>
                    </a:effectLst>
                  </p:spPr>
                  <p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1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46" name="Oval 27"/>
                    <p:cNvSpPr>
                      <a:spLocks noChangeArrowheads="1"/>
                    </p:cNvSpPr>
                    <p:nvPr/>
                  </p:nvSpPr>
                  <p:spPr bwMode="auto">
                    <a:xfrm flipH="1">
                      <a:off x="4235" y="1652"/>
                      <a:ext cx="893" cy="1415"/>
                    </a:xfrm>
                    <a:prstGeom prst="ellipse">
                      <a:avLst/>
                    </a:prstGeom>
                    <a:gradFill rotWithShape="0">
                      <a:gsLst>
                        <a:gs pos="0">
                          <a:srgbClr val="FFFFFF">
                            <a:alpha val="81000"/>
                          </a:srgbClr>
                        </a:gs>
                        <a:gs pos="100000">
                          <a:srgbClr val="BBE0E3">
                            <a:alpha val="0"/>
                          </a:srgbClr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1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47" name="Oval 28"/>
                    <p:cNvSpPr>
                      <a:spLocks noChangeArrowheads="1"/>
                    </p:cNvSpPr>
                    <p:nvPr/>
                  </p:nvSpPr>
                  <p:spPr bwMode="auto">
                    <a:xfrm flipH="1">
                      <a:off x="5087" y="3485"/>
                      <a:ext cx="598" cy="213"/>
                    </a:xfrm>
                    <a:prstGeom prst="ellipse">
                      <a:avLst/>
                    </a:prstGeom>
                    <a:gradFill rotWithShape="0">
                      <a:gsLst>
                        <a:gs pos="0">
                          <a:srgbClr val="FFFFFF"/>
                        </a:gs>
                        <a:gs pos="100000">
                          <a:srgbClr val="FFFFFF">
                            <a:alpha val="0"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0" algn="ctr">
                          <a:solidFill>
                            <a:srgbClr val="25221E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1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</p:grpSp>
            </p:grpSp>
          </p:grpSp>
          <p:sp>
            <p:nvSpPr>
              <p:cNvPr id="34" name="Text Box 36"/>
              <p:cNvSpPr txBox="1">
                <a:spLocks noChangeArrowheads="1"/>
              </p:cNvSpPr>
              <p:nvPr/>
            </p:nvSpPr>
            <p:spPr bwMode="gray">
              <a:xfrm>
                <a:off x="222" y="2233"/>
                <a:ext cx="1086" cy="3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defTabSz="801688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defTabSz="801688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defTabSz="801688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defTabSz="801688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defTabSz="801688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defTabSz="801688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defTabSz="801688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defTabSz="801688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defTabSz="801688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marL="0" marR="0" lvl="0" indent="0" algn="ctr" defTabSz="801688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500" b="1" i="0" u="none" strike="noStrike" kern="0" cap="none" spc="0" normalizeH="0" baseline="0" noProof="1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itchFamily="34" charset="0"/>
                    <a:ea typeface="宋体" pitchFamily="2" charset="-122"/>
                    <a:cs typeface="Arial" pitchFamily="34" charset="0"/>
                  </a:rPr>
                  <a:t>TEXT</a:t>
                </a:r>
              </a:p>
            </p:txBody>
          </p:sp>
          <p:sp>
            <p:nvSpPr>
              <p:cNvPr id="35" name="Text Box 36"/>
              <p:cNvSpPr txBox="1">
                <a:spLocks noChangeArrowheads="1"/>
              </p:cNvSpPr>
              <p:nvPr/>
            </p:nvSpPr>
            <p:spPr bwMode="gray">
              <a:xfrm>
                <a:off x="4452" y="2233"/>
                <a:ext cx="1086" cy="3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defTabSz="801688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defTabSz="801688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defTabSz="801688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defTabSz="801688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defTabSz="801688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defTabSz="801688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defTabSz="801688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defTabSz="801688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defTabSz="801688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marL="0" marR="0" lvl="0" indent="0" algn="ctr" defTabSz="801688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500" b="1" i="0" u="none" strike="noStrike" kern="0" cap="none" spc="0" normalizeH="0" baseline="0" noProof="1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itchFamily="34" charset="0"/>
                    <a:ea typeface="宋体" pitchFamily="2" charset="-122"/>
                    <a:cs typeface="Arial" pitchFamily="34" charset="0"/>
                  </a:rPr>
                  <a:t>TEXT</a:t>
                </a:r>
              </a:p>
            </p:txBody>
          </p:sp>
          <p:sp>
            <p:nvSpPr>
              <p:cNvPr id="36" name="Text Box 36"/>
              <p:cNvSpPr txBox="1">
                <a:spLocks noChangeArrowheads="1"/>
              </p:cNvSpPr>
              <p:nvPr/>
            </p:nvSpPr>
            <p:spPr bwMode="gray">
              <a:xfrm>
                <a:off x="2336" y="2207"/>
                <a:ext cx="1086" cy="3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defTabSz="801688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defTabSz="801688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defTabSz="801688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defTabSz="801688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defTabSz="801688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defTabSz="801688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defTabSz="801688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defTabSz="801688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defTabSz="801688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marL="0" marR="0" lvl="0" indent="0" algn="ctr" defTabSz="801688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000" b="1" i="0" u="none" strike="noStrike" kern="0" cap="none" spc="0" normalizeH="0" baseline="0" noProof="1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itchFamily="34" charset="0"/>
                    <a:ea typeface="宋体" pitchFamily="2" charset="-122"/>
                    <a:cs typeface="Arial" pitchFamily="34" charset="0"/>
                  </a:rPr>
                  <a:t>TEXT</a:t>
                </a:r>
              </a:p>
            </p:txBody>
          </p:sp>
          <p:sp>
            <p:nvSpPr>
              <p:cNvPr id="37" name="Text Box 43"/>
              <p:cNvSpPr txBox="1">
                <a:spLocks noChangeArrowheads="1"/>
              </p:cNvSpPr>
              <p:nvPr/>
            </p:nvSpPr>
            <p:spPr bwMode="gray">
              <a:xfrm>
                <a:off x="1633" y="3067"/>
                <a:ext cx="2495" cy="68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EAEAEA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zh-CN" sz="1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5F5F5F"/>
                    </a:solidFill>
                    <a:effectLst/>
                    <a:uLnTx/>
                    <a:uFillTx/>
                  </a:rPr>
                  <a:t>Positive</a:t>
                </a:r>
              </a:p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zh-CN" sz="1800" b="0" i="1" u="none" strike="noStrike" kern="0" cap="none" spc="0" normalizeH="0" baseline="0" noProof="0" smtClean="0">
                    <a:ln>
                      <a:noFill/>
                    </a:ln>
                    <a:solidFill>
                      <a:srgbClr val="777777"/>
                    </a:solidFill>
                    <a:effectLst/>
                    <a:uLnTx/>
                    <a:uFillTx/>
                  </a:rPr>
                  <a:t> </a:t>
                </a:r>
                <a:r>
                  <a:rPr kumimoji="0" lang="en-US" altLang="zh-CN" sz="2200" b="1" i="1" u="none" strike="noStrike" kern="0" cap="none" spc="0" normalizeH="0" baseline="0" noProof="0" smtClean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</a:rPr>
                  <a:t>ThemeGallery</a:t>
                </a:r>
              </a:p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5F5F5F"/>
                    </a:solidFill>
                    <a:effectLst/>
                    <a:uLnTx/>
                    <a:uFillTx/>
                  </a:rPr>
                  <a:t>ThemeGallery  is a Design Digital Content &amp; Contents mall developed by Guild Design Inc.</a:t>
                </a:r>
                <a:r>
                  <a:rPr kumimoji="0" lang="en-US" altLang="zh-CN" sz="15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5F5F5F"/>
                    </a:solidFill>
                    <a:effectLst/>
                    <a:uLnTx/>
                    <a:uFillTx/>
                  </a:rPr>
                  <a:t> </a:t>
                </a:r>
              </a:p>
            </p:txBody>
          </p:sp>
          <p:sp>
            <p:nvSpPr>
              <p:cNvPr id="38" name="Text Box 44"/>
              <p:cNvSpPr txBox="1">
                <a:spLocks noChangeArrowheads="1"/>
              </p:cNvSpPr>
              <p:nvPr/>
            </p:nvSpPr>
            <p:spPr bwMode="auto">
              <a:xfrm>
                <a:off x="2178" y="1358"/>
                <a:ext cx="1405" cy="39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5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64C8"/>
                    </a:solidFill>
                    <a:effectLst/>
                    <a:uLnTx/>
                    <a:uFillTx/>
                  </a:rPr>
                  <a:t>Circulation</a:t>
                </a:r>
                <a:r>
                  <a:rPr kumimoji="0" lang="en-US" altLang="zh-CN" sz="35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C80000"/>
                    </a:solidFill>
                    <a:effectLst/>
                    <a:uLnTx/>
                    <a:uFillTx/>
                  </a:rPr>
                  <a:t> 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831618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22933</TotalTime>
  <Words>511</Words>
  <Application>Microsoft Office PowerPoint</Application>
  <PresentationFormat>全屏显示(4:3)</PresentationFormat>
  <Paragraphs>130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1359</cp:revision>
  <dcterms:created xsi:type="dcterms:W3CDTF">2009-02-11T05:37:22Z</dcterms:created>
  <dcterms:modified xsi:type="dcterms:W3CDTF">2014-01-14T14:01:32Z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