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31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7" descr="1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7950" y="0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79FF4-CC18-4587-ABCE-3536419E664B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6381A-7DF5-4A3D-A13C-755C9D910F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27D98-40A1-473B-9D52-5FC2B4E803D7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C5B79-DAB2-461C-923D-ED3789548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D7D74-0B30-4BC2-927A-7698C22A1226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1985D-914D-4382-9A67-B628CF4EB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149B8-CE8C-4317-9335-8A0C1F32B81B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5E98B-27CF-403D-9455-DE5B2B90F6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ED6F-A92C-4ACE-B180-864E6435518F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9B97C-C9E5-4679-97EC-DD8795C65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B8F0D-81F0-435F-BB47-5C0CCD6A472F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68429-C0A3-46DD-98B0-D0412D153D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9861-8246-44CC-A4BE-C09655E8EC4E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614B7-E28E-4C38-BE3C-67C8C42860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7F79C-3849-4B25-A0D8-979354F3774C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3644F-925A-4E83-84BA-4E881562A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1E01-E124-4E25-8FED-7E959467C95F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E082E-827D-4CA5-8D02-428D22EF2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F08EB-1C5D-449D-A121-CF94F6B57BF2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8909B-812B-4D67-9350-CCDF719DB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CA86D-AC09-42B6-BFE6-7D78CDA3F968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7E61-34CA-4524-947F-D2CEB91D2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E13C4-014C-4F9E-BCE0-0E92816335E9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D1A8B-56CB-4CB6-8EA4-B7D5A9960C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9C0B-73D2-4C92-B6DB-FCE390BBBF67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49A57-8F23-4CF5-A34C-9AB404E4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54CAC-6D67-4FB3-9E41-F6EA61A3F176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BFAB-F471-421C-9A00-3550C89E43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79053-4733-49B8-BC94-6741E4977648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92201-9210-4414-A014-F8956F0524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6ED25-B3E9-4F39-8643-D791D1EDBDA3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CE322-9B6C-4584-AEF3-D6718CDD32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A6276-B2CB-44A7-A71F-6D4CD87D8BC6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D21B9-D2DF-4F01-96B9-44C18F548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48E6A-7343-4342-9EF7-5BF94088D0CD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AC69B-3B9B-46DB-8722-010D68107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F5E65-92D7-48BC-9435-6AB99FBF8D6C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11F4B-C60B-45DF-9AA0-7666AA38AD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E49DF-3655-451A-9CF1-4C1E95791209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E4CF8-0636-43DE-8045-9940635FDF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9F6B5-D42A-49D0-B4C1-7B2695BCE610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5D9B6-15A8-4A01-82A5-B41C36308A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5E03A-27F8-4017-BA36-C6DD1E47FA62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76D2E-96DD-46E7-8657-6B1C00AD0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AA69E-DDCD-4856-AE2A-E255F8CF4A85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1E269-E05C-4DDA-8C6E-B28DEB9765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AD2EB-BF6A-4C21-968D-9C218799F5A9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D0D1-D86F-48E9-ACBA-5F80AFDCB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3C4D5-7E38-4B99-A84F-3B56A2D91A9A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C279-3337-420D-91E9-9AF65CA3AF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CEBC7-99A9-4A6F-BE5C-D89DAA9D03A2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6177F-30CC-4A37-9651-343A184117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31742-2863-4DA7-9071-5E5FE5A2E4C2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4DCF7-F2FD-4B76-A4BC-990F826F5C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168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078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9020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781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7427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7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B6669-8EA9-4F0C-AEA6-E4188F5D3F2D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A6975-A86D-4EEE-984F-3A0106302E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269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6440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913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4059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863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D231F-F54F-4641-BA68-75AA74B90BB7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9B7E8-736A-4421-926B-CD87D19439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0D4D5-5A7F-4BBC-89B8-DD6679B07C6C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45002-B03D-42C0-996C-98A3F88590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E03D2-0C05-444B-817F-C36B96FEC5F9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35FA9-D113-4884-B010-C9C55D8374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A41B-0B47-466B-8273-32B54B506539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60D7F-3E47-4C33-B21E-0B21EB1BEA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C7EDF-D90B-4EFA-B53E-8B20361652EB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A15D4-6289-45B8-9669-23B7F2075A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0E975E-3864-450B-808F-629FAD8EC908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026F71-74A7-4F29-BE6E-9664B104CD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0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07950" y="0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2ACA8F-0B02-4C74-A9B0-C3A6ED32FD6D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C89456-9E8E-4480-8C20-D3A17FF56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8D575E9-A845-4CBC-ABBC-98033EC95B3E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F83158-BC19-4923-8A35-DD9CF40CE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9510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513013"/>
            <a:ext cx="47085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789363"/>
            <a:ext cx="45751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81554" y="1772816"/>
            <a:ext cx="2925801" cy="630942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钩沉党史之海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1554" y="1772816"/>
            <a:ext cx="2925801" cy="630942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钩沉党史之海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008" y="1772816"/>
            <a:ext cx="2925801" cy="630942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追寻辉煌瞬间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4008" y="1772816"/>
            <a:ext cx="2925801" cy="630942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追寻辉煌瞬间</a:t>
            </a:r>
          </a:p>
        </p:txBody>
      </p:sp>
      <p:sp>
        <p:nvSpPr>
          <p:cNvPr id="9" name="矩形 8"/>
          <p:cNvSpPr/>
          <p:nvPr/>
        </p:nvSpPr>
        <p:spPr>
          <a:xfrm>
            <a:off x="4478979" y="4175125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xit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77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165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Office 主题</vt:lpstr>
      <vt:lpstr>自定义设计方案</vt:lpstr>
      <vt:lpstr>1_自定义设计方案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36</cp:revision>
  <dcterms:created xsi:type="dcterms:W3CDTF">2011-09-07T02:45:08Z</dcterms:created>
  <dcterms:modified xsi:type="dcterms:W3CDTF">2014-01-14T01:28:31Z</dcterms:modified>
</cp:coreProperties>
</file>