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8" r:id="rId4"/>
    <p:sldId id="259" r:id="rId5"/>
    <p:sldId id="260" r:id="rId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30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22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216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46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62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76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601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607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43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19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28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8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AA794-18EF-483C-8EF7-D693E9517765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6444A-D3AF-463C-A923-4C2FD8A400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038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9144000" cy="5715000"/>
            <a:chOff x="0" y="0"/>
            <a:chExt cx="9144000" cy="5715000"/>
          </a:xfrm>
        </p:grpSpPr>
        <p:sp>
          <p:nvSpPr>
            <p:cNvPr id="11" name="矩形 10"/>
            <p:cNvSpPr/>
            <p:nvPr/>
          </p:nvSpPr>
          <p:spPr>
            <a:xfrm>
              <a:off x="251521" y="1412776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715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283968" y="1561358"/>
            <a:ext cx="45448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天马行空</a:t>
            </a:r>
            <a:endParaRPr lang="en-US" altLang="zh-CN" sz="4000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en-US" altLang="zh-CN" sz="40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  </a:t>
            </a:r>
            <a:r>
              <a:rPr lang="en-US" altLang="zh-CN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    </a:t>
            </a:r>
            <a:r>
              <a:rPr lang="zh-CN" altLang="en-US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幻灯片</a:t>
            </a:r>
            <a:r>
              <a:rPr lang="zh-CN" altLang="en-US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模板</a:t>
            </a:r>
            <a:endParaRPr lang="zh-CN" altLang="en-US" sz="40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60032" y="2841733"/>
            <a:ext cx="3789820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139952" y="2838410"/>
            <a:ext cx="4824536" cy="33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581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051466" y="792306"/>
            <a:ext cx="5268146" cy="4008751"/>
            <a:chOff x="1705952" y="1309688"/>
            <a:chExt cx="5929794" cy="4512225"/>
          </a:xfrm>
        </p:grpSpPr>
        <p:sp>
          <p:nvSpPr>
            <p:cNvPr id="2" name="AutoShape 864"/>
            <p:cNvSpPr>
              <a:spLocks noChangeArrowheads="1"/>
            </p:cNvSpPr>
            <p:nvPr/>
          </p:nvSpPr>
          <p:spPr bwMode="auto">
            <a:xfrm>
              <a:off x="1705952" y="1341840"/>
              <a:ext cx="5929794" cy="7857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9E0000"/>
                </a:gs>
                <a:gs pos="100000">
                  <a:srgbClr val="E200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ko-KR" sz="2000" b="1" kern="0" dirty="0">
                <a:solidFill>
                  <a:prstClr val="white"/>
                </a:solidFill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3" name="Group 48"/>
            <p:cNvGrpSpPr>
              <a:grpSpLocks/>
            </p:cNvGrpSpPr>
            <p:nvPr/>
          </p:nvGrpSpPr>
          <p:grpSpPr bwMode="auto">
            <a:xfrm>
              <a:off x="2410668" y="1309688"/>
              <a:ext cx="5145087" cy="931862"/>
              <a:chOff x="1383" y="890"/>
              <a:chExt cx="2948" cy="549"/>
            </a:xfrm>
          </p:grpSpPr>
          <p:pic>
            <p:nvPicPr>
              <p:cNvPr id="4" name="Picture 49" descr="그림자"/>
              <p:cNvPicPr>
                <a:picLocks noChangeAspect="1" noChangeArrowheads="1"/>
              </p:cNvPicPr>
              <p:nvPr/>
            </p:nvPicPr>
            <p:blipFill>
              <a:blip r:embed="rId2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504D">
                      <a:lumMod val="20000"/>
                      <a:lumOff val="8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7" name="TextBox 47"/>
            <p:cNvSpPr txBox="1">
              <a:spLocks noChangeArrowheads="1"/>
            </p:cNvSpPr>
            <p:nvPr/>
          </p:nvSpPr>
          <p:spPr bwMode="auto">
            <a:xfrm>
              <a:off x="1936342" y="1366838"/>
              <a:ext cx="496551" cy="796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 eaLnBrk="1" latinLnBrk="1" hangingPunct="1"/>
              <a:r>
                <a:rPr lang="en-US" altLang="ko-KR" sz="4000" b="1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grpSp>
          <p:nvGrpSpPr>
            <p:cNvPr id="8" name="그룹 73"/>
            <p:cNvGrpSpPr>
              <a:grpSpLocks/>
            </p:cNvGrpSpPr>
            <p:nvPr/>
          </p:nvGrpSpPr>
          <p:grpSpPr bwMode="auto">
            <a:xfrm>
              <a:off x="1705952" y="2206074"/>
              <a:ext cx="5929794" cy="930908"/>
              <a:chOff x="2500298" y="1900906"/>
              <a:chExt cx="5929354" cy="930728"/>
            </a:xfrm>
          </p:grpSpPr>
          <p:sp>
            <p:nvSpPr>
              <p:cNvPr id="9" name="AutoShape 864"/>
              <p:cNvSpPr>
                <a:spLocks noChangeArrowheads="1"/>
              </p:cNvSpPr>
              <p:nvPr/>
            </p:nvSpPr>
            <p:spPr bwMode="auto">
              <a:xfrm>
                <a:off x="2500298" y="1934712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9E0000"/>
                  </a:gs>
                  <a:gs pos="100000">
                    <a:srgbClr val="E200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10" name="Group 48"/>
              <p:cNvGrpSpPr>
                <a:grpSpLocks/>
              </p:cNvGrpSpPr>
              <p:nvPr/>
            </p:nvGrpSpPr>
            <p:grpSpPr bwMode="auto">
              <a:xfrm>
                <a:off x="3243706" y="1900906"/>
                <a:ext cx="5143499" cy="930728"/>
                <a:chOff x="1383" y="890"/>
                <a:chExt cx="2948" cy="549"/>
              </a:xfrm>
            </p:grpSpPr>
            <p:pic>
              <p:nvPicPr>
                <p:cNvPr id="12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6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14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>
                <a:off x="2730864" y="1957986"/>
                <a:ext cx="496514" cy="796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2</a:t>
                </a:r>
              </a:p>
            </p:txBody>
          </p:sp>
        </p:grpSp>
        <p:grpSp>
          <p:nvGrpSpPr>
            <p:cNvPr id="15" name="그룹 74"/>
            <p:cNvGrpSpPr>
              <a:grpSpLocks/>
            </p:cNvGrpSpPr>
            <p:nvPr/>
          </p:nvGrpSpPr>
          <p:grpSpPr bwMode="auto">
            <a:xfrm>
              <a:off x="1705952" y="3100720"/>
              <a:ext cx="5929794" cy="930646"/>
              <a:chOff x="2500298" y="2867232"/>
              <a:chExt cx="5929354" cy="930728"/>
            </a:xfrm>
          </p:grpSpPr>
          <p:sp>
            <p:nvSpPr>
              <p:cNvPr id="16" name="AutoShape 864"/>
              <p:cNvSpPr>
                <a:spLocks noChangeArrowheads="1"/>
              </p:cNvSpPr>
              <p:nvPr/>
            </p:nvSpPr>
            <p:spPr bwMode="auto">
              <a:xfrm>
                <a:off x="2500298" y="2901038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9E0000"/>
                  </a:gs>
                  <a:gs pos="100000">
                    <a:srgbClr val="E200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17" name="Group 48"/>
              <p:cNvGrpSpPr>
                <a:grpSpLocks/>
              </p:cNvGrpSpPr>
              <p:nvPr/>
            </p:nvGrpSpPr>
            <p:grpSpPr bwMode="auto">
              <a:xfrm>
                <a:off x="3243706" y="2867232"/>
                <a:ext cx="5143499" cy="930728"/>
                <a:chOff x="1383" y="890"/>
                <a:chExt cx="2948" cy="549"/>
              </a:xfrm>
            </p:grpSpPr>
            <p:pic>
              <p:nvPicPr>
                <p:cNvPr id="19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21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18" name="TextBox 59"/>
              <p:cNvSpPr txBox="1">
                <a:spLocks noChangeArrowheads="1"/>
              </p:cNvSpPr>
              <p:nvPr/>
            </p:nvSpPr>
            <p:spPr bwMode="auto">
              <a:xfrm>
                <a:off x="2730864" y="2924410"/>
                <a:ext cx="496514" cy="796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3</a:t>
                </a:r>
              </a:p>
            </p:txBody>
          </p:sp>
        </p:grpSp>
        <p:grpSp>
          <p:nvGrpSpPr>
            <p:cNvPr id="22" name="그룹 76"/>
            <p:cNvGrpSpPr>
              <a:grpSpLocks/>
            </p:cNvGrpSpPr>
            <p:nvPr/>
          </p:nvGrpSpPr>
          <p:grpSpPr bwMode="auto">
            <a:xfrm>
              <a:off x="1705952" y="3996841"/>
              <a:ext cx="5929794" cy="929322"/>
              <a:chOff x="2500298" y="3938802"/>
              <a:chExt cx="5929354" cy="930728"/>
            </a:xfrm>
          </p:grpSpPr>
          <p:sp>
            <p:nvSpPr>
              <p:cNvPr id="23" name="AutoShape 864"/>
              <p:cNvSpPr>
                <a:spLocks noChangeArrowheads="1"/>
              </p:cNvSpPr>
              <p:nvPr/>
            </p:nvSpPr>
            <p:spPr bwMode="auto">
              <a:xfrm>
                <a:off x="2500298" y="3972608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9E0000"/>
                  </a:gs>
                  <a:gs pos="100000">
                    <a:srgbClr val="E200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24" name="Group 48"/>
              <p:cNvGrpSpPr>
                <a:grpSpLocks/>
              </p:cNvGrpSpPr>
              <p:nvPr/>
            </p:nvGrpSpPr>
            <p:grpSpPr bwMode="auto">
              <a:xfrm>
                <a:off x="3243706" y="3938802"/>
                <a:ext cx="5143499" cy="930728"/>
                <a:chOff x="1383" y="890"/>
                <a:chExt cx="2948" cy="549"/>
              </a:xfrm>
            </p:grpSpPr>
            <p:pic>
              <p:nvPicPr>
                <p:cNvPr id="26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28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25" name="TextBox 65"/>
              <p:cNvSpPr txBox="1">
                <a:spLocks noChangeArrowheads="1"/>
              </p:cNvSpPr>
              <p:nvPr/>
            </p:nvSpPr>
            <p:spPr bwMode="auto">
              <a:xfrm>
                <a:off x="2730864" y="3995980"/>
                <a:ext cx="496514" cy="797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4</a:t>
                </a:r>
              </a:p>
            </p:txBody>
          </p:sp>
        </p:grpSp>
        <p:grpSp>
          <p:nvGrpSpPr>
            <p:cNvPr id="29" name="그룹 77"/>
            <p:cNvGrpSpPr>
              <a:grpSpLocks/>
            </p:cNvGrpSpPr>
            <p:nvPr/>
          </p:nvGrpSpPr>
          <p:grpSpPr bwMode="auto">
            <a:xfrm>
              <a:off x="1705952" y="4891478"/>
              <a:ext cx="5929794" cy="930435"/>
              <a:chOff x="2500298" y="4966830"/>
              <a:chExt cx="5929354" cy="930728"/>
            </a:xfrm>
          </p:grpSpPr>
          <p:sp>
            <p:nvSpPr>
              <p:cNvPr id="30" name="AutoShape 864"/>
              <p:cNvSpPr>
                <a:spLocks noChangeArrowheads="1"/>
              </p:cNvSpPr>
              <p:nvPr/>
            </p:nvSpPr>
            <p:spPr bwMode="auto">
              <a:xfrm>
                <a:off x="2500298" y="5000636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9E0000"/>
                  </a:gs>
                  <a:gs pos="100000">
                    <a:srgbClr val="E200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31" name="Group 48"/>
              <p:cNvGrpSpPr>
                <a:grpSpLocks/>
              </p:cNvGrpSpPr>
              <p:nvPr/>
            </p:nvGrpSpPr>
            <p:grpSpPr bwMode="auto">
              <a:xfrm>
                <a:off x="3243706" y="4966830"/>
                <a:ext cx="5143499" cy="930728"/>
                <a:chOff x="1383" y="890"/>
                <a:chExt cx="2948" cy="549"/>
              </a:xfrm>
            </p:grpSpPr>
            <p:pic>
              <p:nvPicPr>
                <p:cNvPr id="33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35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32" name="TextBox 71"/>
              <p:cNvSpPr txBox="1">
                <a:spLocks noChangeArrowheads="1"/>
              </p:cNvSpPr>
              <p:nvPr/>
            </p:nvSpPr>
            <p:spPr bwMode="auto">
              <a:xfrm>
                <a:off x="2730864" y="5024008"/>
                <a:ext cx="496514" cy="797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itchFamily="18" charset="0"/>
                    <a:ea typeface="굴림" charset="-127"/>
                    <a:cs typeface="Times New Roman" pitchFamily="18" charset="0"/>
                  </a:rPr>
                  <a:t>5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41096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3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269</Words>
  <Application>Microsoft Office PowerPoint</Application>
  <PresentationFormat>全屏显示(16:10)</PresentationFormat>
  <Paragraphs>37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lenovo</cp:lastModifiedBy>
  <cp:revision>13</cp:revision>
  <dcterms:created xsi:type="dcterms:W3CDTF">2014-01-07T06:21:38Z</dcterms:created>
  <dcterms:modified xsi:type="dcterms:W3CDTF">2014-01-13T08:09:07Z</dcterms:modified>
</cp:coreProperties>
</file>