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7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2014/1/13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7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9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2" y="839135"/>
            <a:ext cx="9144000" cy="5358068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09575" y="1673161"/>
            <a:ext cx="8315325" cy="3268007"/>
            <a:chOff x="409575" y="1201738"/>
            <a:chExt cx="8315325" cy="3268007"/>
          </a:xfrm>
        </p:grpSpPr>
        <p:sp>
          <p:nvSpPr>
            <p:cNvPr id="79" name="右箭头 47"/>
            <p:cNvSpPr>
              <a:spLocks noChangeArrowheads="1"/>
            </p:cNvSpPr>
            <p:nvPr/>
          </p:nvSpPr>
          <p:spPr bwMode="auto">
            <a:xfrm>
              <a:off x="409575" y="2725738"/>
              <a:ext cx="8315325" cy="500062"/>
            </a:xfrm>
            <a:prstGeom prst="rightArrow">
              <a:avLst>
                <a:gd name="adj1" fmla="val 50000"/>
                <a:gd name="adj2" fmla="val 49963"/>
              </a:avLst>
            </a:prstGeom>
            <a:gradFill rotWithShape="1">
              <a:gsLst>
                <a:gs pos="0">
                  <a:srgbClr val="E9E9E9"/>
                </a:gs>
                <a:gs pos="50000">
                  <a:srgbClr val="F0F0F0"/>
                </a:gs>
                <a:gs pos="100000">
                  <a:srgbClr val="F7F7F7"/>
                </a:gs>
              </a:gsLst>
              <a:lin ang="5400000" scaled="1"/>
            </a:gradFill>
            <a:ln w="12700" cmpd="sng">
              <a:solidFill>
                <a:srgbClr val="DCDCDC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0" name="Line 58"/>
            <p:cNvSpPr>
              <a:spLocks noChangeShapeType="1"/>
            </p:cNvSpPr>
            <p:nvPr/>
          </p:nvSpPr>
          <p:spPr bwMode="auto">
            <a:xfrm>
              <a:off x="1612900" y="3527425"/>
              <a:ext cx="0" cy="334963"/>
            </a:xfrm>
            <a:prstGeom prst="line">
              <a:avLst/>
            </a:prstGeom>
            <a:noFill/>
            <a:ln w="19050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1" name="Line 59"/>
            <p:cNvSpPr>
              <a:spLocks noChangeShapeType="1"/>
            </p:cNvSpPr>
            <p:nvPr/>
          </p:nvSpPr>
          <p:spPr bwMode="auto">
            <a:xfrm flipH="1">
              <a:off x="857250" y="3871913"/>
              <a:ext cx="1495425" cy="0"/>
            </a:xfrm>
            <a:prstGeom prst="line">
              <a:avLst/>
            </a:prstGeom>
            <a:noFill/>
            <a:ln w="19050" cmpd="sng">
              <a:solidFill>
                <a:srgbClr val="FFFFFF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2" name="Line 65"/>
            <p:cNvSpPr>
              <a:spLocks noChangeShapeType="1"/>
            </p:cNvSpPr>
            <p:nvPr/>
          </p:nvSpPr>
          <p:spPr bwMode="auto">
            <a:xfrm>
              <a:off x="7461250" y="2006600"/>
              <a:ext cx="0" cy="334963"/>
            </a:xfrm>
            <a:prstGeom prst="line">
              <a:avLst/>
            </a:prstGeom>
            <a:noFill/>
            <a:ln w="19050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3" name="Line 66"/>
            <p:cNvSpPr>
              <a:spLocks noChangeShapeType="1"/>
            </p:cNvSpPr>
            <p:nvPr/>
          </p:nvSpPr>
          <p:spPr bwMode="auto">
            <a:xfrm flipH="1">
              <a:off x="6565900" y="1992313"/>
              <a:ext cx="1631950" cy="0"/>
            </a:xfrm>
            <a:prstGeom prst="line">
              <a:avLst/>
            </a:prstGeom>
            <a:noFill/>
            <a:ln w="19050" cmpd="sng">
              <a:solidFill>
                <a:srgbClr val="FFFFFF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4" name="Line 68"/>
            <p:cNvSpPr>
              <a:spLocks noChangeShapeType="1"/>
            </p:cNvSpPr>
            <p:nvPr/>
          </p:nvSpPr>
          <p:spPr bwMode="auto">
            <a:xfrm>
              <a:off x="3581400" y="2009775"/>
              <a:ext cx="0" cy="334963"/>
            </a:xfrm>
            <a:prstGeom prst="line">
              <a:avLst/>
            </a:prstGeom>
            <a:noFill/>
            <a:ln w="19050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5" name="Line 69"/>
            <p:cNvSpPr>
              <a:spLocks noChangeShapeType="1"/>
            </p:cNvSpPr>
            <p:nvPr/>
          </p:nvSpPr>
          <p:spPr bwMode="auto">
            <a:xfrm flipH="1">
              <a:off x="2657475" y="1992313"/>
              <a:ext cx="1771650" cy="0"/>
            </a:xfrm>
            <a:prstGeom prst="line">
              <a:avLst/>
            </a:prstGeom>
            <a:noFill/>
            <a:ln w="19050" cmpd="sng">
              <a:solidFill>
                <a:srgbClr val="FFFFFF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6" name="Line 71"/>
            <p:cNvSpPr>
              <a:spLocks noChangeShapeType="1"/>
            </p:cNvSpPr>
            <p:nvPr/>
          </p:nvSpPr>
          <p:spPr bwMode="auto">
            <a:xfrm>
              <a:off x="5530850" y="3494088"/>
              <a:ext cx="0" cy="334962"/>
            </a:xfrm>
            <a:prstGeom prst="line">
              <a:avLst/>
            </a:prstGeom>
            <a:noFill/>
            <a:ln w="19050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7" name="Line 72"/>
            <p:cNvSpPr>
              <a:spLocks noChangeShapeType="1"/>
            </p:cNvSpPr>
            <p:nvPr/>
          </p:nvSpPr>
          <p:spPr bwMode="auto">
            <a:xfrm flipH="1">
              <a:off x="4719638" y="3829050"/>
              <a:ext cx="1587500" cy="0"/>
            </a:xfrm>
            <a:prstGeom prst="line">
              <a:avLst/>
            </a:prstGeom>
            <a:noFill/>
            <a:ln w="19050" cmpd="sng">
              <a:solidFill>
                <a:srgbClr val="FFFFFF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grpSp>
          <p:nvGrpSpPr>
            <p:cNvPr id="88" name="Group 12"/>
            <p:cNvGrpSpPr>
              <a:grpSpLocks/>
            </p:cNvGrpSpPr>
            <p:nvPr/>
          </p:nvGrpSpPr>
          <p:grpSpPr bwMode="auto">
            <a:xfrm>
              <a:off x="1031875" y="2306638"/>
              <a:ext cx="1155700" cy="1181100"/>
              <a:chOff x="0" y="0"/>
              <a:chExt cx="812" cy="830"/>
            </a:xfrm>
          </p:grpSpPr>
          <p:sp>
            <p:nvSpPr>
              <p:cNvPr id="89" name="Oval 11"/>
              <p:cNvSpPr>
                <a:spLocks noChangeArrowheads="1"/>
              </p:cNvSpPr>
              <p:nvPr/>
            </p:nvSpPr>
            <p:spPr bwMode="auto">
              <a:xfrm>
                <a:off x="0" y="28"/>
                <a:ext cx="812" cy="802"/>
              </a:xfrm>
              <a:prstGeom prst="ellipse">
                <a:avLst/>
              </a:prstGeom>
              <a:solidFill>
                <a:srgbClr val="053275"/>
              </a:solidFill>
              <a:ln w="57150" cmpd="sng">
                <a:solidFill>
                  <a:srgbClr val="F8F8F8">
                    <a:alpha val="67999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endParaRPr kumimoji="0" lang="zh-CN" altLang="en-US" sz="180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pic>
            <p:nvPicPr>
              <p:cNvPr id="90" name="Picture 12" descr="cir_lighteffect0"/>
              <p:cNvPicPr>
                <a:picLocks noChangeAspect="1" noChangeArrowheads="1"/>
              </p:cNvPicPr>
              <p:nvPr/>
            </p:nvPicPr>
            <p:blipFill>
              <a:blip r:embed="rId3">
                <a:lum bright="18000" contrast="-12000"/>
              </a:blip>
              <a:srcRect/>
              <a:stretch>
                <a:fillRect/>
              </a:stretch>
            </p:blipFill>
            <p:spPr bwMode="auto">
              <a:xfrm>
                <a:off x="69" y="0"/>
                <a:ext cx="670" cy="6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91" name="Group 15"/>
            <p:cNvGrpSpPr>
              <a:grpSpLocks/>
            </p:cNvGrpSpPr>
            <p:nvPr/>
          </p:nvGrpSpPr>
          <p:grpSpPr bwMode="auto">
            <a:xfrm>
              <a:off x="3011488" y="2306638"/>
              <a:ext cx="1155700" cy="1181100"/>
              <a:chOff x="0" y="0"/>
              <a:chExt cx="812" cy="830"/>
            </a:xfrm>
          </p:grpSpPr>
          <p:sp>
            <p:nvSpPr>
              <p:cNvPr id="92" name="Oval 16"/>
              <p:cNvSpPr>
                <a:spLocks noChangeArrowheads="1"/>
              </p:cNvSpPr>
              <p:nvPr/>
            </p:nvSpPr>
            <p:spPr bwMode="auto">
              <a:xfrm>
                <a:off x="0" y="28"/>
                <a:ext cx="812" cy="802"/>
              </a:xfrm>
              <a:prstGeom prst="ellipse">
                <a:avLst/>
              </a:prstGeom>
              <a:solidFill>
                <a:srgbClr val="1759A9"/>
              </a:solidFill>
              <a:ln w="57150" cmpd="sng">
                <a:solidFill>
                  <a:srgbClr val="F8F8F8">
                    <a:alpha val="67999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endParaRPr kumimoji="0" lang="zh-CN" altLang="en-US" sz="180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pic>
            <p:nvPicPr>
              <p:cNvPr id="93" name="Picture 17" descr="cir_lighteffect0"/>
              <p:cNvPicPr>
                <a:picLocks noChangeAspect="1" noChangeArrowheads="1"/>
              </p:cNvPicPr>
              <p:nvPr/>
            </p:nvPicPr>
            <p:blipFill>
              <a:blip r:embed="rId3">
                <a:lum bright="18000" contrast="-12000"/>
              </a:blip>
              <a:srcRect/>
              <a:stretch>
                <a:fillRect/>
              </a:stretch>
            </p:blipFill>
            <p:spPr bwMode="auto">
              <a:xfrm>
                <a:off x="69" y="0"/>
                <a:ext cx="670" cy="6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94" name="Group 18"/>
            <p:cNvGrpSpPr>
              <a:grpSpLocks/>
            </p:cNvGrpSpPr>
            <p:nvPr/>
          </p:nvGrpSpPr>
          <p:grpSpPr bwMode="auto">
            <a:xfrm>
              <a:off x="4945063" y="2306638"/>
              <a:ext cx="1154112" cy="1181100"/>
              <a:chOff x="0" y="0"/>
              <a:chExt cx="812" cy="830"/>
            </a:xfrm>
          </p:grpSpPr>
          <p:sp>
            <p:nvSpPr>
              <p:cNvPr id="95" name="Oval 21"/>
              <p:cNvSpPr>
                <a:spLocks noChangeArrowheads="1"/>
              </p:cNvSpPr>
              <p:nvPr/>
            </p:nvSpPr>
            <p:spPr bwMode="auto">
              <a:xfrm>
                <a:off x="0" y="28"/>
                <a:ext cx="812" cy="802"/>
              </a:xfrm>
              <a:prstGeom prst="ellipse">
                <a:avLst/>
              </a:prstGeom>
              <a:solidFill>
                <a:srgbClr val="0077DA"/>
              </a:solidFill>
              <a:ln w="57150" cmpd="sng">
                <a:solidFill>
                  <a:srgbClr val="F8F8F8">
                    <a:alpha val="67999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endParaRPr kumimoji="0" lang="zh-CN" altLang="en-US" sz="180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pic>
            <p:nvPicPr>
              <p:cNvPr id="96" name="Picture 22" descr="cir_lighteffect0"/>
              <p:cNvPicPr>
                <a:picLocks noChangeAspect="1" noChangeArrowheads="1"/>
              </p:cNvPicPr>
              <p:nvPr/>
            </p:nvPicPr>
            <p:blipFill>
              <a:blip r:embed="rId3">
                <a:lum bright="18000" contrast="-12000"/>
              </a:blip>
              <a:srcRect/>
              <a:stretch>
                <a:fillRect/>
              </a:stretch>
            </p:blipFill>
            <p:spPr bwMode="auto">
              <a:xfrm>
                <a:off x="69" y="0"/>
                <a:ext cx="670" cy="6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97" name="Group 21"/>
            <p:cNvGrpSpPr>
              <a:grpSpLocks/>
            </p:cNvGrpSpPr>
            <p:nvPr/>
          </p:nvGrpSpPr>
          <p:grpSpPr bwMode="auto">
            <a:xfrm>
              <a:off x="6918325" y="2306638"/>
              <a:ext cx="1155700" cy="1181100"/>
              <a:chOff x="0" y="0"/>
              <a:chExt cx="812" cy="830"/>
            </a:xfrm>
          </p:grpSpPr>
          <p:sp>
            <p:nvSpPr>
              <p:cNvPr id="98" name="Oval 11"/>
              <p:cNvSpPr>
                <a:spLocks noChangeArrowheads="1"/>
              </p:cNvSpPr>
              <p:nvPr/>
            </p:nvSpPr>
            <p:spPr bwMode="auto">
              <a:xfrm>
                <a:off x="0" y="28"/>
                <a:ext cx="812" cy="802"/>
              </a:xfrm>
              <a:prstGeom prst="ellipse">
                <a:avLst/>
              </a:prstGeom>
              <a:solidFill>
                <a:srgbClr val="E8AC04"/>
              </a:solidFill>
              <a:ln w="57150" cmpd="sng">
                <a:solidFill>
                  <a:srgbClr val="F8F8F8">
                    <a:alpha val="67999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endParaRPr kumimoji="0" lang="zh-CN" altLang="en-US" sz="180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pic>
            <p:nvPicPr>
              <p:cNvPr id="99" name="Picture 12" descr="cir_lighteffect0"/>
              <p:cNvPicPr>
                <a:picLocks noChangeAspect="1" noChangeArrowheads="1"/>
              </p:cNvPicPr>
              <p:nvPr/>
            </p:nvPicPr>
            <p:blipFill>
              <a:blip r:embed="rId3">
                <a:lum bright="18000" contrast="-12000"/>
              </a:blip>
              <a:srcRect/>
              <a:stretch>
                <a:fillRect/>
              </a:stretch>
            </p:blipFill>
            <p:spPr bwMode="auto">
              <a:xfrm>
                <a:off x="69" y="0"/>
                <a:ext cx="670" cy="6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00" name="TextBox 35"/>
            <p:cNvSpPr txBox="1">
              <a:spLocks noChangeArrowheads="1"/>
            </p:cNvSpPr>
            <p:nvPr/>
          </p:nvSpPr>
          <p:spPr bwMode="auto">
            <a:xfrm>
              <a:off x="428625" y="3946525"/>
              <a:ext cx="2357438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pitchFamily="34" charset="0"/>
                <a:buNone/>
              </a:pPr>
              <a:r>
                <a:rPr lang="zh-CN" altLang="en-US" sz="1400" dirty="0">
                  <a:solidFill>
                    <a:srgbClr val="FFFFFF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单击此处添加内容</a:t>
              </a:r>
              <a:endParaRPr lang="en-US" sz="1400" dirty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  <a:p>
              <a:pPr algn="ctr">
                <a:buFont typeface="Arial" pitchFamily="34" charset="0"/>
                <a:buNone/>
              </a:pPr>
              <a:r>
                <a:rPr lang="zh-CN" altLang="en-US" sz="1400" dirty="0">
                  <a:solidFill>
                    <a:srgbClr val="FFFFFF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单击此处添加内容</a:t>
              </a:r>
            </a:p>
          </p:txBody>
        </p:sp>
        <p:sp>
          <p:nvSpPr>
            <p:cNvPr id="101" name="Text Box 39"/>
            <p:cNvSpPr txBox="1">
              <a:spLocks noChangeArrowheads="1"/>
            </p:cNvSpPr>
            <p:nvPr/>
          </p:nvSpPr>
          <p:spPr bwMode="auto">
            <a:xfrm>
              <a:off x="1122363" y="2665413"/>
              <a:ext cx="1000125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pitchFamily="34" charset="0"/>
                <a:buNone/>
              </a:pPr>
              <a:r>
                <a:rPr lang="zh-CN" altLang="en-US" sz="2400" b="1">
                  <a:solidFill>
                    <a:srgbClr val="FFFFFF"/>
                  </a:solidFill>
                  <a:latin typeface="+mn-ea"/>
                  <a:ea typeface="+mn-ea"/>
                </a:rPr>
                <a:t>标题</a:t>
              </a:r>
              <a:endParaRPr lang="en-US" sz="2400" b="1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  <p:sp>
          <p:nvSpPr>
            <p:cNvPr id="102" name="Text Box 39"/>
            <p:cNvSpPr txBox="1">
              <a:spLocks noChangeArrowheads="1"/>
            </p:cNvSpPr>
            <p:nvPr/>
          </p:nvSpPr>
          <p:spPr bwMode="auto">
            <a:xfrm>
              <a:off x="3082925" y="2665413"/>
              <a:ext cx="1000125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pitchFamily="34" charset="0"/>
                <a:buNone/>
              </a:pPr>
              <a:r>
                <a:rPr lang="zh-CN" altLang="en-US" sz="2400" b="1">
                  <a:solidFill>
                    <a:srgbClr val="FFFFFF"/>
                  </a:solidFill>
                  <a:latin typeface="+mn-ea"/>
                  <a:ea typeface="+mn-ea"/>
                </a:rPr>
                <a:t>标题</a:t>
              </a:r>
              <a:endParaRPr lang="en-US" sz="2400" b="1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  <p:sp>
          <p:nvSpPr>
            <p:cNvPr id="103" name="Text Box 39"/>
            <p:cNvSpPr txBox="1">
              <a:spLocks noChangeArrowheads="1"/>
            </p:cNvSpPr>
            <p:nvPr/>
          </p:nvSpPr>
          <p:spPr bwMode="auto">
            <a:xfrm>
              <a:off x="5000625" y="2665413"/>
              <a:ext cx="1000125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pitchFamily="34" charset="0"/>
                <a:buNone/>
              </a:pPr>
              <a:r>
                <a:rPr lang="zh-CN" altLang="en-US" sz="2400" b="1">
                  <a:solidFill>
                    <a:srgbClr val="FFFFFF"/>
                  </a:solidFill>
                  <a:latin typeface="+mn-ea"/>
                  <a:ea typeface="+mn-ea"/>
                </a:rPr>
                <a:t>标题</a:t>
              </a:r>
              <a:endParaRPr lang="en-US" sz="2400" b="1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  <p:sp>
          <p:nvSpPr>
            <p:cNvPr id="104" name="Text Box 39"/>
            <p:cNvSpPr txBox="1">
              <a:spLocks noChangeArrowheads="1"/>
            </p:cNvSpPr>
            <p:nvPr/>
          </p:nvSpPr>
          <p:spPr bwMode="auto">
            <a:xfrm>
              <a:off x="7002463" y="2665413"/>
              <a:ext cx="1000125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pitchFamily="34" charset="0"/>
                <a:buNone/>
              </a:pPr>
              <a:r>
                <a:rPr lang="zh-CN" altLang="en-US" sz="2400" b="1">
                  <a:solidFill>
                    <a:srgbClr val="FFFFFF"/>
                  </a:solidFill>
                  <a:latin typeface="+mn-ea"/>
                  <a:ea typeface="+mn-ea"/>
                </a:rPr>
                <a:t>标题</a:t>
              </a:r>
              <a:endParaRPr lang="en-US" sz="2400" b="1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  <p:sp>
          <p:nvSpPr>
            <p:cNvPr id="105" name="TextBox 44"/>
            <p:cNvSpPr txBox="1">
              <a:spLocks noChangeArrowheads="1"/>
            </p:cNvSpPr>
            <p:nvPr/>
          </p:nvSpPr>
          <p:spPr bwMode="auto">
            <a:xfrm>
              <a:off x="4386263" y="3879850"/>
              <a:ext cx="235743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pitchFamily="34" charset="0"/>
                <a:buNone/>
              </a:pPr>
              <a:r>
                <a:rPr lang="zh-CN" altLang="en-US" sz="1400">
                  <a:solidFill>
                    <a:srgbClr val="FFFFFF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单击此处添加内容</a:t>
              </a:r>
              <a:endParaRPr lang="en-US" sz="140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  <a:p>
              <a:pPr algn="ctr">
                <a:buFont typeface="Arial" pitchFamily="34" charset="0"/>
                <a:buNone/>
              </a:pPr>
              <a:r>
                <a:rPr lang="zh-CN" altLang="en-US" sz="1400">
                  <a:solidFill>
                    <a:srgbClr val="FFFFFF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单击此处添加内容</a:t>
              </a:r>
            </a:p>
          </p:txBody>
        </p:sp>
        <p:sp>
          <p:nvSpPr>
            <p:cNvPr id="106" name="TextBox 45"/>
            <p:cNvSpPr txBox="1">
              <a:spLocks noChangeArrowheads="1"/>
            </p:cNvSpPr>
            <p:nvPr/>
          </p:nvSpPr>
          <p:spPr bwMode="auto">
            <a:xfrm>
              <a:off x="6286500" y="1201738"/>
              <a:ext cx="2357438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pitchFamily="34" charset="0"/>
                <a:buNone/>
              </a:pPr>
              <a:r>
                <a:rPr lang="zh-CN" altLang="en-US" sz="1400" dirty="0">
                  <a:solidFill>
                    <a:srgbClr val="FFFFFF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单击此处添加内容</a:t>
              </a:r>
              <a:endParaRPr lang="en-US" sz="1400" dirty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  <a:p>
              <a:pPr algn="ctr">
                <a:buFont typeface="Arial" pitchFamily="34" charset="0"/>
                <a:buNone/>
              </a:pPr>
              <a:r>
                <a:rPr lang="zh-CN" altLang="en-US" sz="1400" dirty="0">
                  <a:solidFill>
                    <a:srgbClr val="FFFFFF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单击此处添加内容</a:t>
              </a:r>
            </a:p>
          </p:txBody>
        </p:sp>
        <p:sp>
          <p:nvSpPr>
            <p:cNvPr id="107" name="TextBox 46"/>
            <p:cNvSpPr txBox="1">
              <a:spLocks noChangeArrowheads="1"/>
            </p:cNvSpPr>
            <p:nvPr/>
          </p:nvSpPr>
          <p:spPr bwMode="auto">
            <a:xfrm>
              <a:off x="2357438" y="1201738"/>
              <a:ext cx="235743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pitchFamily="34" charset="0"/>
                <a:buNone/>
              </a:pPr>
              <a:r>
                <a:rPr lang="zh-CN" altLang="en-US" sz="1400" dirty="0">
                  <a:solidFill>
                    <a:srgbClr val="FFFFFF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单击此处添加内容</a:t>
              </a:r>
              <a:endParaRPr lang="en-US" sz="1400" dirty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  <a:p>
              <a:pPr algn="ctr">
                <a:buFont typeface="Arial" pitchFamily="34" charset="0"/>
                <a:buNone/>
              </a:pPr>
              <a:r>
                <a:rPr lang="zh-CN" altLang="en-US" sz="1400" dirty="0">
                  <a:solidFill>
                    <a:srgbClr val="FFFFFF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单击此处添加内容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35416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22924</TotalTime>
  <Words>181</Words>
  <Application>Microsoft Office PowerPoint</Application>
  <PresentationFormat>全屏显示(4:3)</PresentationFormat>
  <Paragraphs>27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1348</cp:revision>
  <dcterms:created xsi:type="dcterms:W3CDTF">2009-02-11T05:37:22Z</dcterms:created>
  <dcterms:modified xsi:type="dcterms:W3CDTF">2014-01-13T07:54:26Z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