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handoutMasterIdLst>
    <p:handoutMasterId r:id="rId5"/>
  </p:handoutMasterIdLst>
  <p:sldIdLst>
    <p:sldId id="310" r:id="rId2"/>
    <p:sldId id="306" r:id="rId3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80" d="100"/>
          <a:sy n="80" d="100"/>
        </p:scale>
        <p:origin x="-1872" y="-4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90" d="100"/>
        <a:sy n="19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2014/1/13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2014/1/13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sucai/" TargetMode="External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 bwMode="auto">
          <a:xfrm>
            <a:off x="2771800" y="9837712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素材下载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3"/>
              </a:rPr>
              <a:t>www.1ppt.com/sucai/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89320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2014/1/13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710" r:id="rId2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3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2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899592" y="1373609"/>
            <a:ext cx="7452586" cy="4647679"/>
            <a:chOff x="1738313" y="1661641"/>
            <a:chExt cx="5951537" cy="3711575"/>
          </a:xfrm>
        </p:grpSpPr>
        <p:sp>
          <p:nvSpPr>
            <p:cNvPr id="427" name="AutoShape 5"/>
            <p:cNvSpPr>
              <a:spLocks noChangeArrowheads="1"/>
            </p:cNvSpPr>
            <p:nvPr/>
          </p:nvSpPr>
          <p:spPr bwMode="auto">
            <a:xfrm>
              <a:off x="1738313" y="2520478"/>
              <a:ext cx="5951537" cy="441325"/>
            </a:xfrm>
            <a:prstGeom prst="roundRect">
              <a:avLst>
                <a:gd name="adj" fmla="val 42329"/>
              </a:avLst>
            </a:prstGeom>
            <a:solidFill>
              <a:srgbClr val="F2F2F2"/>
            </a:solidFill>
            <a:ln w="19050" cmpd="sng">
              <a:solidFill>
                <a:srgbClr val="7F7F7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428" name="AutoShape 5"/>
            <p:cNvSpPr>
              <a:spLocks noChangeArrowheads="1"/>
            </p:cNvSpPr>
            <p:nvPr/>
          </p:nvSpPr>
          <p:spPr bwMode="auto">
            <a:xfrm>
              <a:off x="1738313" y="3322166"/>
              <a:ext cx="5951537" cy="441325"/>
            </a:xfrm>
            <a:prstGeom prst="roundRect">
              <a:avLst>
                <a:gd name="adj" fmla="val 42329"/>
              </a:avLst>
            </a:prstGeom>
            <a:solidFill>
              <a:srgbClr val="F2F2F2"/>
            </a:solidFill>
            <a:ln w="19050" cmpd="sng">
              <a:solidFill>
                <a:srgbClr val="7F7F7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429" name="AutoShape 5"/>
            <p:cNvSpPr>
              <a:spLocks noChangeArrowheads="1"/>
            </p:cNvSpPr>
            <p:nvPr/>
          </p:nvSpPr>
          <p:spPr bwMode="auto">
            <a:xfrm>
              <a:off x="1738313" y="4100041"/>
              <a:ext cx="5951537" cy="441325"/>
            </a:xfrm>
            <a:prstGeom prst="roundRect">
              <a:avLst>
                <a:gd name="adj" fmla="val 42329"/>
              </a:avLst>
            </a:prstGeom>
            <a:solidFill>
              <a:srgbClr val="F2F2F2"/>
            </a:solidFill>
            <a:ln w="19050" cmpd="sng">
              <a:solidFill>
                <a:srgbClr val="7F7F7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430" name="AutoShape 5"/>
            <p:cNvSpPr>
              <a:spLocks noChangeArrowheads="1"/>
            </p:cNvSpPr>
            <p:nvPr/>
          </p:nvSpPr>
          <p:spPr bwMode="auto">
            <a:xfrm>
              <a:off x="1738313" y="4879503"/>
              <a:ext cx="5951537" cy="441325"/>
            </a:xfrm>
            <a:prstGeom prst="roundRect">
              <a:avLst>
                <a:gd name="adj" fmla="val 42329"/>
              </a:avLst>
            </a:prstGeom>
            <a:solidFill>
              <a:srgbClr val="F2F2F2"/>
            </a:solidFill>
            <a:ln w="19050" cmpd="sng">
              <a:solidFill>
                <a:srgbClr val="7F7F7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431" name="AutoShape 5"/>
            <p:cNvSpPr>
              <a:spLocks noChangeArrowheads="1"/>
            </p:cNvSpPr>
            <p:nvPr/>
          </p:nvSpPr>
          <p:spPr bwMode="auto">
            <a:xfrm>
              <a:off x="1738313" y="1747366"/>
              <a:ext cx="5951537" cy="441325"/>
            </a:xfrm>
            <a:prstGeom prst="roundRect">
              <a:avLst>
                <a:gd name="adj" fmla="val 42329"/>
              </a:avLst>
            </a:prstGeom>
            <a:solidFill>
              <a:srgbClr val="F2F2F2"/>
            </a:solidFill>
            <a:ln w="19050" cmpd="sng">
              <a:solidFill>
                <a:srgbClr val="7F7F7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432" name="Text Box 23"/>
            <p:cNvSpPr txBox="1">
              <a:spLocks noChangeArrowheads="1"/>
            </p:cNvSpPr>
            <p:nvPr/>
          </p:nvSpPr>
          <p:spPr bwMode="auto">
            <a:xfrm>
              <a:off x="2500313" y="1774353"/>
              <a:ext cx="5000625" cy="396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457200" indent="-457200">
                <a:spcBef>
                  <a:spcPct val="50000"/>
                </a:spcBef>
                <a:buClr>
                  <a:srgbClr val="000000"/>
                </a:buClr>
                <a:buFont typeface="Arial" pitchFamily="34" charset="0"/>
                <a:buNone/>
              </a:pPr>
              <a:r>
                <a:rPr lang="zh-CN" altLang="en-US" sz="2000">
                  <a:solidFill>
                    <a:srgbClr val="000000"/>
                  </a:solidFill>
                  <a:latin typeface="黑体" pitchFamily="49" charset="-122"/>
                  <a:ea typeface="黑体" pitchFamily="49" charset="-122"/>
                </a:rPr>
                <a:t>此处添加目录标题</a:t>
              </a:r>
              <a:endParaRPr lang="en-US" sz="2000">
                <a:solidFill>
                  <a:srgbClr val="000000"/>
                </a:solidFill>
                <a:latin typeface="黑体" pitchFamily="49" charset="-122"/>
                <a:ea typeface="黑体" pitchFamily="49" charset="-122"/>
              </a:endParaRPr>
            </a:p>
          </p:txBody>
        </p:sp>
        <p:grpSp>
          <p:nvGrpSpPr>
            <p:cNvPr id="433" name="Group 9"/>
            <p:cNvGrpSpPr>
              <a:grpSpLocks/>
            </p:cNvGrpSpPr>
            <p:nvPr/>
          </p:nvGrpSpPr>
          <p:grpSpPr bwMode="auto">
            <a:xfrm>
              <a:off x="1793875" y="3265016"/>
              <a:ext cx="738188" cy="563562"/>
              <a:chOff x="0" y="0"/>
              <a:chExt cx="1350" cy="1030"/>
            </a:xfrm>
          </p:grpSpPr>
          <p:sp>
            <p:nvSpPr>
              <p:cNvPr id="434" name="Oval 5"/>
              <p:cNvSpPr>
                <a:spLocks noChangeArrowheads="1"/>
              </p:cNvSpPr>
              <p:nvPr/>
            </p:nvSpPr>
            <p:spPr bwMode="auto">
              <a:xfrm>
                <a:off x="122" y="0"/>
                <a:ext cx="1019" cy="1030"/>
              </a:xfrm>
              <a:prstGeom prst="ellipse">
                <a:avLst/>
              </a:prstGeom>
              <a:solidFill>
                <a:srgbClr val="0077DA"/>
              </a:solidFill>
              <a:ln w="38100" cmpd="sng">
                <a:solidFill>
                  <a:srgbClr val="EAEAEA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itchFamily="34" charset="0"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grpSp>
            <p:nvGrpSpPr>
              <p:cNvPr id="435" name="Group 11"/>
              <p:cNvGrpSpPr>
                <a:grpSpLocks/>
              </p:cNvGrpSpPr>
              <p:nvPr/>
            </p:nvGrpSpPr>
            <p:grpSpPr bwMode="auto">
              <a:xfrm rot="10082854">
                <a:off x="-2" y="741"/>
                <a:ext cx="931" cy="229"/>
                <a:chOff x="0" y="0"/>
                <a:chExt cx="962" cy="234"/>
              </a:xfrm>
            </p:grpSpPr>
            <p:grpSp>
              <p:nvGrpSpPr>
                <p:cNvPr id="459" name="Group 12"/>
                <p:cNvGrpSpPr>
                  <a:grpSpLocks/>
                </p:cNvGrpSpPr>
                <p:nvPr/>
              </p:nvGrpSpPr>
              <p:grpSpPr bwMode="auto">
                <a:xfrm rot="-9970459" flipH="1" flipV="1">
                  <a:off x="0" y="0"/>
                  <a:ext cx="962" cy="234"/>
                  <a:chOff x="0" y="0"/>
                  <a:chExt cx="898" cy="236"/>
                </a:xfrm>
              </p:grpSpPr>
              <p:grpSp>
                <p:nvGrpSpPr>
                  <p:cNvPr id="471" name="Group 13"/>
                  <p:cNvGrpSpPr>
                    <a:grpSpLocks/>
                  </p:cNvGrpSpPr>
                  <p:nvPr/>
                </p:nvGrpSpPr>
                <p:grpSpPr bwMode="auto">
                  <a:xfrm>
                    <a:off x="0" y="0"/>
                    <a:ext cx="742" cy="186"/>
                    <a:chOff x="0" y="0"/>
                    <a:chExt cx="1118" cy="279"/>
                  </a:xfrm>
                </p:grpSpPr>
                <p:sp>
                  <p:nvSpPr>
                    <p:cNvPr id="477" name="AutoShape 9"/>
                    <p:cNvSpPr>
                      <a:spLocks noChangeArrowheads="1"/>
                    </p:cNvSpPr>
                    <p:nvPr/>
                  </p:nvSpPr>
                  <p:spPr bwMode="auto">
                    <a:xfrm rot="5263130">
                      <a:off x="290" y="-29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vert="eaVert" wrap="none" anchor="ctr"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endParaRPr kumimoji="0" lang="zh-CN" altLang="en-US" sz="16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</a:endParaRPr>
                    </a:p>
                  </p:txBody>
                </p:sp>
                <p:sp>
                  <p:nvSpPr>
                    <p:cNvPr id="478" name="AutoShape 10"/>
                    <p:cNvSpPr>
                      <a:spLocks noChangeArrowheads="1"/>
                    </p:cNvSpPr>
                    <p:nvPr/>
                  </p:nvSpPr>
                  <p:spPr bwMode="auto">
                    <a:xfrm rot="6078281">
                      <a:off x="426" y="-29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vert="eaVert" wrap="none" anchor="ctr"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endParaRPr kumimoji="0" lang="zh-CN" altLang="en-US" sz="16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</a:endParaRPr>
                    </a:p>
                  </p:txBody>
                </p:sp>
                <p:sp>
                  <p:nvSpPr>
                    <p:cNvPr id="479" name="AutoShape 11"/>
                    <p:cNvSpPr>
                      <a:spLocks noChangeArrowheads="1"/>
                    </p:cNvSpPr>
                    <p:nvPr/>
                  </p:nvSpPr>
                  <p:spPr bwMode="auto">
                    <a:xfrm rot="6373927">
                      <a:off x="502" y="-272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vert="eaVert" wrap="none" anchor="ctr"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endParaRPr kumimoji="0" lang="zh-CN" altLang="en-US" sz="16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</a:endParaRPr>
                    </a:p>
                  </p:txBody>
                </p:sp>
                <p:sp>
                  <p:nvSpPr>
                    <p:cNvPr id="480" name="AutoShape 12"/>
                    <p:cNvSpPr>
                      <a:spLocks noChangeArrowheads="1"/>
                    </p:cNvSpPr>
                    <p:nvPr/>
                  </p:nvSpPr>
                  <p:spPr bwMode="auto">
                    <a:xfrm rot="6906312">
                      <a:off x="592" y="-242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vert="eaVert" wrap="none" anchor="ctr"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endParaRPr kumimoji="0" lang="zh-CN" altLang="en-US" sz="16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</a:endParaRPr>
                    </a:p>
                  </p:txBody>
                </p:sp>
              </p:grpSp>
              <p:grpSp>
                <p:nvGrpSpPr>
                  <p:cNvPr id="472" name="Group 18"/>
                  <p:cNvGrpSpPr>
                    <a:grpSpLocks/>
                  </p:cNvGrpSpPr>
                  <p:nvPr/>
                </p:nvGrpSpPr>
                <p:grpSpPr bwMode="auto">
                  <a:xfrm rot="1353540">
                    <a:off x="156" y="50"/>
                    <a:ext cx="742" cy="186"/>
                    <a:chOff x="0" y="0"/>
                    <a:chExt cx="1118" cy="279"/>
                  </a:xfrm>
                </p:grpSpPr>
                <p:sp>
                  <p:nvSpPr>
                    <p:cNvPr id="473" name="AutoShape 14"/>
                    <p:cNvSpPr>
                      <a:spLocks noChangeArrowheads="1"/>
                    </p:cNvSpPr>
                    <p:nvPr/>
                  </p:nvSpPr>
                  <p:spPr bwMode="auto">
                    <a:xfrm rot="5263130">
                      <a:off x="290" y="-29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vert="eaVert" wrap="none" anchor="ctr"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endParaRPr kumimoji="0" lang="zh-CN" altLang="en-US" sz="16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</a:endParaRPr>
                    </a:p>
                  </p:txBody>
                </p:sp>
                <p:sp>
                  <p:nvSpPr>
                    <p:cNvPr id="474" name="AutoShape 15"/>
                    <p:cNvSpPr>
                      <a:spLocks noChangeArrowheads="1"/>
                    </p:cNvSpPr>
                    <p:nvPr/>
                  </p:nvSpPr>
                  <p:spPr bwMode="auto">
                    <a:xfrm rot="6078281">
                      <a:off x="426" y="-29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vert="eaVert" wrap="none" anchor="ctr"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endParaRPr kumimoji="0" lang="zh-CN" altLang="en-US" sz="16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</a:endParaRPr>
                    </a:p>
                  </p:txBody>
                </p:sp>
                <p:sp>
                  <p:nvSpPr>
                    <p:cNvPr id="475" name="AutoShape 16"/>
                    <p:cNvSpPr>
                      <a:spLocks noChangeArrowheads="1"/>
                    </p:cNvSpPr>
                    <p:nvPr/>
                  </p:nvSpPr>
                  <p:spPr bwMode="auto">
                    <a:xfrm rot="6373927">
                      <a:off x="502" y="-272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vert="eaVert" wrap="none" anchor="ctr"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endParaRPr kumimoji="0" lang="zh-CN" altLang="en-US" sz="16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</a:endParaRPr>
                    </a:p>
                  </p:txBody>
                </p:sp>
                <p:sp>
                  <p:nvSpPr>
                    <p:cNvPr id="476" name="AutoShape 17"/>
                    <p:cNvSpPr>
                      <a:spLocks noChangeArrowheads="1"/>
                    </p:cNvSpPr>
                    <p:nvPr/>
                  </p:nvSpPr>
                  <p:spPr bwMode="auto">
                    <a:xfrm rot="6906312">
                      <a:off x="592" y="-242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endParaRPr kumimoji="0" lang="zh-CN" altLang="en-US" sz="16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</a:endParaRPr>
                    </a:p>
                  </p:txBody>
                </p:sp>
              </p:grpSp>
            </p:grpSp>
            <p:grpSp>
              <p:nvGrpSpPr>
                <p:cNvPr id="460" name="Group 23"/>
                <p:cNvGrpSpPr>
                  <a:grpSpLocks/>
                </p:cNvGrpSpPr>
                <p:nvPr/>
              </p:nvGrpSpPr>
              <p:grpSpPr bwMode="auto">
                <a:xfrm rot="-9970459" flipH="1" flipV="1">
                  <a:off x="83" y="26"/>
                  <a:ext cx="788" cy="191"/>
                  <a:chOff x="0" y="0"/>
                  <a:chExt cx="898" cy="236"/>
                </a:xfrm>
              </p:grpSpPr>
              <p:grpSp>
                <p:nvGrpSpPr>
                  <p:cNvPr id="461" name="Group 24"/>
                  <p:cNvGrpSpPr>
                    <a:grpSpLocks/>
                  </p:cNvGrpSpPr>
                  <p:nvPr/>
                </p:nvGrpSpPr>
                <p:grpSpPr bwMode="auto">
                  <a:xfrm>
                    <a:off x="0" y="0"/>
                    <a:ext cx="742" cy="186"/>
                    <a:chOff x="0" y="0"/>
                    <a:chExt cx="1118" cy="279"/>
                  </a:xfrm>
                </p:grpSpPr>
                <p:sp>
                  <p:nvSpPr>
                    <p:cNvPr id="467" name="AutoShape 20"/>
                    <p:cNvSpPr>
                      <a:spLocks noChangeArrowheads="1"/>
                    </p:cNvSpPr>
                    <p:nvPr/>
                  </p:nvSpPr>
                  <p:spPr bwMode="auto">
                    <a:xfrm rot="5263130">
                      <a:off x="290" y="-29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vert="eaVert" wrap="none" anchor="ctr"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endParaRPr kumimoji="0" lang="zh-CN" altLang="en-US" sz="16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</a:endParaRPr>
                    </a:p>
                  </p:txBody>
                </p:sp>
                <p:sp>
                  <p:nvSpPr>
                    <p:cNvPr id="468" name="AutoShape 21"/>
                    <p:cNvSpPr>
                      <a:spLocks noChangeArrowheads="1"/>
                    </p:cNvSpPr>
                    <p:nvPr/>
                  </p:nvSpPr>
                  <p:spPr bwMode="auto">
                    <a:xfrm rot="6078281">
                      <a:off x="426" y="-29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vert="eaVert" wrap="none" anchor="ctr"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endParaRPr kumimoji="0" lang="zh-CN" altLang="en-US" sz="16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</a:endParaRPr>
                    </a:p>
                  </p:txBody>
                </p:sp>
                <p:sp>
                  <p:nvSpPr>
                    <p:cNvPr id="469" name="AutoShape 22"/>
                    <p:cNvSpPr>
                      <a:spLocks noChangeArrowheads="1"/>
                    </p:cNvSpPr>
                    <p:nvPr/>
                  </p:nvSpPr>
                  <p:spPr bwMode="auto">
                    <a:xfrm rot="6373927">
                      <a:off x="502" y="-272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vert="eaVert" wrap="none" anchor="ctr"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endParaRPr kumimoji="0" lang="zh-CN" altLang="en-US" sz="16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</a:endParaRPr>
                    </a:p>
                  </p:txBody>
                </p:sp>
                <p:sp>
                  <p:nvSpPr>
                    <p:cNvPr id="470" name="AutoShape 23"/>
                    <p:cNvSpPr>
                      <a:spLocks noChangeArrowheads="1"/>
                    </p:cNvSpPr>
                    <p:nvPr/>
                  </p:nvSpPr>
                  <p:spPr bwMode="auto">
                    <a:xfrm rot="6906312">
                      <a:off x="592" y="-242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vert="eaVert" wrap="none" anchor="ctr"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endParaRPr kumimoji="0" lang="zh-CN" altLang="en-US" sz="16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</a:endParaRPr>
                    </a:p>
                  </p:txBody>
                </p:sp>
              </p:grpSp>
              <p:grpSp>
                <p:nvGrpSpPr>
                  <p:cNvPr id="462" name="Group 29"/>
                  <p:cNvGrpSpPr>
                    <a:grpSpLocks/>
                  </p:cNvGrpSpPr>
                  <p:nvPr/>
                </p:nvGrpSpPr>
                <p:grpSpPr bwMode="auto">
                  <a:xfrm rot="1353540">
                    <a:off x="156" y="50"/>
                    <a:ext cx="742" cy="186"/>
                    <a:chOff x="0" y="0"/>
                    <a:chExt cx="1118" cy="279"/>
                  </a:xfrm>
                </p:grpSpPr>
                <p:sp>
                  <p:nvSpPr>
                    <p:cNvPr id="463" name="AutoShape 25"/>
                    <p:cNvSpPr>
                      <a:spLocks noChangeArrowheads="1"/>
                    </p:cNvSpPr>
                    <p:nvPr/>
                  </p:nvSpPr>
                  <p:spPr bwMode="auto">
                    <a:xfrm rot="5263130">
                      <a:off x="290" y="-29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vert="eaVert" wrap="none" anchor="ctr"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endParaRPr kumimoji="0" lang="zh-CN" altLang="en-US" sz="16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</a:endParaRPr>
                    </a:p>
                  </p:txBody>
                </p:sp>
                <p:sp>
                  <p:nvSpPr>
                    <p:cNvPr id="464" name="AutoShape 26"/>
                    <p:cNvSpPr>
                      <a:spLocks noChangeArrowheads="1"/>
                    </p:cNvSpPr>
                    <p:nvPr/>
                  </p:nvSpPr>
                  <p:spPr bwMode="auto">
                    <a:xfrm rot="6078281">
                      <a:off x="426" y="-29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vert="eaVert" wrap="none" anchor="ctr"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endParaRPr kumimoji="0" lang="zh-CN" altLang="en-US" sz="16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</a:endParaRPr>
                    </a:p>
                  </p:txBody>
                </p:sp>
                <p:sp>
                  <p:nvSpPr>
                    <p:cNvPr id="465" name="AutoShape 27"/>
                    <p:cNvSpPr>
                      <a:spLocks noChangeArrowheads="1"/>
                    </p:cNvSpPr>
                    <p:nvPr/>
                  </p:nvSpPr>
                  <p:spPr bwMode="auto">
                    <a:xfrm rot="6373927">
                      <a:off x="502" y="-272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vert="eaVert" wrap="none" anchor="ctr"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endParaRPr kumimoji="0" lang="zh-CN" altLang="en-US" sz="16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</a:endParaRPr>
                    </a:p>
                  </p:txBody>
                </p:sp>
                <p:sp>
                  <p:nvSpPr>
                    <p:cNvPr id="466" name="AutoShape 28"/>
                    <p:cNvSpPr>
                      <a:spLocks noChangeArrowheads="1"/>
                    </p:cNvSpPr>
                    <p:nvPr/>
                  </p:nvSpPr>
                  <p:spPr bwMode="auto">
                    <a:xfrm rot="6906312">
                      <a:off x="592" y="-242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endParaRPr kumimoji="0" lang="zh-CN" altLang="en-US" sz="16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</a:endParaRPr>
                    </a:p>
                  </p:txBody>
                </p:sp>
              </p:grpSp>
            </p:grpSp>
          </p:grpSp>
          <p:grpSp>
            <p:nvGrpSpPr>
              <p:cNvPr id="436" name="Group 34"/>
              <p:cNvGrpSpPr>
                <a:grpSpLocks/>
              </p:cNvGrpSpPr>
              <p:nvPr/>
            </p:nvGrpSpPr>
            <p:grpSpPr bwMode="auto">
              <a:xfrm>
                <a:off x="417" y="106"/>
                <a:ext cx="931" cy="229"/>
                <a:chOff x="0" y="0"/>
                <a:chExt cx="962" cy="234"/>
              </a:xfrm>
            </p:grpSpPr>
            <p:grpSp>
              <p:nvGrpSpPr>
                <p:cNvPr id="437" name="Group 35"/>
                <p:cNvGrpSpPr>
                  <a:grpSpLocks/>
                </p:cNvGrpSpPr>
                <p:nvPr/>
              </p:nvGrpSpPr>
              <p:grpSpPr bwMode="auto">
                <a:xfrm rot="-9970459" flipH="1" flipV="1">
                  <a:off x="0" y="0"/>
                  <a:ext cx="962" cy="234"/>
                  <a:chOff x="0" y="0"/>
                  <a:chExt cx="898" cy="236"/>
                </a:xfrm>
              </p:grpSpPr>
              <p:grpSp>
                <p:nvGrpSpPr>
                  <p:cNvPr id="449" name="Group 36"/>
                  <p:cNvGrpSpPr>
                    <a:grpSpLocks/>
                  </p:cNvGrpSpPr>
                  <p:nvPr/>
                </p:nvGrpSpPr>
                <p:grpSpPr bwMode="auto">
                  <a:xfrm>
                    <a:off x="0" y="0"/>
                    <a:ext cx="742" cy="186"/>
                    <a:chOff x="0" y="0"/>
                    <a:chExt cx="1118" cy="279"/>
                  </a:xfrm>
                </p:grpSpPr>
                <p:sp>
                  <p:nvSpPr>
                    <p:cNvPr id="455" name="AutoShape 32"/>
                    <p:cNvSpPr>
                      <a:spLocks noChangeArrowheads="1"/>
                    </p:cNvSpPr>
                    <p:nvPr/>
                  </p:nvSpPr>
                  <p:spPr bwMode="auto">
                    <a:xfrm rot="5263130">
                      <a:off x="290" y="-29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rot="10800000" vert="eaVert" wrap="none" anchor="ctr"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endParaRPr kumimoji="0" lang="zh-CN" altLang="en-US" sz="16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</a:endParaRPr>
                    </a:p>
                  </p:txBody>
                </p:sp>
                <p:sp>
                  <p:nvSpPr>
                    <p:cNvPr id="456" name="AutoShape 33"/>
                    <p:cNvSpPr>
                      <a:spLocks noChangeArrowheads="1"/>
                    </p:cNvSpPr>
                    <p:nvPr/>
                  </p:nvSpPr>
                  <p:spPr bwMode="auto">
                    <a:xfrm rot="6078281">
                      <a:off x="426" y="-29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rot="10800000" vert="eaVert" wrap="none" anchor="ctr"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endParaRPr kumimoji="0" lang="zh-CN" altLang="en-US" sz="16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</a:endParaRPr>
                    </a:p>
                  </p:txBody>
                </p:sp>
                <p:sp>
                  <p:nvSpPr>
                    <p:cNvPr id="457" name="AutoShape 34"/>
                    <p:cNvSpPr>
                      <a:spLocks noChangeArrowheads="1"/>
                    </p:cNvSpPr>
                    <p:nvPr/>
                  </p:nvSpPr>
                  <p:spPr bwMode="auto">
                    <a:xfrm rot="6373927">
                      <a:off x="502" y="-272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rot="10800000" vert="eaVert" wrap="none" anchor="ctr"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endParaRPr kumimoji="0" lang="zh-CN" altLang="en-US" sz="16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</a:endParaRPr>
                    </a:p>
                  </p:txBody>
                </p:sp>
                <p:sp>
                  <p:nvSpPr>
                    <p:cNvPr id="458" name="AutoShape 35"/>
                    <p:cNvSpPr>
                      <a:spLocks noChangeArrowheads="1"/>
                    </p:cNvSpPr>
                    <p:nvPr/>
                  </p:nvSpPr>
                  <p:spPr bwMode="auto">
                    <a:xfrm rot="6906312">
                      <a:off x="592" y="-242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rot="10800000" vert="eaVert" wrap="none" anchor="ctr"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endParaRPr kumimoji="0" lang="zh-CN" altLang="en-US" sz="16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</a:endParaRPr>
                    </a:p>
                  </p:txBody>
                </p:sp>
              </p:grpSp>
              <p:grpSp>
                <p:nvGrpSpPr>
                  <p:cNvPr id="450" name="Group 41"/>
                  <p:cNvGrpSpPr>
                    <a:grpSpLocks/>
                  </p:cNvGrpSpPr>
                  <p:nvPr/>
                </p:nvGrpSpPr>
                <p:grpSpPr bwMode="auto">
                  <a:xfrm rot="1353540">
                    <a:off x="156" y="50"/>
                    <a:ext cx="742" cy="186"/>
                    <a:chOff x="0" y="0"/>
                    <a:chExt cx="1118" cy="279"/>
                  </a:xfrm>
                </p:grpSpPr>
                <p:sp>
                  <p:nvSpPr>
                    <p:cNvPr id="451" name="AutoShape 37"/>
                    <p:cNvSpPr>
                      <a:spLocks noChangeArrowheads="1"/>
                    </p:cNvSpPr>
                    <p:nvPr/>
                  </p:nvSpPr>
                  <p:spPr bwMode="auto">
                    <a:xfrm rot="5263130">
                      <a:off x="290" y="-29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rot="10800000" vert="eaVert" wrap="none" anchor="ctr"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endParaRPr kumimoji="0" lang="zh-CN" altLang="en-US" sz="16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</a:endParaRPr>
                    </a:p>
                  </p:txBody>
                </p:sp>
                <p:sp>
                  <p:nvSpPr>
                    <p:cNvPr id="452" name="AutoShape 38"/>
                    <p:cNvSpPr>
                      <a:spLocks noChangeArrowheads="1"/>
                    </p:cNvSpPr>
                    <p:nvPr/>
                  </p:nvSpPr>
                  <p:spPr bwMode="auto">
                    <a:xfrm rot="6078281">
                      <a:off x="426" y="-29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rot="10800000" wrap="none" anchor="ctr"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endParaRPr kumimoji="0" lang="zh-CN" altLang="en-US" sz="16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</a:endParaRPr>
                    </a:p>
                  </p:txBody>
                </p:sp>
                <p:sp>
                  <p:nvSpPr>
                    <p:cNvPr id="453" name="AutoShape 39"/>
                    <p:cNvSpPr>
                      <a:spLocks noChangeArrowheads="1"/>
                    </p:cNvSpPr>
                    <p:nvPr/>
                  </p:nvSpPr>
                  <p:spPr bwMode="auto">
                    <a:xfrm rot="6373927">
                      <a:off x="502" y="-272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rot="10800000" wrap="none" anchor="ctr"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endParaRPr kumimoji="0" lang="zh-CN" altLang="en-US" sz="16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</a:endParaRPr>
                    </a:p>
                  </p:txBody>
                </p:sp>
                <p:sp>
                  <p:nvSpPr>
                    <p:cNvPr id="454" name="AutoShape 40"/>
                    <p:cNvSpPr>
                      <a:spLocks noChangeArrowheads="1"/>
                    </p:cNvSpPr>
                    <p:nvPr/>
                  </p:nvSpPr>
                  <p:spPr bwMode="auto">
                    <a:xfrm rot="6906312">
                      <a:off x="592" y="-242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rot="10800000" wrap="none" anchor="ctr"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endParaRPr kumimoji="0" lang="zh-CN" altLang="en-US" sz="16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</a:endParaRPr>
                    </a:p>
                  </p:txBody>
                </p:sp>
              </p:grpSp>
            </p:grpSp>
            <p:grpSp>
              <p:nvGrpSpPr>
                <p:cNvPr id="438" name="Group 46"/>
                <p:cNvGrpSpPr>
                  <a:grpSpLocks/>
                </p:cNvGrpSpPr>
                <p:nvPr/>
              </p:nvGrpSpPr>
              <p:grpSpPr bwMode="auto">
                <a:xfrm rot="-9970459" flipH="1" flipV="1">
                  <a:off x="83" y="26"/>
                  <a:ext cx="788" cy="191"/>
                  <a:chOff x="0" y="0"/>
                  <a:chExt cx="898" cy="236"/>
                </a:xfrm>
              </p:grpSpPr>
              <p:grpSp>
                <p:nvGrpSpPr>
                  <p:cNvPr id="439" name="Group 47"/>
                  <p:cNvGrpSpPr>
                    <a:grpSpLocks/>
                  </p:cNvGrpSpPr>
                  <p:nvPr/>
                </p:nvGrpSpPr>
                <p:grpSpPr bwMode="auto">
                  <a:xfrm>
                    <a:off x="0" y="0"/>
                    <a:ext cx="742" cy="186"/>
                    <a:chOff x="0" y="0"/>
                    <a:chExt cx="1118" cy="279"/>
                  </a:xfrm>
                </p:grpSpPr>
                <p:sp>
                  <p:nvSpPr>
                    <p:cNvPr id="445" name="AutoShape 43"/>
                    <p:cNvSpPr>
                      <a:spLocks noChangeArrowheads="1"/>
                    </p:cNvSpPr>
                    <p:nvPr/>
                  </p:nvSpPr>
                  <p:spPr bwMode="auto">
                    <a:xfrm rot="5263130">
                      <a:off x="290" y="-29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rot="10800000" vert="eaVert" wrap="none" anchor="ctr"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endParaRPr kumimoji="0" lang="zh-CN" altLang="en-US" sz="16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</a:endParaRPr>
                    </a:p>
                  </p:txBody>
                </p:sp>
                <p:sp>
                  <p:nvSpPr>
                    <p:cNvPr id="446" name="AutoShape 44"/>
                    <p:cNvSpPr>
                      <a:spLocks noChangeArrowheads="1"/>
                    </p:cNvSpPr>
                    <p:nvPr/>
                  </p:nvSpPr>
                  <p:spPr bwMode="auto">
                    <a:xfrm rot="6078281">
                      <a:off x="426" y="-29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rot="10800000" vert="eaVert" wrap="none" anchor="ctr"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endParaRPr kumimoji="0" lang="zh-CN" altLang="en-US" sz="16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</a:endParaRPr>
                    </a:p>
                  </p:txBody>
                </p:sp>
                <p:sp>
                  <p:nvSpPr>
                    <p:cNvPr id="447" name="AutoShape 45"/>
                    <p:cNvSpPr>
                      <a:spLocks noChangeArrowheads="1"/>
                    </p:cNvSpPr>
                    <p:nvPr/>
                  </p:nvSpPr>
                  <p:spPr bwMode="auto">
                    <a:xfrm rot="6373927">
                      <a:off x="502" y="-272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rot="10800000" vert="eaVert" wrap="none" anchor="ctr"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endParaRPr kumimoji="0" lang="zh-CN" altLang="en-US" sz="16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</a:endParaRPr>
                    </a:p>
                  </p:txBody>
                </p:sp>
                <p:sp>
                  <p:nvSpPr>
                    <p:cNvPr id="448" name="AutoShape 46"/>
                    <p:cNvSpPr>
                      <a:spLocks noChangeArrowheads="1"/>
                    </p:cNvSpPr>
                    <p:nvPr/>
                  </p:nvSpPr>
                  <p:spPr bwMode="auto">
                    <a:xfrm rot="6906312">
                      <a:off x="592" y="-242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rot="10800000" vert="eaVert" wrap="none" anchor="ctr"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endParaRPr kumimoji="0" lang="zh-CN" altLang="en-US" sz="16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</a:endParaRPr>
                    </a:p>
                  </p:txBody>
                </p:sp>
              </p:grpSp>
              <p:grpSp>
                <p:nvGrpSpPr>
                  <p:cNvPr id="440" name="Group 52"/>
                  <p:cNvGrpSpPr>
                    <a:grpSpLocks/>
                  </p:cNvGrpSpPr>
                  <p:nvPr/>
                </p:nvGrpSpPr>
                <p:grpSpPr bwMode="auto">
                  <a:xfrm rot="1353540">
                    <a:off x="156" y="50"/>
                    <a:ext cx="742" cy="186"/>
                    <a:chOff x="0" y="0"/>
                    <a:chExt cx="1118" cy="279"/>
                  </a:xfrm>
                </p:grpSpPr>
                <p:sp>
                  <p:nvSpPr>
                    <p:cNvPr id="441" name="AutoShape 48"/>
                    <p:cNvSpPr>
                      <a:spLocks noChangeArrowheads="1"/>
                    </p:cNvSpPr>
                    <p:nvPr/>
                  </p:nvSpPr>
                  <p:spPr bwMode="auto">
                    <a:xfrm rot="5263130">
                      <a:off x="290" y="-29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rot="10800000" vert="eaVert" wrap="none" anchor="ctr"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endParaRPr kumimoji="0" lang="zh-CN" altLang="en-US" sz="16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</a:endParaRPr>
                    </a:p>
                  </p:txBody>
                </p:sp>
                <p:sp>
                  <p:nvSpPr>
                    <p:cNvPr id="442" name="AutoShape 49"/>
                    <p:cNvSpPr>
                      <a:spLocks noChangeArrowheads="1"/>
                    </p:cNvSpPr>
                    <p:nvPr/>
                  </p:nvSpPr>
                  <p:spPr bwMode="auto">
                    <a:xfrm rot="6078281">
                      <a:off x="426" y="-29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rot="10800000" wrap="none" anchor="ctr"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endParaRPr kumimoji="0" lang="zh-CN" altLang="en-US" sz="16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</a:endParaRPr>
                    </a:p>
                  </p:txBody>
                </p:sp>
                <p:sp>
                  <p:nvSpPr>
                    <p:cNvPr id="443" name="AutoShape 50"/>
                    <p:cNvSpPr>
                      <a:spLocks noChangeArrowheads="1"/>
                    </p:cNvSpPr>
                    <p:nvPr/>
                  </p:nvSpPr>
                  <p:spPr bwMode="auto">
                    <a:xfrm rot="6373927">
                      <a:off x="502" y="-272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rot="10800000" wrap="none" anchor="ctr"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endParaRPr kumimoji="0" lang="zh-CN" altLang="en-US" sz="16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</a:endParaRPr>
                    </a:p>
                  </p:txBody>
                </p:sp>
                <p:sp>
                  <p:nvSpPr>
                    <p:cNvPr id="444" name="AutoShape 51"/>
                    <p:cNvSpPr>
                      <a:spLocks noChangeArrowheads="1"/>
                    </p:cNvSpPr>
                    <p:nvPr/>
                  </p:nvSpPr>
                  <p:spPr bwMode="auto">
                    <a:xfrm rot="6906312">
                      <a:off x="592" y="-242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rot="10800000" wrap="none" anchor="ctr"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endParaRPr kumimoji="0" lang="zh-CN" altLang="en-US" sz="16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</a:endParaRPr>
                    </a:p>
                  </p:txBody>
                </p:sp>
              </p:grpSp>
            </p:grpSp>
          </p:grpSp>
        </p:grpSp>
        <p:grpSp>
          <p:nvGrpSpPr>
            <p:cNvPr id="481" name="Group 57"/>
            <p:cNvGrpSpPr>
              <a:grpSpLocks/>
            </p:cNvGrpSpPr>
            <p:nvPr/>
          </p:nvGrpSpPr>
          <p:grpSpPr bwMode="auto">
            <a:xfrm>
              <a:off x="1798638" y="2456978"/>
              <a:ext cx="728662" cy="554038"/>
              <a:chOff x="0" y="0"/>
              <a:chExt cx="1354" cy="1031"/>
            </a:xfrm>
          </p:grpSpPr>
          <p:sp>
            <p:nvSpPr>
              <p:cNvPr id="482" name="Oval 53"/>
              <p:cNvSpPr>
                <a:spLocks noChangeArrowheads="1"/>
              </p:cNvSpPr>
              <p:nvPr/>
            </p:nvSpPr>
            <p:spPr bwMode="auto">
              <a:xfrm>
                <a:off x="103" y="0"/>
                <a:ext cx="1024" cy="1031"/>
              </a:xfrm>
              <a:prstGeom prst="ellipse">
                <a:avLst/>
              </a:prstGeom>
              <a:solidFill>
                <a:srgbClr val="1759A9"/>
              </a:solidFill>
              <a:ln w="38100" cmpd="sng">
                <a:solidFill>
                  <a:srgbClr val="EAEAEA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itchFamily="34" charset="0"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grpSp>
            <p:nvGrpSpPr>
              <p:cNvPr id="483" name="Group 59"/>
              <p:cNvGrpSpPr>
                <a:grpSpLocks/>
              </p:cNvGrpSpPr>
              <p:nvPr/>
            </p:nvGrpSpPr>
            <p:grpSpPr bwMode="auto">
              <a:xfrm rot="10082854">
                <a:off x="-2" y="746"/>
                <a:ext cx="931" cy="229"/>
                <a:chOff x="0" y="0"/>
                <a:chExt cx="962" cy="234"/>
              </a:xfrm>
            </p:grpSpPr>
            <p:grpSp>
              <p:nvGrpSpPr>
                <p:cNvPr id="507" name="Group 60"/>
                <p:cNvGrpSpPr>
                  <a:grpSpLocks/>
                </p:cNvGrpSpPr>
                <p:nvPr/>
              </p:nvGrpSpPr>
              <p:grpSpPr bwMode="auto">
                <a:xfrm rot="-9970459" flipH="1" flipV="1">
                  <a:off x="0" y="0"/>
                  <a:ext cx="962" cy="234"/>
                  <a:chOff x="0" y="0"/>
                  <a:chExt cx="898" cy="236"/>
                </a:xfrm>
              </p:grpSpPr>
              <p:grpSp>
                <p:nvGrpSpPr>
                  <p:cNvPr id="519" name="Group 61"/>
                  <p:cNvGrpSpPr>
                    <a:grpSpLocks/>
                  </p:cNvGrpSpPr>
                  <p:nvPr/>
                </p:nvGrpSpPr>
                <p:grpSpPr bwMode="auto">
                  <a:xfrm>
                    <a:off x="0" y="0"/>
                    <a:ext cx="742" cy="186"/>
                    <a:chOff x="0" y="0"/>
                    <a:chExt cx="1118" cy="279"/>
                  </a:xfrm>
                </p:grpSpPr>
                <p:sp>
                  <p:nvSpPr>
                    <p:cNvPr id="525" name="AutoShape 57"/>
                    <p:cNvSpPr>
                      <a:spLocks noChangeArrowheads="1"/>
                    </p:cNvSpPr>
                    <p:nvPr/>
                  </p:nvSpPr>
                  <p:spPr bwMode="auto">
                    <a:xfrm rot="5263130">
                      <a:off x="290" y="-29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vert="eaVert" wrap="none" anchor="ctr"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endParaRPr kumimoji="0" lang="zh-CN" altLang="en-US" sz="16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</a:endParaRPr>
                    </a:p>
                  </p:txBody>
                </p:sp>
                <p:sp>
                  <p:nvSpPr>
                    <p:cNvPr id="526" name="AutoShape 58"/>
                    <p:cNvSpPr>
                      <a:spLocks noChangeArrowheads="1"/>
                    </p:cNvSpPr>
                    <p:nvPr/>
                  </p:nvSpPr>
                  <p:spPr bwMode="auto">
                    <a:xfrm rot="6078281">
                      <a:off x="426" y="-29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vert="eaVert" wrap="none" anchor="ctr"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endParaRPr kumimoji="0" lang="zh-CN" altLang="en-US" sz="16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</a:endParaRPr>
                    </a:p>
                  </p:txBody>
                </p:sp>
                <p:sp>
                  <p:nvSpPr>
                    <p:cNvPr id="527" name="AutoShape 59"/>
                    <p:cNvSpPr>
                      <a:spLocks noChangeArrowheads="1"/>
                    </p:cNvSpPr>
                    <p:nvPr/>
                  </p:nvSpPr>
                  <p:spPr bwMode="auto">
                    <a:xfrm rot="6373927">
                      <a:off x="502" y="-272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vert="eaVert" wrap="none" anchor="ctr"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endParaRPr kumimoji="0" lang="zh-CN" altLang="en-US" sz="16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</a:endParaRPr>
                    </a:p>
                  </p:txBody>
                </p:sp>
                <p:sp>
                  <p:nvSpPr>
                    <p:cNvPr id="528" name="AutoShape 60"/>
                    <p:cNvSpPr>
                      <a:spLocks noChangeArrowheads="1"/>
                    </p:cNvSpPr>
                    <p:nvPr/>
                  </p:nvSpPr>
                  <p:spPr bwMode="auto">
                    <a:xfrm rot="6906312">
                      <a:off x="592" y="-242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vert="eaVert" wrap="none" anchor="ctr"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endParaRPr kumimoji="0" lang="zh-CN" altLang="en-US" sz="16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</a:endParaRPr>
                    </a:p>
                  </p:txBody>
                </p:sp>
              </p:grpSp>
              <p:grpSp>
                <p:nvGrpSpPr>
                  <p:cNvPr id="520" name="Group 66"/>
                  <p:cNvGrpSpPr>
                    <a:grpSpLocks/>
                  </p:cNvGrpSpPr>
                  <p:nvPr/>
                </p:nvGrpSpPr>
                <p:grpSpPr bwMode="auto">
                  <a:xfrm rot="1353540">
                    <a:off x="156" y="50"/>
                    <a:ext cx="742" cy="186"/>
                    <a:chOff x="0" y="0"/>
                    <a:chExt cx="1118" cy="279"/>
                  </a:xfrm>
                </p:grpSpPr>
                <p:sp>
                  <p:nvSpPr>
                    <p:cNvPr id="521" name="AutoShape 62"/>
                    <p:cNvSpPr>
                      <a:spLocks noChangeArrowheads="1"/>
                    </p:cNvSpPr>
                    <p:nvPr/>
                  </p:nvSpPr>
                  <p:spPr bwMode="auto">
                    <a:xfrm rot="5263130">
                      <a:off x="290" y="-29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vert="eaVert" wrap="none" anchor="ctr"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endParaRPr kumimoji="0" lang="zh-CN" altLang="en-US" sz="16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</a:endParaRPr>
                    </a:p>
                  </p:txBody>
                </p:sp>
                <p:sp>
                  <p:nvSpPr>
                    <p:cNvPr id="522" name="AutoShape 63"/>
                    <p:cNvSpPr>
                      <a:spLocks noChangeArrowheads="1"/>
                    </p:cNvSpPr>
                    <p:nvPr/>
                  </p:nvSpPr>
                  <p:spPr bwMode="auto">
                    <a:xfrm rot="6078281">
                      <a:off x="426" y="-29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vert="eaVert" wrap="none" anchor="ctr"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endParaRPr kumimoji="0" lang="zh-CN" altLang="en-US" sz="16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</a:endParaRPr>
                    </a:p>
                  </p:txBody>
                </p:sp>
                <p:sp>
                  <p:nvSpPr>
                    <p:cNvPr id="523" name="AutoShape 64"/>
                    <p:cNvSpPr>
                      <a:spLocks noChangeArrowheads="1"/>
                    </p:cNvSpPr>
                    <p:nvPr/>
                  </p:nvSpPr>
                  <p:spPr bwMode="auto">
                    <a:xfrm rot="6373927">
                      <a:off x="502" y="-272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vert="eaVert" wrap="none" anchor="ctr"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endParaRPr kumimoji="0" lang="zh-CN" altLang="en-US" sz="16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</a:endParaRPr>
                    </a:p>
                  </p:txBody>
                </p:sp>
                <p:sp>
                  <p:nvSpPr>
                    <p:cNvPr id="524" name="AutoShape 65"/>
                    <p:cNvSpPr>
                      <a:spLocks noChangeArrowheads="1"/>
                    </p:cNvSpPr>
                    <p:nvPr/>
                  </p:nvSpPr>
                  <p:spPr bwMode="auto">
                    <a:xfrm rot="6906312">
                      <a:off x="592" y="-242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endParaRPr kumimoji="0" lang="zh-CN" altLang="en-US" sz="16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</a:endParaRPr>
                    </a:p>
                  </p:txBody>
                </p:sp>
              </p:grpSp>
            </p:grpSp>
            <p:grpSp>
              <p:nvGrpSpPr>
                <p:cNvPr id="508" name="Group 71"/>
                <p:cNvGrpSpPr>
                  <a:grpSpLocks/>
                </p:cNvGrpSpPr>
                <p:nvPr/>
              </p:nvGrpSpPr>
              <p:grpSpPr bwMode="auto">
                <a:xfrm rot="-9970459" flipH="1" flipV="1">
                  <a:off x="83" y="26"/>
                  <a:ext cx="788" cy="191"/>
                  <a:chOff x="0" y="0"/>
                  <a:chExt cx="898" cy="236"/>
                </a:xfrm>
              </p:grpSpPr>
              <p:grpSp>
                <p:nvGrpSpPr>
                  <p:cNvPr id="509" name="Group 72"/>
                  <p:cNvGrpSpPr>
                    <a:grpSpLocks/>
                  </p:cNvGrpSpPr>
                  <p:nvPr/>
                </p:nvGrpSpPr>
                <p:grpSpPr bwMode="auto">
                  <a:xfrm>
                    <a:off x="0" y="0"/>
                    <a:ext cx="742" cy="186"/>
                    <a:chOff x="0" y="0"/>
                    <a:chExt cx="1118" cy="279"/>
                  </a:xfrm>
                </p:grpSpPr>
                <p:sp>
                  <p:nvSpPr>
                    <p:cNvPr id="515" name="AutoShape 68"/>
                    <p:cNvSpPr>
                      <a:spLocks noChangeArrowheads="1"/>
                    </p:cNvSpPr>
                    <p:nvPr/>
                  </p:nvSpPr>
                  <p:spPr bwMode="auto">
                    <a:xfrm rot="5263130">
                      <a:off x="290" y="-29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vert="eaVert" wrap="none" anchor="ctr"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endParaRPr kumimoji="0" lang="zh-CN" altLang="en-US" sz="16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</a:endParaRPr>
                    </a:p>
                  </p:txBody>
                </p:sp>
                <p:sp>
                  <p:nvSpPr>
                    <p:cNvPr id="516" name="AutoShape 69"/>
                    <p:cNvSpPr>
                      <a:spLocks noChangeArrowheads="1"/>
                    </p:cNvSpPr>
                    <p:nvPr/>
                  </p:nvSpPr>
                  <p:spPr bwMode="auto">
                    <a:xfrm rot="6078281">
                      <a:off x="426" y="-29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vert="eaVert" wrap="none" anchor="ctr"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endParaRPr kumimoji="0" lang="zh-CN" altLang="en-US" sz="16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</a:endParaRPr>
                    </a:p>
                  </p:txBody>
                </p:sp>
                <p:sp>
                  <p:nvSpPr>
                    <p:cNvPr id="517" name="AutoShape 70"/>
                    <p:cNvSpPr>
                      <a:spLocks noChangeArrowheads="1"/>
                    </p:cNvSpPr>
                    <p:nvPr/>
                  </p:nvSpPr>
                  <p:spPr bwMode="auto">
                    <a:xfrm rot="6373927">
                      <a:off x="502" y="-272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vert="eaVert" wrap="none" anchor="ctr"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endParaRPr kumimoji="0" lang="zh-CN" altLang="en-US" sz="16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</a:endParaRPr>
                    </a:p>
                  </p:txBody>
                </p:sp>
                <p:sp>
                  <p:nvSpPr>
                    <p:cNvPr id="518" name="AutoShape 71"/>
                    <p:cNvSpPr>
                      <a:spLocks noChangeArrowheads="1"/>
                    </p:cNvSpPr>
                    <p:nvPr/>
                  </p:nvSpPr>
                  <p:spPr bwMode="auto">
                    <a:xfrm rot="6906312">
                      <a:off x="592" y="-242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vert="eaVert" wrap="none" anchor="ctr"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endParaRPr kumimoji="0" lang="zh-CN" altLang="en-US" sz="16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</a:endParaRPr>
                    </a:p>
                  </p:txBody>
                </p:sp>
              </p:grpSp>
              <p:grpSp>
                <p:nvGrpSpPr>
                  <p:cNvPr id="510" name="Group 77"/>
                  <p:cNvGrpSpPr>
                    <a:grpSpLocks/>
                  </p:cNvGrpSpPr>
                  <p:nvPr/>
                </p:nvGrpSpPr>
                <p:grpSpPr bwMode="auto">
                  <a:xfrm rot="1353540">
                    <a:off x="156" y="50"/>
                    <a:ext cx="742" cy="186"/>
                    <a:chOff x="0" y="0"/>
                    <a:chExt cx="1118" cy="279"/>
                  </a:xfrm>
                </p:grpSpPr>
                <p:sp>
                  <p:nvSpPr>
                    <p:cNvPr id="511" name="AutoShape 73"/>
                    <p:cNvSpPr>
                      <a:spLocks noChangeArrowheads="1"/>
                    </p:cNvSpPr>
                    <p:nvPr/>
                  </p:nvSpPr>
                  <p:spPr bwMode="auto">
                    <a:xfrm rot="5263130">
                      <a:off x="290" y="-29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vert="eaVert" wrap="none" anchor="ctr"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endParaRPr kumimoji="0" lang="zh-CN" altLang="en-US" sz="16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</a:endParaRPr>
                    </a:p>
                  </p:txBody>
                </p:sp>
                <p:sp>
                  <p:nvSpPr>
                    <p:cNvPr id="512" name="AutoShape 74"/>
                    <p:cNvSpPr>
                      <a:spLocks noChangeArrowheads="1"/>
                    </p:cNvSpPr>
                    <p:nvPr/>
                  </p:nvSpPr>
                  <p:spPr bwMode="auto">
                    <a:xfrm rot="6078281">
                      <a:off x="426" y="-29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vert="eaVert" wrap="none" anchor="ctr"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endParaRPr kumimoji="0" lang="zh-CN" altLang="en-US" sz="16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</a:endParaRPr>
                    </a:p>
                  </p:txBody>
                </p:sp>
                <p:sp>
                  <p:nvSpPr>
                    <p:cNvPr id="513" name="AutoShape 75"/>
                    <p:cNvSpPr>
                      <a:spLocks noChangeArrowheads="1"/>
                    </p:cNvSpPr>
                    <p:nvPr/>
                  </p:nvSpPr>
                  <p:spPr bwMode="auto">
                    <a:xfrm rot="6373927">
                      <a:off x="502" y="-272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vert="eaVert" wrap="none" anchor="ctr"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endParaRPr kumimoji="0" lang="zh-CN" altLang="en-US" sz="16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</a:endParaRPr>
                    </a:p>
                  </p:txBody>
                </p:sp>
                <p:sp>
                  <p:nvSpPr>
                    <p:cNvPr id="514" name="AutoShape 76"/>
                    <p:cNvSpPr>
                      <a:spLocks noChangeArrowheads="1"/>
                    </p:cNvSpPr>
                    <p:nvPr/>
                  </p:nvSpPr>
                  <p:spPr bwMode="auto">
                    <a:xfrm rot="6906312">
                      <a:off x="592" y="-242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endParaRPr kumimoji="0" lang="zh-CN" altLang="en-US" sz="16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</a:endParaRPr>
                    </a:p>
                  </p:txBody>
                </p:sp>
              </p:grpSp>
            </p:grpSp>
          </p:grpSp>
          <p:grpSp>
            <p:nvGrpSpPr>
              <p:cNvPr id="484" name="Group 82"/>
              <p:cNvGrpSpPr>
                <a:grpSpLocks/>
              </p:cNvGrpSpPr>
              <p:nvPr/>
            </p:nvGrpSpPr>
            <p:grpSpPr bwMode="auto">
              <a:xfrm rot="344040">
                <a:off x="418" y="124"/>
                <a:ext cx="933" cy="229"/>
                <a:chOff x="0" y="0"/>
                <a:chExt cx="962" cy="234"/>
              </a:xfrm>
            </p:grpSpPr>
            <p:grpSp>
              <p:nvGrpSpPr>
                <p:cNvPr id="485" name="Group 83"/>
                <p:cNvGrpSpPr>
                  <a:grpSpLocks/>
                </p:cNvGrpSpPr>
                <p:nvPr/>
              </p:nvGrpSpPr>
              <p:grpSpPr bwMode="auto">
                <a:xfrm rot="-9970459" flipH="1" flipV="1">
                  <a:off x="0" y="0"/>
                  <a:ext cx="962" cy="234"/>
                  <a:chOff x="0" y="0"/>
                  <a:chExt cx="898" cy="236"/>
                </a:xfrm>
              </p:grpSpPr>
              <p:grpSp>
                <p:nvGrpSpPr>
                  <p:cNvPr id="497" name="Group 84"/>
                  <p:cNvGrpSpPr>
                    <a:grpSpLocks/>
                  </p:cNvGrpSpPr>
                  <p:nvPr/>
                </p:nvGrpSpPr>
                <p:grpSpPr bwMode="auto">
                  <a:xfrm>
                    <a:off x="0" y="0"/>
                    <a:ext cx="742" cy="186"/>
                    <a:chOff x="0" y="0"/>
                    <a:chExt cx="1118" cy="279"/>
                  </a:xfrm>
                </p:grpSpPr>
                <p:sp>
                  <p:nvSpPr>
                    <p:cNvPr id="503" name="AutoShape 80"/>
                    <p:cNvSpPr>
                      <a:spLocks noChangeArrowheads="1"/>
                    </p:cNvSpPr>
                    <p:nvPr/>
                  </p:nvSpPr>
                  <p:spPr bwMode="auto">
                    <a:xfrm rot="5263130">
                      <a:off x="290" y="-29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rot="10800000" vert="eaVert" wrap="none" anchor="ctr"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endParaRPr kumimoji="0" lang="zh-CN" altLang="en-US" sz="16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</a:endParaRPr>
                    </a:p>
                  </p:txBody>
                </p:sp>
                <p:sp>
                  <p:nvSpPr>
                    <p:cNvPr id="504" name="AutoShape 81"/>
                    <p:cNvSpPr>
                      <a:spLocks noChangeArrowheads="1"/>
                    </p:cNvSpPr>
                    <p:nvPr/>
                  </p:nvSpPr>
                  <p:spPr bwMode="auto">
                    <a:xfrm rot="6078281">
                      <a:off x="426" y="-29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rot="10800000" vert="eaVert" wrap="none" anchor="ctr"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endParaRPr kumimoji="0" lang="zh-CN" altLang="en-US" sz="16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</a:endParaRPr>
                    </a:p>
                  </p:txBody>
                </p:sp>
                <p:sp>
                  <p:nvSpPr>
                    <p:cNvPr id="505" name="AutoShape 82"/>
                    <p:cNvSpPr>
                      <a:spLocks noChangeArrowheads="1"/>
                    </p:cNvSpPr>
                    <p:nvPr/>
                  </p:nvSpPr>
                  <p:spPr bwMode="auto">
                    <a:xfrm rot="6373927">
                      <a:off x="502" y="-272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rot="10800000" vert="eaVert" wrap="none" anchor="ctr"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endParaRPr kumimoji="0" lang="zh-CN" altLang="en-US" sz="16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</a:endParaRPr>
                    </a:p>
                  </p:txBody>
                </p:sp>
                <p:sp>
                  <p:nvSpPr>
                    <p:cNvPr id="506" name="AutoShape 83"/>
                    <p:cNvSpPr>
                      <a:spLocks noChangeArrowheads="1"/>
                    </p:cNvSpPr>
                    <p:nvPr/>
                  </p:nvSpPr>
                  <p:spPr bwMode="auto">
                    <a:xfrm rot="6906312">
                      <a:off x="592" y="-242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rot="10800000" vert="eaVert" wrap="none" anchor="ctr"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endParaRPr kumimoji="0" lang="zh-CN" altLang="en-US" sz="16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</a:endParaRPr>
                    </a:p>
                  </p:txBody>
                </p:sp>
              </p:grpSp>
              <p:grpSp>
                <p:nvGrpSpPr>
                  <p:cNvPr id="498" name="Group 89"/>
                  <p:cNvGrpSpPr>
                    <a:grpSpLocks/>
                  </p:cNvGrpSpPr>
                  <p:nvPr/>
                </p:nvGrpSpPr>
                <p:grpSpPr bwMode="auto">
                  <a:xfrm rot="1353540">
                    <a:off x="156" y="50"/>
                    <a:ext cx="742" cy="186"/>
                    <a:chOff x="0" y="0"/>
                    <a:chExt cx="1118" cy="279"/>
                  </a:xfrm>
                </p:grpSpPr>
                <p:sp>
                  <p:nvSpPr>
                    <p:cNvPr id="499" name="AutoShape 85"/>
                    <p:cNvSpPr>
                      <a:spLocks noChangeArrowheads="1"/>
                    </p:cNvSpPr>
                    <p:nvPr/>
                  </p:nvSpPr>
                  <p:spPr bwMode="auto">
                    <a:xfrm rot="5263130">
                      <a:off x="290" y="-29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rot="10800000" vert="eaVert" wrap="none" anchor="ctr"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endParaRPr kumimoji="0" lang="zh-CN" altLang="en-US" sz="16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</a:endParaRPr>
                    </a:p>
                  </p:txBody>
                </p:sp>
                <p:sp>
                  <p:nvSpPr>
                    <p:cNvPr id="500" name="AutoShape 86"/>
                    <p:cNvSpPr>
                      <a:spLocks noChangeArrowheads="1"/>
                    </p:cNvSpPr>
                    <p:nvPr/>
                  </p:nvSpPr>
                  <p:spPr bwMode="auto">
                    <a:xfrm rot="6078281">
                      <a:off x="426" y="-29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rot="10800000" wrap="none" anchor="ctr"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endParaRPr kumimoji="0" lang="zh-CN" altLang="en-US" sz="16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</a:endParaRPr>
                    </a:p>
                  </p:txBody>
                </p:sp>
                <p:sp>
                  <p:nvSpPr>
                    <p:cNvPr id="501" name="AutoShape 87"/>
                    <p:cNvSpPr>
                      <a:spLocks noChangeArrowheads="1"/>
                    </p:cNvSpPr>
                    <p:nvPr/>
                  </p:nvSpPr>
                  <p:spPr bwMode="auto">
                    <a:xfrm rot="6373927">
                      <a:off x="502" y="-272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rot="10800000" wrap="none" anchor="ctr"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endParaRPr kumimoji="0" lang="zh-CN" altLang="en-US" sz="16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</a:endParaRPr>
                    </a:p>
                  </p:txBody>
                </p:sp>
                <p:sp>
                  <p:nvSpPr>
                    <p:cNvPr id="502" name="AutoShape 88"/>
                    <p:cNvSpPr>
                      <a:spLocks noChangeArrowheads="1"/>
                    </p:cNvSpPr>
                    <p:nvPr/>
                  </p:nvSpPr>
                  <p:spPr bwMode="auto">
                    <a:xfrm rot="6906312">
                      <a:off x="592" y="-242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rot="10800000" wrap="none" anchor="ctr"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endParaRPr kumimoji="0" lang="zh-CN" altLang="en-US" sz="16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</a:endParaRPr>
                    </a:p>
                  </p:txBody>
                </p:sp>
              </p:grpSp>
            </p:grpSp>
            <p:grpSp>
              <p:nvGrpSpPr>
                <p:cNvPr id="486" name="Group 94"/>
                <p:cNvGrpSpPr>
                  <a:grpSpLocks/>
                </p:cNvGrpSpPr>
                <p:nvPr/>
              </p:nvGrpSpPr>
              <p:grpSpPr bwMode="auto">
                <a:xfrm rot="-9970459" flipH="1" flipV="1">
                  <a:off x="83" y="26"/>
                  <a:ext cx="788" cy="191"/>
                  <a:chOff x="0" y="0"/>
                  <a:chExt cx="898" cy="236"/>
                </a:xfrm>
              </p:grpSpPr>
              <p:grpSp>
                <p:nvGrpSpPr>
                  <p:cNvPr id="487" name="Group 95"/>
                  <p:cNvGrpSpPr>
                    <a:grpSpLocks/>
                  </p:cNvGrpSpPr>
                  <p:nvPr/>
                </p:nvGrpSpPr>
                <p:grpSpPr bwMode="auto">
                  <a:xfrm>
                    <a:off x="0" y="0"/>
                    <a:ext cx="742" cy="186"/>
                    <a:chOff x="0" y="0"/>
                    <a:chExt cx="1118" cy="279"/>
                  </a:xfrm>
                </p:grpSpPr>
                <p:sp>
                  <p:nvSpPr>
                    <p:cNvPr id="493" name="AutoShape 91"/>
                    <p:cNvSpPr>
                      <a:spLocks noChangeArrowheads="1"/>
                    </p:cNvSpPr>
                    <p:nvPr/>
                  </p:nvSpPr>
                  <p:spPr bwMode="auto">
                    <a:xfrm rot="5263130">
                      <a:off x="290" y="-29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rot="10800000" vert="eaVert" wrap="none" anchor="ctr"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endParaRPr kumimoji="0" lang="zh-CN" altLang="en-US" sz="16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</a:endParaRPr>
                    </a:p>
                  </p:txBody>
                </p:sp>
                <p:sp>
                  <p:nvSpPr>
                    <p:cNvPr id="494" name="AutoShape 92"/>
                    <p:cNvSpPr>
                      <a:spLocks noChangeArrowheads="1"/>
                    </p:cNvSpPr>
                    <p:nvPr/>
                  </p:nvSpPr>
                  <p:spPr bwMode="auto">
                    <a:xfrm rot="6078281">
                      <a:off x="426" y="-29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rot="10800000" vert="eaVert" wrap="none" anchor="ctr"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endParaRPr kumimoji="0" lang="zh-CN" altLang="en-US" sz="16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</a:endParaRPr>
                    </a:p>
                  </p:txBody>
                </p:sp>
                <p:sp>
                  <p:nvSpPr>
                    <p:cNvPr id="495" name="AutoShape 93"/>
                    <p:cNvSpPr>
                      <a:spLocks noChangeArrowheads="1"/>
                    </p:cNvSpPr>
                    <p:nvPr/>
                  </p:nvSpPr>
                  <p:spPr bwMode="auto">
                    <a:xfrm rot="6373927">
                      <a:off x="502" y="-272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rot="10800000" vert="eaVert" wrap="none" anchor="ctr"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endParaRPr kumimoji="0" lang="zh-CN" altLang="en-US" sz="16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</a:endParaRPr>
                    </a:p>
                  </p:txBody>
                </p:sp>
                <p:sp>
                  <p:nvSpPr>
                    <p:cNvPr id="496" name="AutoShape 94"/>
                    <p:cNvSpPr>
                      <a:spLocks noChangeArrowheads="1"/>
                    </p:cNvSpPr>
                    <p:nvPr/>
                  </p:nvSpPr>
                  <p:spPr bwMode="auto">
                    <a:xfrm rot="6906312">
                      <a:off x="592" y="-242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rot="10800000" vert="eaVert" wrap="none" anchor="ctr"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endParaRPr kumimoji="0" lang="zh-CN" altLang="en-US" sz="16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</a:endParaRPr>
                    </a:p>
                  </p:txBody>
                </p:sp>
              </p:grpSp>
              <p:grpSp>
                <p:nvGrpSpPr>
                  <p:cNvPr id="488" name="Group 100"/>
                  <p:cNvGrpSpPr>
                    <a:grpSpLocks/>
                  </p:cNvGrpSpPr>
                  <p:nvPr/>
                </p:nvGrpSpPr>
                <p:grpSpPr bwMode="auto">
                  <a:xfrm rot="1353540">
                    <a:off x="156" y="50"/>
                    <a:ext cx="742" cy="186"/>
                    <a:chOff x="0" y="0"/>
                    <a:chExt cx="1118" cy="279"/>
                  </a:xfrm>
                </p:grpSpPr>
                <p:sp>
                  <p:nvSpPr>
                    <p:cNvPr id="489" name="AutoShape 96"/>
                    <p:cNvSpPr>
                      <a:spLocks noChangeArrowheads="1"/>
                    </p:cNvSpPr>
                    <p:nvPr/>
                  </p:nvSpPr>
                  <p:spPr bwMode="auto">
                    <a:xfrm rot="5263130">
                      <a:off x="290" y="-29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rot="10800000" vert="eaVert" wrap="none" anchor="ctr"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endParaRPr kumimoji="0" lang="zh-CN" altLang="en-US" sz="16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</a:endParaRPr>
                    </a:p>
                  </p:txBody>
                </p:sp>
                <p:sp>
                  <p:nvSpPr>
                    <p:cNvPr id="490" name="AutoShape 97"/>
                    <p:cNvSpPr>
                      <a:spLocks noChangeArrowheads="1"/>
                    </p:cNvSpPr>
                    <p:nvPr/>
                  </p:nvSpPr>
                  <p:spPr bwMode="auto">
                    <a:xfrm rot="6078281">
                      <a:off x="426" y="-29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rot="10800000" wrap="none" anchor="ctr"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endParaRPr kumimoji="0" lang="zh-CN" altLang="en-US" sz="16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</a:endParaRPr>
                    </a:p>
                  </p:txBody>
                </p:sp>
                <p:sp>
                  <p:nvSpPr>
                    <p:cNvPr id="491" name="AutoShape 98"/>
                    <p:cNvSpPr>
                      <a:spLocks noChangeArrowheads="1"/>
                    </p:cNvSpPr>
                    <p:nvPr/>
                  </p:nvSpPr>
                  <p:spPr bwMode="auto">
                    <a:xfrm rot="6373927">
                      <a:off x="502" y="-272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rot="10800000" wrap="none" anchor="ctr"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endParaRPr kumimoji="0" lang="zh-CN" altLang="en-US" sz="16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</a:endParaRPr>
                    </a:p>
                  </p:txBody>
                </p:sp>
                <p:sp>
                  <p:nvSpPr>
                    <p:cNvPr id="492" name="AutoShape 99"/>
                    <p:cNvSpPr>
                      <a:spLocks noChangeArrowheads="1"/>
                    </p:cNvSpPr>
                    <p:nvPr/>
                  </p:nvSpPr>
                  <p:spPr bwMode="auto">
                    <a:xfrm rot="6906312">
                      <a:off x="592" y="-242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1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rot="10800000" wrap="none" anchor="ctr"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endParaRPr kumimoji="0" lang="zh-CN" altLang="en-US" sz="16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</a:endParaRPr>
                    </a:p>
                  </p:txBody>
                </p:sp>
              </p:grpSp>
            </p:grpSp>
          </p:grpSp>
        </p:grpSp>
        <p:grpSp>
          <p:nvGrpSpPr>
            <p:cNvPr id="529" name="Group 105"/>
            <p:cNvGrpSpPr>
              <a:grpSpLocks/>
            </p:cNvGrpSpPr>
            <p:nvPr/>
          </p:nvGrpSpPr>
          <p:grpSpPr bwMode="auto">
            <a:xfrm>
              <a:off x="1797050" y="4030191"/>
              <a:ext cx="731838" cy="554037"/>
              <a:chOff x="0" y="0"/>
              <a:chExt cx="1358" cy="1030"/>
            </a:xfrm>
          </p:grpSpPr>
          <p:sp>
            <p:nvSpPr>
              <p:cNvPr id="530" name="Oval 101"/>
              <p:cNvSpPr>
                <a:spLocks noChangeArrowheads="1"/>
              </p:cNvSpPr>
              <p:nvPr/>
            </p:nvSpPr>
            <p:spPr bwMode="auto">
              <a:xfrm>
                <a:off x="118" y="0"/>
                <a:ext cx="1022" cy="1030"/>
              </a:xfrm>
              <a:prstGeom prst="ellipse">
                <a:avLst/>
              </a:prstGeom>
              <a:solidFill>
                <a:srgbClr val="53A9F7"/>
              </a:solidFill>
              <a:ln w="28575" cmpd="sng">
                <a:solidFill>
                  <a:srgbClr val="EAEAEA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itchFamily="34" charset="0"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grpSp>
            <p:nvGrpSpPr>
              <p:cNvPr id="531" name="Group 107"/>
              <p:cNvGrpSpPr>
                <a:grpSpLocks/>
              </p:cNvGrpSpPr>
              <p:nvPr/>
            </p:nvGrpSpPr>
            <p:grpSpPr bwMode="auto">
              <a:xfrm rot="10082854">
                <a:off x="-3" y="743"/>
                <a:ext cx="933" cy="228"/>
                <a:chOff x="0" y="0"/>
                <a:chExt cx="962" cy="234"/>
              </a:xfrm>
            </p:grpSpPr>
            <p:grpSp>
              <p:nvGrpSpPr>
                <p:cNvPr id="579" name="Group 108"/>
                <p:cNvGrpSpPr>
                  <a:grpSpLocks/>
                </p:cNvGrpSpPr>
                <p:nvPr/>
              </p:nvGrpSpPr>
              <p:grpSpPr bwMode="auto">
                <a:xfrm rot="-9970459" flipH="1" flipV="1">
                  <a:off x="0" y="0"/>
                  <a:ext cx="962" cy="234"/>
                  <a:chOff x="0" y="0"/>
                  <a:chExt cx="898" cy="236"/>
                </a:xfrm>
              </p:grpSpPr>
              <p:grpSp>
                <p:nvGrpSpPr>
                  <p:cNvPr id="591" name="Group 109"/>
                  <p:cNvGrpSpPr>
                    <a:grpSpLocks/>
                  </p:cNvGrpSpPr>
                  <p:nvPr/>
                </p:nvGrpSpPr>
                <p:grpSpPr bwMode="auto">
                  <a:xfrm>
                    <a:off x="0" y="0"/>
                    <a:ext cx="742" cy="186"/>
                    <a:chOff x="0" y="0"/>
                    <a:chExt cx="1118" cy="279"/>
                  </a:xfrm>
                </p:grpSpPr>
                <p:sp>
                  <p:nvSpPr>
                    <p:cNvPr id="597" name="AutoShape 105"/>
                    <p:cNvSpPr>
                      <a:spLocks noChangeArrowheads="1"/>
                    </p:cNvSpPr>
                    <p:nvPr/>
                  </p:nvSpPr>
                  <p:spPr bwMode="auto">
                    <a:xfrm rot="5263130">
                      <a:off x="290" y="-29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vert="eaVert" wrap="none" anchor="ctr"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endParaRPr kumimoji="0" lang="zh-CN" altLang="en-US" sz="16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</a:endParaRPr>
                    </a:p>
                  </p:txBody>
                </p:sp>
                <p:sp>
                  <p:nvSpPr>
                    <p:cNvPr id="598" name="AutoShape 106"/>
                    <p:cNvSpPr>
                      <a:spLocks noChangeArrowheads="1"/>
                    </p:cNvSpPr>
                    <p:nvPr/>
                  </p:nvSpPr>
                  <p:spPr bwMode="auto">
                    <a:xfrm rot="6078281">
                      <a:off x="426" y="-29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vert="eaVert" wrap="none" anchor="ctr"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endParaRPr kumimoji="0" lang="zh-CN" altLang="en-US" sz="16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</a:endParaRPr>
                    </a:p>
                  </p:txBody>
                </p:sp>
                <p:sp>
                  <p:nvSpPr>
                    <p:cNvPr id="599" name="AutoShape 107"/>
                    <p:cNvSpPr>
                      <a:spLocks noChangeArrowheads="1"/>
                    </p:cNvSpPr>
                    <p:nvPr/>
                  </p:nvSpPr>
                  <p:spPr bwMode="auto">
                    <a:xfrm rot="6373927">
                      <a:off x="502" y="-272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vert="eaVert" wrap="none" anchor="ctr"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endParaRPr kumimoji="0" lang="zh-CN" altLang="en-US" sz="16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</a:endParaRPr>
                    </a:p>
                  </p:txBody>
                </p:sp>
                <p:sp>
                  <p:nvSpPr>
                    <p:cNvPr id="600" name="AutoShape 108"/>
                    <p:cNvSpPr>
                      <a:spLocks noChangeArrowheads="1"/>
                    </p:cNvSpPr>
                    <p:nvPr/>
                  </p:nvSpPr>
                  <p:spPr bwMode="auto">
                    <a:xfrm rot="6906312">
                      <a:off x="592" y="-242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vert="eaVert" wrap="none" anchor="ctr"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endParaRPr kumimoji="0" lang="zh-CN" altLang="en-US" sz="16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</a:endParaRPr>
                    </a:p>
                  </p:txBody>
                </p:sp>
              </p:grpSp>
              <p:grpSp>
                <p:nvGrpSpPr>
                  <p:cNvPr id="592" name="Group 114"/>
                  <p:cNvGrpSpPr>
                    <a:grpSpLocks/>
                  </p:cNvGrpSpPr>
                  <p:nvPr/>
                </p:nvGrpSpPr>
                <p:grpSpPr bwMode="auto">
                  <a:xfrm rot="1353540">
                    <a:off x="156" y="50"/>
                    <a:ext cx="742" cy="186"/>
                    <a:chOff x="0" y="0"/>
                    <a:chExt cx="1118" cy="279"/>
                  </a:xfrm>
                </p:grpSpPr>
                <p:sp>
                  <p:nvSpPr>
                    <p:cNvPr id="593" name="AutoShape 110"/>
                    <p:cNvSpPr>
                      <a:spLocks noChangeArrowheads="1"/>
                    </p:cNvSpPr>
                    <p:nvPr/>
                  </p:nvSpPr>
                  <p:spPr bwMode="auto">
                    <a:xfrm rot="5263130">
                      <a:off x="290" y="-29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vert="eaVert" wrap="none" anchor="ctr"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endParaRPr kumimoji="0" lang="zh-CN" altLang="en-US" sz="16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</a:endParaRPr>
                    </a:p>
                  </p:txBody>
                </p:sp>
                <p:sp>
                  <p:nvSpPr>
                    <p:cNvPr id="594" name="AutoShape 111"/>
                    <p:cNvSpPr>
                      <a:spLocks noChangeArrowheads="1"/>
                    </p:cNvSpPr>
                    <p:nvPr/>
                  </p:nvSpPr>
                  <p:spPr bwMode="auto">
                    <a:xfrm rot="6078281">
                      <a:off x="426" y="-29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vert="eaVert" wrap="none" anchor="ctr"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endParaRPr kumimoji="0" lang="zh-CN" altLang="en-US" sz="16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</a:endParaRPr>
                    </a:p>
                  </p:txBody>
                </p:sp>
                <p:sp>
                  <p:nvSpPr>
                    <p:cNvPr id="595" name="AutoShape 112"/>
                    <p:cNvSpPr>
                      <a:spLocks noChangeArrowheads="1"/>
                    </p:cNvSpPr>
                    <p:nvPr/>
                  </p:nvSpPr>
                  <p:spPr bwMode="auto">
                    <a:xfrm rot="6373927">
                      <a:off x="502" y="-272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vert="eaVert" wrap="none" anchor="ctr"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endParaRPr kumimoji="0" lang="zh-CN" altLang="en-US" sz="16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</a:endParaRPr>
                    </a:p>
                  </p:txBody>
                </p:sp>
                <p:sp>
                  <p:nvSpPr>
                    <p:cNvPr id="596" name="AutoShape 113"/>
                    <p:cNvSpPr>
                      <a:spLocks noChangeArrowheads="1"/>
                    </p:cNvSpPr>
                    <p:nvPr/>
                  </p:nvSpPr>
                  <p:spPr bwMode="auto">
                    <a:xfrm rot="6906312">
                      <a:off x="592" y="-242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endParaRPr kumimoji="0" lang="zh-CN" altLang="en-US" sz="16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</a:endParaRPr>
                    </a:p>
                  </p:txBody>
                </p:sp>
              </p:grpSp>
            </p:grpSp>
            <p:grpSp>
              <p:nvGrpSpPr>
                <p:cNvPr id="580" name="Group 119"/>
                <p:cNvGrpSpPr>
                  <a:grpSpLocks/>
                </p:cNvGrpSpPr>
                <p:nvPr/>
              </p:nvGrpSpPr>
              <p:grpSpPr bwMode="auto">
                <a:xfrm rot="-9970459" flipH="1" flipV="1">
                  <a:off x="83" y="26"/>
                  <a:ext cx="788" cy="191"/>
                  <a:chOff x="0" y="0"/>
                  <a:chExt cx="898" cy="236"/>
                </a:xfrm>
              </p:grpSpPr>
              <p:grpSp>
                <p:nvGrpSpPr>
                  <p:cNvPr id="581" name="Group 120"/>
                  <p:cNvGrpSpPr>
                    <a:grpSpLocks/>
                  </p:cNvGrpSpPr>
                  <p:nvPr/>
                </p:nvGrpSpPr>
                <p:grpSpPr bwMode="auto">
                  <a:xfrm>
                    <a:off x="0" y="0"/>
                    <a:ext cx="742" cy="186"/>
                    <a:chOff x="0" y="0"/>
                    <a:chExt cx="1118" cy="279"/>
                  </a:xfrm>
                </p:grpSpPr>
                <p:sp>
                  <p:nvSpPr>
                    <p:cNvPr id="587" name="AutoShape 116"/>
                    <p:cNvSpPr>
                      <a:spLocks noChangeArrowheads="1"/>
                    </p:cNvSpPr>
                    <p:nvPr/>
                  </p:nvSpPr>
                  <p:spPr bwMode="auto">
                    <a:xfrm rot="5263130">
                      <a:off x="290" y="-29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vert="eaVert" wrap="none" anchor="ctr"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endParaRPr kumimoji="0" lang="zh-CN" altLang="en-US" sz="16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</a:endParaRPr>
                    </a:p>
                  </p:txBody>
                </p:sp>
                <p:sp>
                  <p:nvSpPr>
                    <p:cNvPr id="588" name="AutoShape 117"/>
                    <p:cNvSpPr>
                      <a:spLocks noChangeArrowheads="1"/>
                    </p:cNvSpPr>
                    <p:nvPr/>
                  </p:nvSpPr>
                  <p:spPr bwMode="auto">
                    <a:xfrm rot="6078281">
                      <a:off x="426" y="-29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vert="eaVert" wrap="none" anchor="ctr"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endParaRPr kumimoji="0" lang="zh-CN" altLang="en-US" sz="16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</a:endParaRPr>
                    </a:p>
                  </p:txBody>
                </p:sp>
                <p:sp>
                  <p:nvSpPr>
                    <p:cNvPr id="589" name="AutoShape 118"/>
                    <p:cNvSpPr>
                      <a:spLocks noChangeArrowheads="1"/>
                    </p:cNvSpPr>
                    <p:nvPr/>
                  </p:nvSpPr>
                  <p:spPr bwMode="auto">
                    <a:xfrm rot="6373927">
                      <a:off x="502" y="-272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vert="eaVert" wrap="none" anchor="ctr"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endParaRPr kumimoji="0" lang="zh-CN" altLang="en-US" sz="16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</a:endParaRPr>
                    </a:p>
                  </p:txBody>
                </p:sp>
                <p:sp>
                  <p:nvSpPr>
                    <p:cNvPr id="590" name="AutoShape 119"/>
                    <p:cNvSpPr>
                      <a:spLocks noChangeArrowheads="1"/>
                    </p:cNvSpPr>
                    <p:nvPr/>
                  </p:nvSpPr>
                  <p:spPr bwMode="auto">
                    <a:xfrm rot="6906312">
                      <a:off x="592" y="-242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vert="eaVert" wrap="none" anchor="ctr"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endParaRPr kumimoji="0" lang="zh-CN" altLang="en-US" sz="16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</a:endParaRPr>
                    </a:p>
                  </p:txBody>
                </p:sp>
              </p:grpSp>
              <p:grpSp>
                <p:nvGrpSpPr>
                  <p:cNvPr id="582" name="Group 125"/>
                  <p:cNvGrpSpPr>
                    <a:grpSpLocks/>
                  </p:cNvGrpSpPr>
                  <p:nvPr/>
                </p:nvGrpSpPr>
                <p:grpSpPr bwMode="auto">
                  <a:xfrm rot="1353540">
                    <a:off x="156" y="50"/>
                    <a:ext cx="742" cy="186"/>
                    <a:chOff x="0" y="0"/>
                    <a:chExt cx="1118" cy="279"/>
                  </a:xfrm>
                </p:grpSpPr>
                <p:sp>
                  <p:nvSpPr>
                    <p:cNvPr id="583" name="AutoShape 121"/>
                    <p:cNvSpPr>
                      <a:spLocks noChangeArrowheads="1"/>
                    </p:cNvSpPr>
                    <p:nvPr/>
                  </p:nvSpPr>
                  <p:spPr bwMode="auto">
                    <a:xfrm rot="5263130">
                      <a:off x="290" y="-29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vert="eaVert" wrap="none" anchor="ctr"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endParaRPr kumimoji="0" lang="zh-CN" altLang="en-US" sz="16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</a:endParaRPr>
                    </a:p>
                  </p:txBody>
                </p:sp>
                <p:sp>
                  <p:nvSpPr>
                    <p:cNvPr id="584" name="AutoShape 122"/>
                    <p:cNvSpPr>
                      <a:spLocks noChangeArrowheads="1"/>
                    </p:cNvSpPr>
                    <p:nvPr/>
                  </p:nvSpPr>
                  <p:spPr bwMode="auto">
                    <a:xfrm rot="6078281">
                      <a:off x="426" y="-29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vert="eaVert" wrap="none" anchor="ctr"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endParaRPr kumimoji="0" lang="zh-CN" altLang="en-US" sz="16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</a:endParaRPr>
                    </a:p>
                  </p:txBody>
                </p:sp>
                <p:sp>
                  <p:nvSpPr>
                    <p:cNvPr id="585" name="AutoShape 123"/>
                    <p:cNvSpPr>
                      <a:spLocks noChangeArrowheads="1"/>
                    </p:cNvSpPr>
                    <p:nvPr/>
                  </p:nvSpPr>
                  <p:spPr bwMode="auto">
                    <a:xfrm rot="6373927">
                      <a:off x="502" y="-272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vert="eaVert" wrap="none" anchor="ctr"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endParaRPr kumimoji="0" lang="zh-CN" altLang="en-US" sz="16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</a:endParaRPr>
                    </a:p>
                  </p:txBody>
                </p:sp>
                <p:sp>
                  <p:nvSpPr>
                    <p:cNvPr id="586" name="AutoShape 124"/>
                    <p:cNvSpPr>
                      <a:spLocks noChangeArrowheads="1"/>
                    </p:cNvSpPr>
                    <p:nvPr/>
                  </p:nvSpPr>
                  <p:spPr bwMode="auto">
                    <a:xfrm rot="6906312">
                      <a:off x="592" y="-242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endParaRPr kumimoji="0" lang="zh-CN" altLang="en-US" sz="16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</a:endParaRPr>
                    </a:p>
                  </p:txBody>
                </p:sp>
              </p:grpSp>
            </p:grpSp>
          </p:grpSp>
          <p:grpSp>
            <p:nvGrpSpPr>
              <p:cNvPr id="532" name="Group 130"/>
              <p:cNvGrpSpPr>
                <a:grpSpLocks/>
              </p:cNvGrpSpPr>
              <p:nvPr/>
            </p:nvGrpSpPr>
            <p:grpSpPr bwMode="auto">
              <a:xfrm rot="-232145">
                <a:off x="380" y="64"/>
                <a:ext cx="961" cy="247"/>
                <a:chOff x="0" y="0"/>
                <a:chExt cx="992" cy="258"/>
              </a:xfrm>
            </p:grpSpPr>
            <p:grpSp>
              <p:nvGrpSpPr>
                <p:cNvPr id="533" name="Group 131"/>
                <p:cNvGrpSpPr>
                  <a:grpSpLocks/>
                </p:cNvGrpSpPr>
                <p:nvPr/>
              </p:nvGrpSpPr>
              <p:grpSpPr bwMode="auto">
                <a:xfrm rot="513316">
                  <a:off x="0" y="0"/>
                  <a:ext cx="962" cy="234"/>
                  <a:chOff x="0" y="0"/>
                  <a:chExt cx="962" cy="234"/>
                </a:xfrm>
              </p:grpSpPr>
              <p:grpSp>
                <p:nvGrpSpPr>
                  <p:cNvPr id="557" name="Group 132"/>
                  <p:cNvGrpSpPr>
                    <a:grpSpLocks/>
                  </p:cNvGrpSpPr>
                  <p:nvPr/>
                </p:nvGrpSpPr>
                <p:grpSpPr bwMode="auto">
                  <a:xfrm rot="-9970459" flipH="1" flipV="1">
                    <a:off x="0" y="0"/>
                    <a:ext cx="962" cy="234"/>
                    <a:chOff x="0" y="0"/>
                    <a:chExt cx="898" cy="236"/>
                  </a:xfrm>
                </p:grpSpPr>
                <p:grpSp>
                  <p:nvGrpSpPr>
                    <p:cNvPr id="569" name="Group 133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0" y="0"/>
                      <a:ext cx="742" cy="186"/>
                      <a:chOff x="0" y="0"/>
                      <a:chExt cx="1118" cy="279"/>
                    </a:xfrm>
                  </p:grpSpPr>
                  <p:sp>
                    <p:nvSpPr>
                      <p:cNvPr id="575" name="AutoShape 129"/>
                      <p:cNvSpPr>
                        <a:spLocks noChangeArrowheads="1"/>
                      </p:cNvSpPr>
                      <p:nvPr/>
                    </p:nvSpPr>
                    <p:spPr bwMode="auto">
                      <a:xfrm rot="5263130">
                        <a:off x="290" y="-294"/>
                        <a:ext cx="227" cy="816"/>
                      </a:xfrm>
                      <a:prstGeom prst="moon">
                        <a:avLst>
                          <a:gd name="adj" fmla="val 49773"/>
                        </a:avLst>
                      </a:prstGeom>
                      <a:solidFill>
                        <a:srgbClr val="FFFFFF">
                          <a:alpha val="3999"/>
                        </a:srgb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rot="10800000" vert="eaVert" wrap="none" anchor="ctr"/>
                      <a:lstStyle/>
                      <a:p>
                        <a:pPr marL="0" marR="0" lvl="0" indent="0" algn="ctr" defTabSz="91440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 typeface="Arial" pitchFamily="34" charset="0"/>
                          <a:buNone/>
                          <a:tabLst/>
                          <a:defRPr/>
                        </a:pPr>
                        <a:endParaRPr kumimoji="0" lang="zh-CN" altLang="en-US" sz="1600" b="0" i="0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</a:endParaRPr>
                      </a:p>
                    </p:txBody>
                  </p:sp>
                  <p:sp>
                    <p:nvSpPr>
                      <p:cNvPr id="576" name="AutoShape 130"/>
                      <p:cNvSpPr>
                        <a:spLocks noChangeArrowheads="1"/>
                      </p:cNvSpPr>
                      <p:nvPr/>
                    </p:nvSpPr>
                    <p:spPr bwMode="auto">
                      <a:xfrm rot="6078281">
                        <a:off x="426" y="-294"/>
                        <a:ext cx="227" cy="816"/>
                      </a:xfrm>
                      <a:prstGeom prst="moon">
                        <a:avLst>
                          <a:gd name="adj" fmla="val 49773"/>
                        </a:avLst>
                      </a:prstGeom>
                      <a:solidFill>
                        <a:srgbClr val="FFFFFF">
                          <a:alpha val="3999"/>
                        </a:srgb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rot="10800000" vert="eaVert" wrap="none" anchor="ctr"/>
                      <a:lstStyle/>
                      <a:p>
                        <a:pPr marL="0" marR="0" lvl="0" indent="0" algn="ctr" defTabSz="91440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 typeface="Arial" pitchFamily="34" charset="0"/>
                          <a:buNone/>
                          <a:tabLst/>
                          <a:defRPr/>
                        </a:pPr>
                        <a:endParaRPr kumimoji="0" lang="zh-CN" altLang="en-US" sz="1600" b="0" i="0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</a:endParaRPr>
                      </a:p>
                    </p:txBody>
                  </p:sp>
                  <p:sp>
                    <p:nvSpPr>
                      <p:cNvPr id="577" name="AutoShape 131"/>
                      <p:cNvSpPr>
                        <a:spLocks noChangeArrowheads="1"/>
                      </p:cNvSpPr>
                      <p:nvPr/>
                    </p:nvSpPr>
                    <p:spPr bwMode="auto">
                      <a:xfrm rot="6373927">
                        <a:off x="502" y="-272"/>
                        <a:ext cx="227" cy="816"/>
                      </a:xfrm>
                      <a:prstGeom prst="moon">
                        <a:avLst>
                          <a:gd name="adj" fmla="val 49773"/>
                        </a:avLst>
                      </a:prstGeom>
                      <a:solidFill>
                        <a:srgbClr val="FFFFFF">
                          <a:alpha val="3999"/>
                        </a:srgb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rot="10800000" vert="eaVert" wrap="none" anchor="ctr"/>
                      <a:lstStyle/>
                      <a:p>
                        <a:pPr marL="0" marR="0" lvl="0" indent="0" algn="ctr" defTabSz="91440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 typeface="Arial" pitchFamily="34" charset="0"/>
                          <a:buNone/>
                          <a:tabLst/>
                          <a:defRPr/>
                        </a:pPr>
                        <a:endParaRPr kumimoji="0" lang="zh-CN" altLang="en-US" sz="1600" b="0" i="0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</a:endParaRPr>
                      </a:p>
                    </p:txBody>
                  </p:sp>
                  <p:sp>
                    <p:nvSpPr>
                      <p:cNvPr id="578" name="AutoShape 132"/>
                      <p:cNvSpPr>
                        <a:spLocks noChangeArrowheads="1"/>
                      </p:cNvSpPr>
                      <p:nvPr/>
                    </p:nvSpPr>
                    <p:spPr bwMode="auto">
                      <a:xfrm rot="6906312">
                        <a:off x="592" y="-242"/>
                        <a:ext cx="227" cy="816"/>
                      </a:xfrm>
                      <a:prstGeom prst="moon">
                        <a:avLst>
                          <a:gd name="adj" fmla="val 49773"/>
                        </a:avLst>
                      </a:prstGeom>
                      <a:solidFill>
                        <a:srgbClr val="FFFFFF">
                          <a:alpha val="3999"/>
                        </a:srgb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rot="10800000" vert="eaVert" wrap="none" anchor="ctr"/>
                      <a:lstStyle/>
                      <a:p>
                        <a:pPr marL="0" marR="0" lvl="0" indent="0" algn="ctr" defTabSz="91440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 typeface="Arial" pitchFamily="34" charset="0"/>
                          <a:buNone/>
                          <a:tabLst/>
                          <a:defRPr/>
                        </a:pPr>
                        <a:endParaRPr kumimoji="0" lang="zh-CN" altLang="en-US" sz="1600" b="0" i="0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</a:endParaRPr>
                      </a:p>
                    </p:txBody>
                  </p:sp>
                </p:grpSp>
                <p:grpSp>
                  <p:nvGrpSpPr>
                    <p:cNvPr id="570" name="Group 138"/>
                    <p:cNvGrpSpPr>
                      <a:grpSpLocks/>
                    </p:cNvGrpSpPr>
                    <p:nvPr/>
                  </p:nvGrpSpPr>
                  <p:grpSpPr bwMode="auto">
                    <a:xfrm rot="1353540">
                      <a:off x="156" y="50"/>
                      <a:ext cx="742" cy="186"/>
                      <a:chOff x="0" y="0"/>
                      <a:chExt cx="1118" cy="279"/>
                    </a:xfrm>
                  </p:grpSpPr>
                  <p:sp>
                    <p:nvSpPr>
                      <p:cNvPr id="571" name="AutoShape 134"/>
                      <p:cNvSpPr>
                        <a:spLocks noChangeArrowheads="1"/>
                      </p:cNvSpPr>
                      <p:nvPr/>
                    </p:nvSpPr>
                    <p:spPr bwMode="auto">
                      <a:xfrm rot="5263130">
                        <a:off x="290" y="-294"/>
                        <a:ext cx="227" cy="816"/>
                      </a:xfrm>
                      <a:prstGeom prst="moon">
                        <a:avLst>
                          <a:gd name="adj" fmla="val 49773"/>
                        </a:avLst>
                      </a:prstGeom>
                      <a:solidFill>
                        <a:srgbClr val="FFFFFF">
                          <a:alpha val="3999"/>
                        </a:srgb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rot="10800000" vert="eaVert" wrap="none" anchor="ctr"/>
                      <a:lstStyle/>
                      <a:p>
                        <a:pPr marL="0" marR="0" lvl="0" indent="0" algn="ctr" defTabSz="91440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 typeface="Arial" pitchFamily="34" charset="0"/>
                          <a:buNone/>
                          <a:tabLst/>
                          <a:defRPr/>
                        </a:pPr>
                        <a:endParaRPr kumimoji="0" lang="zh-CN" altLang="en-US" sz="1600" b="0" i="0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</a:endParaRPr>
                      </a:p>
                    </p:txBody>
                  </p:sp>
                  <p:sp>
                    <p:nvSpPr>
                      <p:cNvPr id="572" name="AutoShape 135"/>
                      <p:cNvSpPr>
                        <a:spLocks noChangeArrowheads="1"/>
                      </p:cNvSpPr>
                      <p:nvPr/>
                    </p:nvSpPr>
                    <p:spPr bwMode="auto">
                      <a:xfrm rot="6078281">
                        <a:off x="426" y="-294"/>
                        <a:ext cx="227" cy="816"/>
                      </a:xfrm>
                      <a:prstGeom prst="moon">
                        <a:avLst>
                          <a:gd name="adj" fmla="val 49773"/>
                        </a:avLst>
                      </a:prstGeom>
                      <a:solidFill>
                        <a:srgbClr val="FFFFFF">
                          <a:alpha val="3999"/>
                        </a:srgb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rot="10800000" wrap="none" anchor="ctr"/>
                      <a:lstStyle/>
                      <a:p>
                        <a:pPr marL="0" marR="0" lvl="0" indent="0" algn="ctr" defTabSz="91440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 typeface="Arial" pitchFamily="34" charset="0"/>
                          <a:buNone/>
                          <a:tabLst/>
                          <a:defRPr/>
                        </a:pPr>
                        <a:endParaRPr kumimoji="0" lang="zh-CN" altLang="en-US" sz="1600" b="0" i="0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</a:endParaRPr>
                      </a:p>
                    </p:txBody>
                  </p:sp>
                  <p:sp>
                    <p:nvSpPr>
                      <p:cNvPr id="573" name="AutoShape 136"/>
                      <p:cNvSpPr>
                        <a:spLocks noChangeArrowheads="1"/>
                      </p:cNvSpPr>
                      <p:nvPr/>
                    </p:nvSpPr>
                    <p:spPr bwMode="auto">
                      <a:xfrm rot="6373927">
                        <a:off x="502" y="-272"/>
                        <a:ext cx="227" cy="816"/>
                      </a:xfrm>
                      <a:prstGeom prst="moon">
                        <a:avLst>
                          <a:gd name="adj" fmla="val 49773"/>
                        </a:avLst>
                      </a:prstGeom>
                      <a:solidFill>
                        <a:srgbClr val="FFFFFF">
                          <a:alpha val="3999"/>
                        </a:srgb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rot="10800000" wrap="none" anchor="ctr"/>
                      <a:lstStyle/>
                      <a:p>
                        <a:pPr marL="0" marR="0" lvl="0" indent="0" algn="ctr" defTabSz="91440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 typeface="Arial" pitchFamily="34" charset="0"/>
                          <a:buNone/>
                          <a:tabLst/>
                          <a:defRPr/>
                        </a:pPr>
                        <a:endParaRPr kumimoji="0" lang="zh-CN" altLang="en-US" sz="1600" b="0" i="0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</a:endParaRPr>
                      </a:p>
                    </p:txBody>
                  </p:sp>
                  <p:sp>
                    <p:nvSpPr>
                      <p:cNvPr id="574" name="AutoShape 137"/>
                      <p:cNvSpPr>
                        <a:spLocks noChangeArrowheads="1"/>
                      </p:cNvSpPr>
                      <p:nvPr/>
                    </p:nvSpPr>
                    <p:spPr bwMode="auto">
                      <a:xfrm rot="6906312">
                        <a:off x="592" y="-242"/>
                        <a:ext cx="227" cy="816"/>
                      </a:xfrm>
                      <a:prstGeom prst="moon">
                        <a:avLst>
                          <a:gd name="adj" fmla="val 49773"/>
                        </a:avLst>
                      </a:prstGeom>
                      <a:solidFill>
                        <a:srgbClr val="FFFFFF">
                          <a:alpha val="3999"/>
                        </a:srgb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rot="10800000" wrap="none" anchor="ctr"/>
                      <a:lstStyle/>
                      <a:p>
                        <a:pPr marL="0" marR="0" lvl="0" indent="0" algn="ctr" defTabSz="91440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 typeface="Arial" pitchFamily="34" charset="0"/>
                          <a:buNone/>
                          <a:tabLst/>
                          <a:defRPr/>
                        </a:pPr>
                        <a:endParaRPr kumimoji="0" lang="zh-CN" altLang="en-US" sz="1600" b="0" i="0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</a:endParaRPr>
                      </a:p>
                    </p:txBody>
                  </p:sp>
                </p:grpSp>
              </p:grpSp>
              <p:grpSp>
                <p:nvGrpSpPr>
                  <p:cNvPr id="558" name="Group 143"/>
                  <p:cNvGrpSpPr>
                    <a:grpSpLocks/>
                  </p:cNvGrpSpPr>
                  <p:nvPr/>
                </p:nvGrpSpPr>
                <p:grpSpPr bwMode="auto">
                  <a:xfrm rot="-9970459" flipH="1" flipV="1">
                    <a:off x="83" y="26"/>
                    <a:ext cx="788" cy="191"/>
                    <a:chOff x="0" y="0"/>
                    <a:chExt cx="898" cy="236"/>
                  </a:xfrm>
                </p:grpSpPr>
                <p:grpSp>
                  <p:nvGrpSpPr>
                    <p:cNvPr id="559" name="Group 144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0" y="0"/>
                      <a:ext cx="742" cy="186"/>
                      <a:chOff x="0" y="0"/>
                      <a:chExt cx="1118" cy="279"/>
                    </a:xfrm>
                  </p:grpSpPr>
                  <p:sp>
                    <p:nvSpPr>
                      <p:cNvPr id="565" name="AutoShape 140"/>
                      <p:cNvSpPr>
                        <a:spLocks noChangeArrowheads="1"/>
                      </p:cNvSpPr>
                      <p:nvPr/>
                    </p:nvSpPr>
                    <p:spPr bwMode="auto">
                      <a:xfrm rot="5263130">
                        <a:off x="290" y="-294"/>
                        <a:ext cx="227" cy="816"/>
                      </a:xfrm>
                      <a:prstGeom prst="moon">
                        <a:avLst>
                          <a:gd name="adj" fmla="val 49773"/>
                        </a:avLst>
                      </a:prstGeom>
                      <a:solidFill>
                        <a:srgbClr val="FFFFFF">
                          <a:alpha val="3999"/>
                        </a:srgb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rot="10800000" vert="eaVert" wrap="none" anchor="ctr"/>
                      <a:lstStyle/>
                      <a:p>
                        <a:pPr marL="0" marR="0" lvl="0" indent="0" algn="ctr" defTabSz="91440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 typeface="Arial" pitchFamily="34" charset="0"/>
                          <a:buNone/>
                          <a:tabLst/>
                          <a:defRPr/>
                        </a:pPr>
                        <a:endParaRPr kumimoji="0" lang="zh-CN" altLang="en-US" sz="1600" b="0" i="0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</a:endParaRPr>
                      </a:p>
                    </p:txBody>
                  </p:sp>
                  <p:sp>
                    <p:nvSpPr>
                      <p:cNvPr id="566" name="AutoShape 141"/>
                      <p:cNvSpPr>
                        <a:spLocks noChangeArrowheads="1"/>
                      </p:cNvSpPr>
                      <p:nvPr/>
                    </p:nvSpPr>
                    <p:spPr bwMode="auto">
                      <a:xfrm rot="6078281">
                        <a:off x="426" y="-294"/>
                        <a:ext cx="227" cy="816"/>
                      </a:xfrm>
                      <a:prstGeom prst="moon">
                        <a:avLst>
                          <a:gd name="adj" fmla="val 49773"/>
                        </a:avLst>
                      </a:prstGeom>
                      <a:solidFill>
                        <a:srgbClr val="FFFFFF">
                          <a:alpha val="3999"/>
                        </a:srgb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rot="10800000" vert="eaVert" wrap="none" anchor="ctr"/>
                      <a:lstStyle/>
                      <a:p>
                        <a:pPr marL="0" marR="0" lvl="0" indent="0" algn="ctr" defTabSz="91440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 typeface="Arial" pitchFamily="34" charset="0"/>
                          <a:buNone/>
                          <a:tabLst/>
                          <a:defRPr/>
                        </a:pPr>
                        <a:endParaRPr kumimoji="0" lang="zh-CN" altLang="en-US" sz="1600" b="0" i="0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</a:endParaRPr>
                      </a:p>
                    </p:txBody>
                  </p:sp>
                  <p:sp>
                    <p:nvSpPr>
                      <p:cNvPr id="567" name="AutoShape 142"/>
                      <p:cNvSpPr>
                        <a:spLocks noChangeArrowheads="1"/>
                      </p:cNvSpPr>
                      <p:nvPr/>
                    </p:nvSpPr>
                    <p:spPr bwMode="auto">
                      <a:xfrm rot="6373927">
                        <a:off x="502" y="-272"/>
                        <a:ext cx="227" cy="816"/>
                      </a:xfrm>
                      <a:prstGeom prst="moon">
                        <a:avLst>
                          <a:gd name="adj" fmla="val 49773"/>
                        </a:avLst>
                      </a:prstGeom>
                      <a:solidFill>
                        <a:srgbClr val="FFFFFF">
                          <a:alpha val="3999"/>
                        </a:srgb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rot="10800000" vert="eaVert" wrap="none" anchor="ctr"/>
                      <a:lstStyle/>
                      <a:p>
                        <a:pPr marL="0" marR="0" lvl="0" indent="0" algn="ctr" defTabSz="91440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 typeface="Arial" pitchFamily="34" charset="0"/>
                          <a:buNone/>
                          <a:tabLst/>
                          <a:defRPr/>
                        </a:pPr>
                        <a:endParaRPr kumimoji="0" lang="zh-CN" altLang="en-US" sz="1600" b="0" i="0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</a:endParaRPr>
                      </a:p>
                    </p:txBody>
                  </p:sp>
                  <p:sp>
                    <p:nvSpPr>
                      <p:cNvPr id="568" name="AutoShape 143"/>
                      <p:cNvSpPr>
                        <a:spLocks noChangeArrowheads="1"/>
                      </p:cNvSpPr>
                      <p:nvPr/>
                    </p:nvSpPr>
                    <p:spPr bwMode="auto">
                      <a:xfrm rot="6906312">
                        <a:off x="592" y="-242"/>
                        <a:ext cx="227" cy="816"/>
                      </a:xfrm>
                      <a:prstGeom prst="moon">
                        <a:avLst>
                          <a:gd name="adj" fmla="val 49773"/>
                        </a:avLst>
                      </a:prstGeom>
                      <a:solidFill>
                        <a:srgbClr val="FFFFFF">
                          <a:alpha val="3999"/>
                        </a:srgb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rot="10800000" vert="eaVert" wrap="none" anchor="ctr"/>
                      <a:lstStyle/>
                      <a:p>
                        <a:pPr marL="0" marR="0" lvl="0" indent="0" algn="ctr" defTabSz="91440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 typeface="Arial" pitchFamily="34" charset="0"/>
                          <a:buNone/>
                          <a:tabLst/>
                          <a:defRPr/>
                        </a:pPr>
                        <a:endParaRPr kumimoji="0" lang="zh-CN" altLang="en-US" sz="1600" b="0" i="0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</a:endParaRPr>
                      </a:p>
                    </p:txBody>
                  </p:sp>
                </p:grpSp>
                <p:grpSp>
                  <p:nvGrpSpPr>
                    <p:cNvPr id="560" name="Group 149"/>
                    <p:cNvGrpSpPr>
                      <a:grpSpLocks/>
                    </p:cNvGrpSpPr>
                    <p:nvPr/>
                  </p:nvGrpSpPr>
                  <p:grpSpPr bwMode="auto">
                    <a:xfrm rot="1353540">
                      <a:off x="156" y="50"/>
                      <a:ext cx="742" cy="186"/>
                      <a:chOff x="0" y="0"/>
                      <a:chExt cx="1118" cy="279"/>
                    </a:xfrm>
                  </p:grpSpPr>
                  <p:sp>
                    <p:nvSpPr>
                      <p:cNvPr id="561" name="AutoShape 145"/>
                      <p:cNvSpPr>
                        <a:spLocks noChangeArrowheads="1"/>
                      </p:cNvSpPr>
                      <p:nvPr/>
                    </p:nvSpPr>
                    <p:spPr bwMode="auto">
                      <a:xfrm rot="5263130">
                        <a:off x="290" y="-294"/>
                        <a:ext cx="227" cy="816"/>
                      </a:xfrm>
                      <a:prstGeom prst="moon">
                        <a:avLst>
                          <a:gd name="adj" fmla="val 49773"/>
                        </a:avLst>
                      </a:prstGeom>
                      <a:solidFill>
                        <a:srgbClr val="FFFFFF">
                          <a:alpha val="3999"/>
                        </a:srgb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rot="10800000" vert="eaVert" wrap="none" anchor="ctr"/>
                      <a:lstStyle/>
                      <a:p>
                        <a:pPr marL="0" marR="0" lvl="0" indent="0" algn="ctr" defTabSz="91440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 typeface="Arial" pitchFamily="34" charset="0"/>
                          <a:buNone/>
                          <a:tabLst/>
                          <a:defRPr/>
                        </a:pPr>
                        <a:endParaRPr kumimoji="0" lang="zh-CN" altLang="en-US" sz="1600" b="0" i="0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</a:endParaRPr>
                      </a:p>
                    </p:txBody>
                  </p:sp>
                  <p:sp>
                    <p:nvSpPr>
                      <p:cNvPr id="562" name="AutoShape 146"/>
                      <p:cNvSpPr>
                        <a:spLocks noChangeArrowheads="1"/>
                      </p:cNvSpPr>
                      <p:nvPr/>
                    </p:nvSpPr>
                    <p:spPr bwMode="auto">
                      <a:xfrm rot="6078281">
                        <a:off x="426" y="-294"/>
                        <a:ext cx="227" cy="816"/>
                      </a:xfrm>
                      <a:prstGeom prst="moon">
                        <a:avLst>
                          <a:gd name="adj" fmla="val 49773"/>
                        </a:avLst>
                      </a:prstGeom>
                      <a:solidFill>
                        <a:srgbClr val="FFFFFF">
                          <a:alpha val="3999"/>
                        </a:srgb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rot="10800000" wrap="none" anchor="ctr"/>
                      <a:lstStyle/>
                      <a:p>
                        <a:pPr marL="0" marR="0" lvl="0" indent="0" algn="ctr" defTabSz="91440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 typeface="Arial" pitchFamily="34" charset="0"/>
                          <a:buNone/>
                          <a:tabLst/>
                          <a:defRPr/>
                        </a:pPr>
                        <a:endParaRPr kumimoji="0" lang="zh-CN" altLang="en-US" sz="1600" b="0" i="0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</a:endParaRPr>
                      </a:p>
                    </p:txBody>
                  </p:sp>
                  <p:sp>
                    <p:nvSpPr>
                      <p:cNvPr id="563" name="AutoShape 147"/>
                      <p:cNvSpPr>
                        <a:spLocks noChangeArrowheads="1"/>
                      </p:cNvSpPr>
                      <p:nvPr/>
                    </p:nvSpPr>
                    <p:spPr bwMode="auto">
                      <a:xfrm rot="6373927">
                        <a:off x="502" y="-272"/>
                        <a:ext cx="227" cy="816"/>
                      </a:xfrm>
                      <a:prstGeom prst="moon">
                        <a:avLst>
                          <a:gd name="adj" fmla="val 49773"/>
                        </a:avLst>
                      </a:prstGeom>
                      <a:solidFill>
                        <a:srgbClr val="FFFFFF">
                          <a:alpha val="3999"/>
                        </a:srgb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rot="10800000" wrap="none" anchor="ctr"/>
                      <a:lstStyle/>
                      <a:p>
                        <a:pPr marL="0" marR="0" lvl="0" indent="0" algn="ctr" defTabSz="91440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 typeface="Arial" pitchFamily="34" charset="0"/>
                          <a:buNone/>
                          <a:tabLst/>
                          <a:defRPr/>
                        </a:pPr>
                        <a:endParaRPr kumimoji="0" lang="zh-CN" altLang="en-US" sz="1600" b="0" i="0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</a:endParaRPr>
                      </a:p>
                    </p:txBody>
                  </p:sp>
                  <p:sp>
                    <p:nvSpPr>
                      <p:cNvPr id="564" name="AutoShape 148"/>
                      <p:cNvSpPr>
                        <a:spLocks noChangeArrowheads="1"/>
                      </p:cNvSpPr>
                      <p:nvPr/>
                    </p:nvSpPr>
                    <p:spPr bwMode="auto">
                      <a:xfrm rot="6906312">
                        <a:off x="592" y="-242"/>
                        <a:ext cx="227" cy="816"/>
                      </a:xfrm>
                      <a:prstGeom prst="moon">
                        <a:avLst>
                          <a:gd name="adj" fmla="val 49773"/>
                        </a:avLst>
                      </a:prstGeom>
                      <a:solidFill>
                        <a:srgbClr val="FFFFFF">
                          <a:alpha val="3999"/>
                        </a:srgb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rot="10800000" wrap="none" anchor="ctr"/>
                      <a:lstStyle/>
                      <a:p>
                        <a:pPr marL="0" marR="0" lvl="0" indent="0" algn="ctr" defTabSz="91440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 typeface="Arial" pitchFamily="34" charset="0"/>
                          <a:buNone/>
                          <a:tabLst/>
                          <a:defRPr/>
                        </a:pPr>
                        <a:endParaRPr kumimoji="0" lang="zh-CN" altLang="en-US" sz="1600" b="0" i="0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</a:endParaRPr>
                      </a:p>
                    </p:txBody>
                  </p:sp>
                </p:grpSp>
              </p:grpSp>
            </p:grpSp>
            <p:grpSp>
              <p:nvGrpSpPr>
                <p:cNvPr id="534" name="Group 154"/>
                <p:cNvGrpSpPr>
                  <a:grpSpLocks/>
                </p:cNvGrpSpPr>
                <p:nvPr/>
              </p:nvGrpSpPr>
              <p:grpSpPr bwMode="auto">
                <a:xfrm rot="513316">
                  <a:off x="30" y="24"/>
                  <a:ext cx="962" cy="234"/>
                  <a:chOff x="0" y="0"/>
                  <a:chExt cx="962" cy="234"/>
                </a:xfrm>
              </p:grpSpPr>
              <p:grpSp>
                <p:nvGrpSpPr>
                  <p:cNvPr id="535" name="Group 155"/>
                  <p:cNvGrpSpPr>
                    <a:grpSpLocks/>
                  </p:cNvGrpSpPr>
                  <p:nvPr/>
                </p:nvGrpSpPr>
                <p:grpSpPr bwMode="auto">
                  <a:xfrm rot="-9970459" flipH="1" flipV="1">
                    <a:off x="0" y="0"/>
                    <a:ext cx="962" cy="234"/>
                    <a:chOff x="0" y="0"/>
                    <a:chExt cx="898" cy="236"/>
                  </a:xfrm>
                </p:grpSpPr>
                <p:grpSp>
                  <p:nvGrpSpPr>
                    <p:cNvPr id="547" name="Group 156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0" y="0"/>
                      <a:ext cx="742" cy="186"/>
                      <a:chOff x="0" y="0"/>
                      <a:chExt cx="1118" cy="279"/>
                    </a:xfrm>
                  </p:grpSpPr>
                  <p:sp>
                    <p:nvSpPr>
                      <p:cNvPr id="553" name="AutoShape 152"/>
                      <p:cNvSpPr>
                        <a:spLocks noChangeArrowheads="1"/>
                      </p:cNvSpPr>
                      <p:nvPr/>
                    </p:nvSpPr>
                    <p:spPr bwMode="auto">
                      <a:xfrm rot="5263130">
                        <a:off x="290" y="-294"/>
                        <a:ext cx="227" cy="816"/>
                      </a:xfrm>
                      <a:prstGeom prst="moon">
                        <a:avLst>
                          <a:gd name="adj" fmla="val 49773"/>
                        </a:avLst>
                      </a:prstGeom>
                      <a:solidFill>
                        <a:srgbClr val="FFFFFF">
                          <a:alpha val="1999"/>
                        </a:srgb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rot="10800000" vert="eaVert" wrap="none" anchor="ctr"/>
                      <a:lstStyle/>
                      <a:p>
                        <a:pPr marL="0" marR="0" lvl="0" indent="0" algn="ctr" defTabSz="91440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 typeface="Arial" pitchFamily="34" charset="0"/>
                          <a:buNone/>
                          <a:tabLst/>
                          <a:defRPr/>
                        </a:pPr>
                        <a:endParaRPr kumimoji="0" lang="zh-CN" altLang="en-US" sz="1600" b="0" i="0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</a:endParaRPr>
                      </a:p>
                    </p:txBody>
                  </p:sp>
                  <p:sp>
                    <p:nvSpPr>
                      <p:cNvPr id="554" name="AutoShape 153"/>
                      <p:cNvSpPr>
                        <a:spLocks noChangeArrowheads="1"/>
                      </p:cNvSpPr>
                      <p:nvPr/>
                    </p:nvSpPr>
                    <p:spPr bwMode="auto">
                      <a:xfrm rot="6078281">
                        <a:off x="426" y="-294"/>
                        <a:ext cx="227" cy="816"/>
                      </a:xfrm>
                      <a:prstGeom prst="moon">
                        <a:avLst>
                          <a:gd name="adj" fmla="val 49773"/>
                        </a:avLst>
                      </a:prstGeom>
                      <a:solidFill>
                        <a:srgbClr val="FFFFFF">
                          <a:alpha val="1999"/>
                        </a:srgb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rot="10800000" vert="eaVert" wrap="none" anchor="ctr"/>
                      <a:lstStyle/>
                      <a:p>
                        <a:pPr marL="0" marR="0" lvl="0" indent="0" algn="ctr" defTabSz="91440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 typeface="Arial" pitchFamily="34" charset="0"/>
                          <a:buNone/>
                          <a:tabLst/>
                          <a:defRPr/>
                        </a:pPr>
                        <a:endParaRPr kumimoji="0" lang="zh-CN" altLang="en-US" sz="1600" b="0" i="0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</a:endParaRPr>
                      </a:p>
                    </p:txBody>
                  </p:sp>
                  <p:sp>
                    <p:nvSpPr>
                      <p:cNvPr id="555" name="AutoShape 154"/>
                      <p:cNvSpPr>
                        <a:spLocks noChangeArrowheads="1"/>
                      </p:cNvSpPr>
                      <p:nvPr/>
                    </p:nvSpPr>
                    <p:spPr bwMode="auto">
                      <a:xfrm rot="6373927">
                        <a:off x="502" y="-272"/>
                        <a:ext cx="227" cy="816"/>
                      </a:xfrm>
                      <a:prstGeom prst="moon">
                        <a:avLst>
                          <a:gd name="adj" fmla="val 49773"/>
                        </a:avLst>
                      </a:prstGeom>
                      <a:solidFill>
                        <a:srgbClr val="FFFFFF">
                          <a:alpha val="1999"/>
                        </a:srgb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rot="10800000" vert="eaVert" wrap="none" anchor="ctr"/>
                      <a:lstStyle/>
                      <a:p>
                        <a:pPr marL="0" marR="0" lvl="0" indent="0" algn="ctr" defTabSz="91440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 typeface="Arial" pitchFamily="34" charset="0"/>
                          <a:buNone/>
                          <a:tabLst/>
                          <a:defRPr/>
                        </a:pPr>
                        <a:endParaRPr kumimoji="0" lang="zh-CN" altLang="en-US" sz="1600" b="0" i="0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</a:endParaRPr>
                      </a:p>
                    </p:txBody>
                  </p:sp>
                  <p:sp>
                    <p:nvSpPr>
                      <p:cNvPr id="556" name="AutoShape 155"/>
                      <p:cNvSpPr>
                        <a:spLocks noChangeArrowheads="1"/>
                      </p:cNvSpPr>
                      <p:nvPr/>
                    </p:nvSpPr>
                    <p:spPr bwMode="auto">
                      <a:xfrm rot="6906312">
                        <a:off x="592" y="-242"/>
                        <a:ext cx="227" cy="816"/>
                      </a:xfrm>
                      <a:prstGeom prst="moon">
                        <a:avLst>
                          <a:gd name="adj" fmla="val 49773"/>
                        </a:avLst>
                      </a:prstGeom>
                      <a:solidFill>
                        <a:srgbClr val="FFFFFF">
                          <a:alpha val="1999"/>
                        </a:srgb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rot="10800000" vert="eaVert" wrap="none" anchor="ctr"/>
                      <a:lstStyle/>
                      <a:p>
                        <a:pPr marL="0" marR="0" lvl="0" indent="0" algn="ctr" defTabSz="91440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 typeface="Arial" pitchFamily="34" charset="0"/>
                          <a:buNone/>
                          <a:tabLst/>
                          <a:defRPr/>
                        </a:pPr>
                        <a:endParaRPr kumimoji="0" lang="zh-CN" altLang="en-US" sz="1600" b="0" i="0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</a:endParaRPr>
                      </a:p>
                    </p:txBody>
                  </p:sp>
                </p:grpSp>
                <p:grpSp>
                  <p:nvGrpSpPr>
                    <p:cNvPr id="548" name="Group 161"/>
                    <p:cNvGrpSpPr>
                      <a:grpSpLocks/>
                    </p:cNvGrpSpPr>
                    <p:nvPr/>
                  </p:nvGrpSpPr>
                  <p:grpSpPr bwMode="auto">
                    <a:xfrm rot="1353540">
                      <a:off x="156" y="50"/>
                      <a:ext cx="742" cy="186"/>
                      <a:chOff x="0" y="0"/>
                      <a:chExt cx="1118" cy="279"/>
                    </a:xfrm>
                  </p:grpSpPr>
                  <p:sp>
                    <p:nvSpPr>
                      <p:cNvPr id="549" name="AutoShape 157"/>
                      <p:cNvSpPr>
                        <a:spLocks noChangeArrowheads="1"/>
                      </p:cNvSpPr>
                      <p:nvPr/>
                    </p:nvSpPr>
                    <p:spPr bwMode="auto">
                      <a:xfrm rot="5263130">
                        <a:off x="290" y="-294"/>
                        <a:ext cx="227" cy="816"/>
                      </a:xfrm>
                      <a:prstGeom prst="moon">
                        <a:avLst>
                          <a:gd name="adj" fmla="val 49773"/>
                        </a:avLst>
                      </a:prstGeom>
                      <a:solidFill>
                        <a:srgbClr val="FFFFFF">
                          <a:alpha val="1999"/>
                        </a:srgb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rot="10800000" vert="eaVert" wrap="none" anchor="ctr"/>
                      <a:lstStyle/>
                      <a:p>
                        <a:pPr marL="0" marR="0" lvl="0" indent="0" algn="ctr" defTabSz="91440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 typeface="Arial" pitchFamily="34" charset="0"/>
                          <a:buNone/>
                          <a:tabLst/>
                          <a:defRPr/>
                        </a:pPr>
                        <a:endParaRPr kumimoji="0" lang="zh-CN" altLang="en-US" sz="1600" b="0" i="0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</a:endParaRPr>
                      </a:p>
                    </p:txBody>
                  </p:sp>
                  <p:sp>
                    <p:nvSpPr>
                      <p:cNvPr id="550" name="AutoShape 158"/>
                      <p:cNvSpPr>
                        <a:spLocks noChangeArrowheads="1"/>
                      </p:cNvSpPr>
                      <p:nvPr/>
                    </p:nvSpPr>
                    <p:spPr bwMode="auto">
                      <a:xfrm rot="6078281">
                        <a:off x="426" y="-294"/>
                        <a:ext cx="227" cy="816"/>
                      </a:xfrm>
                      <a:prstGeom prst="moon">
                        <a:avLst>
                          <a:gd name="adj" fmla="val 49773"/>
                        </a:avLst>
                      </a:prstGeom>
                      <a:solidFill>
                        <a:srgbClr val="FFFFFF">
                          <a:alpha val="1999"/>
                        </a:srgb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rot="10800000" wrap="none" anchor="ctr"/>
                      <a:lstStyle/>
                      <a:p>
                        <a:pPr marL="0" marR="0" lvl="0" indent="0" algn="ctr" defTabSz="91440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 typeface="Arial" pitchFamily="34" charset="0"/>
                          <a:buNone/>
                          <a:tabLst/>
                          <a:defRPr/>
                        </a:pPr>
                        <a:endParaRPr kumimoji="0" lang="zh-CN" altLang="en-US" sz="1600" b="0" i="0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</a:endParaRPr>
                      </a:p>
                    </p:txBody>
                  </p:sp>
                  <p:sp>
                    <p:nvSpPr>
                      <p:cNvPr id="551" name="AutoShape 159"/>
                      <p:cNvSpPr>
                        <a:spLocks noChangeArrowheads="1"/>
                      </p:cNvSpPr>
                      <p:nvPr/>
                    </p:nvSpPr>
                    <p:spPr bwMode="auto">
                      <a:xfrm rot="6373927">
                        <a:off x="502" y="-272"/>
                        <a:ext cx="227" cy="816"/>
                      </a:xfrm>
                      <a:prstGeom prst="moon">
                        <a:avLst>
                          <a:gd name="adj" fmla="val 49773"/>
                        </a:avLst>
                      </a:prstGeom>
                      <a:solidFill>
                        <a:srgbClr val="FFFFFF">
                          <a:alpha val="1999"/>
                        </a:srgb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rot="10800000" wrap="none" anchor="ctr"/>
                      <a:lstStyle/>
                      <a:p>
                        <a:pPr marL="0" marR="0" lvl="0" indent="0" algn="ctr" defTabSz="91440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 typeface="Arial" pitchFamily="34" charset="0"/>
                          <a:buNone/>
                          <a:tabLst/>
                          <a:defRPr/>
                        </a:pPr>
                        <a:endParaRPr kumimoji="0" lang="zh-CN" altLang="en-US" sz="1600" b="0" i="0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</a:endParaRPr>
                      </a:p>
                    </p:txBody>
                  </p:sp>
                  <p:sp>
                    <p:nvSpPr>
                      <p:cNvPr id="552" name="AutoShape 160"/>
                      <p:cNvSpPr>
                        <a:spLocks noChangeArrowheads="1"/>
                      </p:cNvSpPr>
                      <p:nvPr/>
                    </p:nvSpPr>
                    <p:spPr bwMode="auto">
                      <a:xfrm rot="6906312">
                        <a:off x="592" y="-242"/>
                        <a:ext cx="227" cy="816"/>
                      </a:xfrm>
                      <a:prstGeom prst="moon">
                        <a:avLst>
                          <a:gd name="adj" fmla="val 49773"/>
                        </a:avLst>
                      </a:prstGeom>
                      <a:solidFill>
                        <a:srgbClr val="FFFFFF">
                          <a:alpha val="1999"/>
                        </a:srgb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rot="10800000" wrap="none" anchor="ctr"/>
                      <a:lstStyle/>
                      <a:p>
                        <a:pPr marL="0" marR="0" lvl="0" indent="0" algn="ctr" defTabSz="91440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 typeface="Arial" pitchFamily="34" charset="0"/>
                          <a:buNone/>
                          <a:tabLst/>
                          <a:defRPr/>
                        </a:pPr>
                        <a:endParaRPr kumimoji="0" lang="zh-CN" altLang="en-US" sz="1600" b="0" i="0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</a:endParaRPr>
                      </a:p>
                    </p:txBody>
                  </p:sp>
                </p:grpSp>
              </p:grpSp>
              <p:grpSp>
                <p:nvGrpSpPr>
                  <p:cNvPr id="536" name="Group 166"/>
                  <p:cNvGrpSpPr>
                    <a:grpSpLocks/>
                  </p:cNvGrpSpPr>
                  <p:nvPr/>
                </p:nvGrpSpPr>
                <p:grpSpPr bwMode="auto">
                  <a:xfrm rot="-9970459" flipH="1" flipV="1">
                    <a:off x="83" y="26"/>
                    <a:ext cx="788" cy="191"/>
                    <a:chOff x="0" y="0"/>
                    <a:chExt cx="898" cy="236"/>
                  </a:xfrm>
                </p:grpSpPr>
                <p:grpSp>
                  <p:nvGrpSpPr>
                    <p:cNvPr id="537" name="Group 167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0" y="0"/>
                      <a:ext cx="742" cy="186"/>
                      <a:chOff x="0" y="0"/>
                      <a:chExt cx="1118" cy="279"/>
                    </a:xfrm>
                  </p:grpSpPr>
                  <p:sp>
                    <p:nvSpPr>
                      <p:cNvPr id="543" name="AutoShape 163"/>
                      <p:cNvSpPr>
                        <a:spLocks noChangeArrowheads="1"/>
                      </p:cNvSpPr>
                      <p:nvPr/>
                    </p:nvSpPr>
                    <p:spPr bwMode="auto">
                      <a:xfrm rot="5263130">
                        <a:off x="290" y="-294"/>
                        <a:ext cx="227" cy="816"/>
                      </a:xfrm>
                      <a:prstGeom prst="moon">
                        <a:avLst>
                          <a:gd name="adj" fmla="val 49773"/>
                        </a:avLst>
                      </a:prstGeom>
                      <a:solidFill>
                        <a:srgbClr val="FFFFFF">
                          <a:alpha val="1999"/>
                        </a:srgb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rot="10800000" vert="eaVert" wrap="none" anchor="ctr"/>
                      <a:lstStyle/>
                      <a:p>
                        <a:pPr marL="0" marR="0" lvl="0" indent="0" algn="ctr" defTabSz="91440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 typeface="Arial" pitchFamily="34" charset="0"/>
                          <a:buNone/>
                          <a:tabLst/>
                          <a:defRPr/>
                        </a:pPr>
                        <a:endParaRPr kumimoji="0" lang="zh-CN" altLang="en-US" sz="1600" b="0" i="0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</a:endParaRPr>
                      </a:p>
                    </p:txBody>
                  </p:sp>
                  <p:sp>
                    <p:nvSpPr>
                      <p:cNvPr id="544" name="AutoShape 164"/>
                      <p:cNvSpPr>
                        <a:spLocks noChangeArrowheads="1"/>
                      </p:cNvSpPr>
                      <p:nvPr/>
                    </p:nvSpPr>
                    <p:spPr bwMode="auto">
                      <a:xfrm rot="6078281">
                        <a:off x="426" y="-294"/>
                        <a:ext cx="227" cy="816"/>
                      </a:xfrm>
                      <a:prstGeom prst="moon">
                        <a:avLst>
                          <a:gd name="adj" fmla="val 49773"/>
                        </a:avLst>
                      </a:prstGeom>
                      <a:solidFill>
                        <a:srgbClr val="FFFFFF">
                          <a:alpha val="1999"/>
                        </a:srgb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rot="10800000" vert="eaVert" wrap="none" anchor="ctr"/>
                      <a:lstStyle/>
                      <a:p>
                        <a:pPr marL="0" marR="0" lvl="0" indent="0" algn="ctr" defTabSz="91440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 typeface="Arial" pitchFamily="34" charset="0"/>
                          <a:buNone/>
                          <a:tabLst/>
                          <a:defRPr/>
                        </a:pPr>
                        <a:endParaRPr kumimoji="0" lang="zh-CN" altLang="en-US" sz="1600" b="0" i="0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</a:endParaRPr>
                      </a:p>
                    </p:txBody>
                  </p:sp>
                  <p:sp>
                    <p:nvSpPr>
                      <p:cNvPr id="545" name="AutoShape 165"/>
                      <p:cNvSpPr>
                        <a:spLocks noChangeArrowheads="1"/>
                      </p:cNvSpPr>
                      <p:nvPr/>
                    </p:nvSpPr>
                    <p:spPr bwMode="auto">
                      <a:xfrm rot="6373927">
                        <a:off x="502" y="-272"/>
                        <a:ext cx="227" cy="816"/>
                      </a:xfrm>
                      <a:prstGeom prst="moon">
                        <a:avLst>
                          <a:gd name="adj" fmla="val 49773"/>
                        </a:avLst>
                      </a:prstGeom>
                      <a:solidFill>
                        <a:srgbClr val="FFFFFF">
                          <a:alpha val="1999"/>
                        </a:srgb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rot="10800000" vert="eaVert" wrap="none" anchor="ctr"/>
                      <a:lstStyle/>
                      <a:p>
                        <a:pPr marL="0" marR="0" lvl="0" indent="0" algn="ctr" defTabSz="91440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 typeface="Arial" pitchFamily="34" charset="0"/>
                          <a:buNone/>
                          <a:tabLst/>
                          <a:defRPr/>
                        </a:pPr>
                        <a:endParaRPr kumimoji="0" lang="zh-CN" altLang="en-US" sz="1600" b="0" i="0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</a:endParaRPr>
                      </a:p>
                    </p:txBody>
                  </p:sp>
                  <p:sp>
                    <p:nvSpPr>
                      <p:cNvPr id="546" name="AutoShape 166"/>
                      <p:cNvSpPr>
                        <a:spLocks noChangeArrowheads="1"/>
                      </p:cNvSpPr>
                      <p:nvPr/>
                    </p:nvSpPr>
                    <p:spPr bwMode="auto">
                      <a:xfrm rot="6906312">
                        <a:off x="592" y="-242"/>
                        <a:ext cx="227" cy="816"/>
                      </a:xfrm>
                      <a:prstGeom prst="moon">
                        <a:avLst>
                          <a:gd name="adj" fmla="val 49773"/>
                        </a:avLst>
                      </a:prstGeom>
                      <a:solidFill>
                        <a:srgbClr val="FFFFFF">
                          <a:alpha val="1999"/>
                        </a:srgb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rot="10800000" vert="eaVert" wrap="none" anchor="ctr"/>
                      <a:lstStyle/>
                      <a:p>
                        <a:pPr marL="0" marR="0" lvl="0" indent="0" algn="ctr" defTabSz="91440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 typeface="Arial" pitchFamily="34" charset="0"/>
                          <a:buNone/>
                          <a:tabLst/>
                          <a:defRPr/>
                        </a:pPr>
                        <a:endParaRPr kumimoji="0" lang="zh-CN" altLang="en-US" sz="1600" b="0" i="0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</a:endParaRPr>
                      </a:p>
                    </p:txBody>
                  </p:sp>
                </p:grpSp>
                <p:grpSp>
                  <p:nvGrpSpPr>
                    <p:cNvPr id="538" name="Group 172"/>
                    <p:cNvGrpSpPr>
                      <a:grpSpLocks/>
                    </p:cNvGrpSpPr>
                    <p:nvPr/>
                  </p:nvGrpSpPr>
                  <p:grpSpPr bwMode="auto">
                    <a:xfrm rot="1353540">
                      <a:off x="156" y="50"/>
                      <a:ext cx="742" cy="186"/>
                      <a:chOff x="0" y="0"/>
                      <a:chExt cx="1118" cy="279"/>
                    </a:xfrm>
                  </p:grpSpPr>
                  <p:sp>
                    <p:nvSpPr>
                      <p:cNvPr id="539" name="AutoShape 168"/>
                      <p:cNvSpPr>
                        <a:spLocks noChangeArrowheads="1"/>
                      </p:cNvSpPr>
                      <p:nvPr/>
                    </p:nvSpPr>
                    <p:spPr bwMode="auto">
                      <a:xfrm rot="5263130">
                        <a:off x="290" y="-294"/>
                        <a:ext cx="227" cy="816"/>
                      </a:xfrm>
                      <a:prstGeom prst="moon">
                        <a:avLst>
                          <a:gd name="adj" fmla="val 49773"/>
                        </a:avLst>
                      </a:prstGeom>
                      <a:solidFill>
                        <a:srgbClr val="FFFFFF">
                          <a:alpha val="1999"/>
                        </a:srgb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rot="10800000" vert="eaVert" wrap="none" anchor="ctr"/>
                      <a:lstStyle/>
                      <a:p>
                        <a:pPr marL="0" marR="0" lvl="0" indent="0" algn="ctr" defTabSz="91440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 typeface="Arial" pitchFamily="34" charset="0"/>
                          <a:buNone/>
                          <a:tabLst/>
                          <a:defRPr/>
                        </a:pPr>
                        <a:endParaRPr kumimoji="0" lang="zh-CN" altLang="en-US" sz="1600" b="0" i="0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</a:endParaRPr>
                      </a:p>
                    </p:txBody>
                  </p:sp>
                  <p:sp>
                    <p:nvSpPr>
                      <p:cNvPr id="540" name="AutoShape 169"/>
                      <p:cNvSpPr>
                        <a:spLocks noChangeArrowheads="1"/>
                      </p:cNvSpPr>
                      <p:nvPr/>
                    </p:nvSpPr>
                    <p:spPr bwMode="auto">
                      <a:xfrm rot="6078281">
                        <a:off x="426" y="-294"/>
                        <a:ext cx="227" cy="816"/>
                      </a:xfrm>
                      <a:prstGeom prst="moon">
                        <a:avLst>
                          <a:gd name="adj" fmla="val 49773"/>
                        </a:avLst>
                      </a:prstGeom>
                      <a:solidFill>
                        <a:srgbClr val="FFFFFF">
                          <a:alpha val="1999"/>
                        </a:srgb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rot="10800000" wrap="none" anchor="ctr"/>
                      <a:lstStyle/>
                      <a:p>
                        <a:pPr marL="0" marR="0" lvl="0" indent="0" algn="ctr" defTabSz="91440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 typeface="Arial" pitchFamily="34" charset="0"/>
                          <a:buNone/>
                          <a:tabLst/>
                          <a:defRPr/>
                        </a:pPr>
                        <a:endParaRPr kumimoji="0" lang="zh-CN" altLang="en-US" sz="1600" b="0" i="0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</a:endParaRPr>
                      </a:p>
                    </p:txBody>
                  </p:sp>
                  <p:sp>
                    <p:nvSpPr>
                      <p:cNvPr id="541" name="AutoShape 170"/>
                      <p:cNvSpPr>
                        <a:spLocks noChangeArrowheads="1"/>
                      </p:cNvSpPr>
                      <p:nvPr/>
                    </p:nvSpPr>
                    <p:spPr bwMode="auto">
                      <a:xfrm rot="6373927">
                        <a:off x="502" y="-272"/>
                        <a:ext cx="227" cy="816"/>
                      </a:xfrm>
                      <a:prstGeom prst="moon">
                        <a:avLst>
                          <a:gd name="adj" fmla="val 49773"/>
                        </a:avLst>
                      </a:prstGeom>
                      <a:solidFill>
                        <a:srgbClr val="FFFFFF">
                          <a:alpha val="1999"/>
                        </a:srgb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rot="10800000" wrap="none" anchor="ctr"/>
                      <a:lstStyle/>
                      <a:p>
                        <a:pPr marL="0" marR="0" lvl="0" indent="0" algn="ctr" defTabSz="91440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 typeface="Arial" pitchFamily="34" charset="0"/>
                          <a:buNone/>
                          <a:tabLst/>
                          <a:defRPr/>
                        </a:pPr>
                        <a:endParaRPr kumimoji="0" lang="zh-CN" altLang="en-US" sz="1600" b="0" i="0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</a:endParaRPr>
                      </a:p>
                    </p:txBody>
                  </p:sp>
                  <p:sp>
                    <p:nvSpPr>
                      <p:cNvPr id="542" name="AutoShape 171"/>
                      <p:cNvSpPr>
                        <a:spLocks noChangeArrowheads="1"/>
                      </p:cNvSpPr>
                      <p:nvPr/>
                    </p:nvSpPr>
                    <p:spPr bwMode="auto">
                      <a:xfrm rot="6906312">
                        <a:off x="592" y="-242"/>
                        <a:ext cx="227" cy="816"/>
                      </a:xfrm>
                      <a:prstGeom prst="moon">
                        <a:avLst>
                          <a:gd name="adj" fmla="val 49773"/>
                        </a:avLst>
                      </a:prstGeom>
                      <a:solidFill>
                        <a:srgbClr val="FFFFFF">
                          <a:alpha val="1999"/>
                        </a:srgb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rot="10800000" wrap="none" anchor="ctr"/>
                      <a:lstStyle/>
                      <a:p>
                        <a:pPr marL="0" marR="0" lvl="0" indent="0" algn="ctr" defTabSz="91440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 typeface="Arial" pitchFamily="34" charset="0"/>
                          <a:buNone/>
                          <a:tabLst/>
                          <a:defRPr/>
                        </a:pPr>
                        <a:endParaRPr kumimoji="0" lang="zh-CN" altLang="en-US" sz="1600" b="0" i="0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</a:endParaRPr>
                      </a:p>
                    </p:txBody>
                  </p:sp>
                </p:grpSp>
              </p:grpSp>
            </p:grpSp>
          </p:grpSp>
        </p:grpSp>
        <p:grpSp>
          <p:nvGrpSpPr>
            <p:cNvPr id="601" name="Group 177"/>
            <p:cNvGrpSpPr>
              <a:grpSpLocks/>
            </p:cNvGrpSpPr>
            <p:nvPr/>
          </p:nvGrpSpPr>
          <p:grpSpPr bwMode="auto">
            <a:xfrm>
              <a:off x="1785938" y="1661641"/>
              <a:ext cx="754062" cy="571500"/>
              <a:chOff x="0" y="0"/>
              <a:chExt cx="1358" cy="1030"/>
            </a:xfrm>
          </p:grpSpPr>
          <p:sp>
            <p:nvSpPr>
              <p:cNvPr id="602" name="Oval 173"/>
              <p:cNvSpPr>
                <a:spLocks noChangeArrowheads="1"/>
              </p:cNvSpPr>
              <p:nvPr/>
            </p:nvSpPr>
            <p:spPr bwMode="auto">
              <a:xfrm>
                <a:off x="117" y="0"/>
                <a:ext cx="1022" cy="1030"/>
              </a:xfrm>
              <a:prstGeom prst="ellipse">
                <a:avLst/>
              </a:prstGeom>
              <a:solidFill>
                <a:srgbClr val="053275"/>
              </a:solidFill>
              <a:ln w="38100" cmpd="sng">
                <a:solidFill>
                  <a:srgbClr val="EAEAEA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itchFamily="34" charset="0"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grpSp>
            <p:nvGrpSpPr>
              <p:cNvPr id="603" name="Group 179"/>
              <p:cNvGrpSpPr>
                <a:grpSpLocks/>
              </p:cNvGrpSpPr>
              <p:nvPr/>
            </p:nvGrpSpPr>
            <p:grpSpPr bwMode="auto">
              <a:xfrm rot="10082854">
                <a:off x="-3" y="743"/>
                <a:ext cx="933" cy="228"/>
                <a:chOff x="0" y="0"/>
                <a:chExt cx="962" cy="234"/>
              </a:xfrm>
            </p:grpSpPr>
            <p:grpSp>
              <p:nvGrpSpPr>
                <p:cNvPr id="651" name="Group 180"/>
                <p:cNvGrpSpPr>
                  <a:grpSpLocks/>
                </p:cNvGrpSpPr>
                <p:nvPr/>
              </p:nvGrpSpPr>
              <p:grpSpPr bwMode="auto">
                <a:xfrm rot="-9970459" flipH="1" flipV="1">
                  <a:off x="0" y="0"/>
                  <a:ext cx="962" cy="234"/>
                  <a:chOff x="0" y="0"/>
                  <a:chExt cx="898" cy="236"/>
                </a:xfrm>
              </p:grpSpPr>
              <p:grpSp>
                <p:nvGrpSpPr>
                  <p:cNvPr id="663" name="Group 181"/>
                  <p:cNvGrpSpPr>
                    <a:grpSpLocks/>
                  </p:cNvGrpSpPr>
                  <p:nvPr/>
                </p:nvGrpSpPr>
                <p:grpSpPr bwMode="auto">
                  <a:xfrm>
                    <a:off x="0" y="0"/>
                    <a:ext cx="742" cy="186"/>
                    <a:chOff x="0" y="0"/>
                    <a:chExt cx="1118" cy="279"/>
                  </a:xfrm>
                </p:grpSpPr>
                <p:sp>
                  <p:nvSpPr>
                    <p:cNvPr id="669" name="AutoShape 177"/>
                    <p:cNvSpPr>
                      <a:spLocks noChangeArrowheads="1"/>
                    </p:cNvSpPr>
                    <p:nvPr/>
                  </p:nvSpPr>
                  <p:spPr bwMode="auto">
                    <a:xfrm rot="5263130">
                      <a:off x="290" y="-29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vert="eaVert" wrap="none" anchor="ctr"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endParaRPr kumimoji="0" lang="zh-CN" altLang="en-US" sz="16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</a:endParaRPr>
                    </a:p>
                  </p:txBody>
                </p:sp>
                <p:sp>
                  <p:nvSpPr>
                    <p:cNvPr id="670" name="AutoShape 178"/>
                    <p:cNvSpPr>
                      <a:spLocks noChangeArrowheads="1"/>
                    </p:cNvSpPr>
                    <p:nvPr/>
                  </p:nvSpPr>
                  <p:spPr bwMode="auto">
                    <a:xfrm rot="6078281">
                      <a:off x="426" y="-29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vert="eaVert" wrap="none" anchor="ctr"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endParaRPr kumimoji="0" lang="zh-CN" altLang="en-US" sz="16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</a:endParaRPr>
                    </a:p>
                  </p:txBody>
                </p:sp>
                <p:sp>
                  <p:nvSpPr>
                    <p:cNvPr id="671" name="AutoShape 179"/>
                    <p:cNvSpPr>
                      <a:spLocks noChangeArrowheads="1"/>
                    </p:cNvSpPr>
                    <p:nvPr/>
                  </p:nvSpPr>
                  <p:spPr bwMode="auto">
                    <a:xfrm rot="6373927">
                      <a:off x="502" y="-272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vert="eaVert" wrap="none" anchor="ctr"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endParaRPr kumimoji="0" lang="zh-CN" altLang="en-US" sz="16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</a:endParaRPr>
                    </a:p>
                  </p:txBody>
                </p:sp>
                <p:sp>
                  <p:nvSpPr>
                    <p:cNvPr id="672" name="AutoShape 180"/>
                    <p:cNvSpPr>
                      <a:spLocks noChangeArrowheads="1"/>
                    </p:cNvSpPr>
                    <p:nvPr/>
                  </p:nvSpPr>
                  <p:spPr bwMode="auto">
                    <a:xfrm rot="6906312">
                      <a:off x="592" y="-242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vert="eaVert" wrap="none" anchor="ctr"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endParaRPr kumimoji="0" lang="zh-CN" altLang="en-US" sz="16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</a:endParaRPr>
                    </a:p>
                  </p:txBody>
                </p:sp>
              </p:grpSp>
              <p:grpSp>
                <p:nvGrpSpPr>
                  <p:cNvPr id="664" name="Group 186"/>
                  <p:cNvGrpSpPr>
                    <a:grpSpLocks/>
                  </p:cNvGrpSpPr>
                  <p:nvPr/>
                </p:nvGrpSpPr>
                <p:grpSpPr bwMode="auto">
                  <a:xfrm rot="1353540">
                    <a:off x="156" y="50"/>
                    <a:ext cx="742" cy="186"/>
                    <a:chOff x="0" y="0"/>
                    <a:chExt cx="1118" cy="279"/>
                  </a:xfrm>
                </p:grpSpPr>
                <p:sp>
                  <p:nvSpPr>
                    <p:cNvPr id="665" name="AutoShape 182"/>
                    <p:cNvSpPr>
                      <a:spLocks noChangeArrowheads="1"/>
                    </p:cNvSpPr>
                    <p:nvPr/>
                  </p:nvSpPr>
                  <p:spPr bwMode="auto">
                    <a:xfrm rot="5263130">
                      <a:off x="290" y="-29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vert="eaVert" wrap="none" anchor="ctr"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endParaRPr kumimoji="0" lang="zh-CN" altLang="en-US" sz="16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</a:endParaRPr>
                    </a:p>
                  </p:txBody>
                </p:sp>
                <p:sp>
                  <p:nvSpPr>
                    <p:cNvPr id="666" name="AutoShape 183"/>
                    <p:cNvSpPr>
                      <a:spLocks noChangeArrowheads="1"/>
                    </p:cNvSpPr>
                    <p:nvPr/>
                  </p:nvSpPr>
                  <p:spPr bwMode="auto">
                    <a:xfrm rot="6078281">
                      <a:off x="426" y="-29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vert="eaVert" wrap="none" anchor="ctr"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endParaRPr kumimoji="0" lang="zh-CN" altLang="en-US" sz="16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</a:endParaRPr>
                    </a:p>
                  </p:txBody>
                </p:sp>
                <p:sp>
                  <p:nvSpPr>
                    <p:cNvPr id="667" name="AutoShape 184"/>
                    <p:cNvSpPr>
                      <a:spLocks noChangeArrowheads="1"/>
                    </p:cNvSpPr>
                    <p:nvPr/>
                  </p:nvSpPr>
                  <p:spPr bwMode="auto">
                    <a:xfrm rot="6373927">
                      <a:off x="502" y="-272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vert="eaVert" wrap="none" anchor="ctr"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endParaRPr kumimoji="0" lang="zh-CN" altLang="en-US" sz="16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</a:endParaRPr>
                    </a:p>
                  </p:txBody>
                </p:sp>
                <p:sp>
                  <p:nvSpPr>
                    <p:cNvPr id="668" name="AutoShape 185"/>
                    <p:cNvSpPr>
                      <a:spLocks noChangeArrowheads="1"/>
                    </p:cNvSpPr>
                    <p:nvPr/>
                  </p:nvSpPr>
                  <p:spPr bwMode="auto">
                    <a:xfrm rot="6906312">
                      <a:off x="592" y="-242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endParaRPr kumimoji="0" lang="zh-CN" altLang="en-US" sz="16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</a:endParaRPr>
                    </a:p>
                  </p:txBody>
                </p:sp>
              </p:grpSp>
            </p:grpSp>
            <p:grpSp>
              <p:nvGrpSpPr>
                <p:cNvPr id="652" name="Group 191"/>
                <p:cNvGrpSpPr>
                  <a:grpSpLocks/>
                </p:cNvGrpSpPr>
                <p:nvPr/>
              </p:nvGrpSpPr>
              <p:grpSpPr bwMode="auto">
                <a:xfrm rot="-9970459" flipH="1" flipV="1">
                  <a:off x="83" y="26"/>
                  <a:ext cx="788" cy="191"/>
                  <a:chOff x="0" y="0"/>
                  <a:chExt cx="898" cy="236"/>
                </a:xfrm>
              </p:grpSpPr>
              <p:grpSp>
                <p:nvGrpSpPr>
                  <p:cNvPr id="653" name="Group 192"/>
                  <p:cNvGrpSpPr>
                    <a:grpSpLocks/>
                  </p:cNvGrpSpPr>
                  <p:nvPr/>
                </p:nvGrpSpPr>
                <p:grpSpPr bwMode="auto">
                  <a:xfrm>
                    <a:off x="0" y="0"/>
                    <a:ext cx="742" cy="186"/>
                    <a:chOff x="0" y="0"/>
                    <a:chExt cx="1118" cy="279"/>
                  </a:xfrm>
                </p:grpSpPr>
                <p:sp>
                  <p:nvSpPr>
                    <p:cNvPr id="659" name="AutoShape 188"/>
                    <p:cNvSpPr>
                      <a:spLocks noChangeArrowheads="1"/>
                    </p:cNvSpPr>
                    <p:nvPr/>
                  </p:nvSpPr>
                  <p:spPr bwMode="auto">
                    <a:xfrm rot="5263130">
                      <a:off x="290" y="-29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vert="eaVert" wrap="none" anchor="ctr"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endParaRPr kumimoji="0" lang="zh-CN" altLang="en-US" sz="16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</a:endParaRPr>
                    </a:p>
                  </p:txBody>
                </p:sp>
                <p:sp>
                  <p:nvSpPr>
                    <p:cNvPr id="660" name="AutoShape 189"/>
                    <p:cNvSpPr>
                      <a:spLocks noChangeArrowheads="1"/>
                    </p:cNvSpPr>
                    <p:nvPr/>
                  </p:nvSpPr>
                  <p:spPr bwMode="auto">
                    <a:xfrm rot="6078281">
                      <a:off x="426" y="-29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vert="eaVert" wrap="none" anchor="ctr"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endParaRPr kumimoji="0" lang="zh-CN" altLang="en-US" sz="16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</a:endParaRPr>
                    </a:p>
                  </p:txBody>
                </p:sp>
                <p:sp>
                  <p:nvSpPr>
                    <p:cNvPr id="661" name="AutoShape 190"/>
                    <p:cNvSpPr>
                      <a:spLocks noChangeArrowheads="1"/>
                    </p:cNvSpPr>
                    <p:nvPr/>
                  </p:nvSpPr>
                  <p:spPr bwMode="auto">
                    <a:xfrm rot="6373927">
                      <a:off x="502" y="-272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vert="eaVert" wrap="none" anchor="ctr"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endParaRPr kumimoji="0" lang="zh-CN" altLang="en-US" sz="16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</a:endParaRPr>
                    </a:p>
                  </p:txBody>
                </p:sp>
                <p:sp>
                  <p:nvSpPr>
                    <p:cNvPr id="662" name="AutoShape 191"/>
                    <p:cNvSpPr>
                      <a:spLocks noChangeArrowheads="1"/>
                    </p:cNvSpPr>
                    <p:nvPr/>
                  </p:nvSpPr>
                  <p:spPr bwMode="auto">
                    <a:xfrm rot="6906312">
                      <a:off x="592" y="-242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vert="eaVert" wrap="none" anchor="ctr"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endParaRPr kumimoji="0" lang="zh-CN" altLang="en-US" sz="16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</a:endParaRPr>
                    </a:p>
                  </p:txBody>
                </p:sp>
              </p:grpSp>
              <p:grpSp>
                <p:nvGrpSpPr>
                  <p:cNvPr id="654" name="Group 197"/>
                  <p:cNvGrpSpPr>
                    <a:grpSpLocks/>
                  </p:cNvGrpSpPr>
                  <p:nvPr/>
                </p:nvGrpSpPr>
                <p:grpSpPr bwMode="auto">
                  <a:xfrm rot="1353540">
                    <a:off x="156" y="50"/>
                    <a:ext cx="742" cy="186"/>
                    <a:chOff x="0" y="0"/>
                    <a:chExt cx="1118" cy="279"/>
                  </a:xfrm>
                </p:grpSpPr>
                <p:sp>
                  <p:nvSpPr>
                    <p:cNvPr id="655" name="AutoShape 193"/>
                    <p:cNvSpPr>
                      <a:spLocks noChangeArrowheads="1"/>
                    </p:cNvSpPr>
                    <p:nvPr/>
                  </p:nvSpPr>
                  <p:spPr bwMode="auto">
                    <a:xfrm rot="5263130">
                      <a:off x="290" y="-29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vert="eaVert" wrap="none" anchor="ctr"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endParaRPr kumimoji="0" lang="zh-CN" altLang="en-US" sz="16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</a:endParaRPr>
                    </a:p>
                  </p:txBody>
                </p:sp>
                <p:sp>
                  <p:nvSpPr>
                    <p:cNvPr id="656" name="AutoShape 194"/>
                    <p:cNvSpPr>
                      <a:spLocks noChangeArrowheads="1"/>
                    </p:cNvSpPr>
                    <p:nvPr/>
                  </p:nvSpPr>
                  <p:spPr bwMode="auto">
                    <a:xfrm rot="6078281">
                      <a:off x="426" y="-29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vert="eaVert" wrap="none" anchor="ctr"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endParaRPr kumimoji="0" lang="zh-CN" altLang="en-US" sz="16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</a:endParaRPr>
                    </a:p>
                  </p:txBody>
                </p:sp>
                <p:sp>
                  <p:nvSpPr>
                    <p:cNvPr id="657" name="AutoShape 195"/>
                    <p:cNvSpPr>
                      <a:spLocks noChangeArrowheads="1"/>
                    </p:cNvSpPr>
                    <p:nvPr/>
                  </p:nvSpPr>
                  <p:spPr bwMode="auto">
                    <a:xfrm rot="6373927">
                      <a:off x="502" y="-272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vert="eaVert" wrap="none" anchor="ctr"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endParaRPr kumimoji="0" lang="zh-CN" altLang="en-US" sz="16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</a:endParaRPr>
                    </a:p>
                  </p:txBody>
                </p:sp>
                <p:sp>
                  <p:nvSpPr>
                    <p:cNvPr id="658" name="AutoShape 196"/>
                    <p:cNvSpPr>
                      <a:spLocks noChangeArrowheads="1"/>
                    </p:cNvSpPr>
                    <p:nvPr/>
                  </p:nvSpPr>
                  <p:spPr bwMode="auto">
                    <a:xfrm rot="6906312">
                      <a:off x="592" y="-242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endParaRPr kumimoji="0" lang="zh-CN" altLang="en-US" sz="16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</a:endParaRPr>
                    </a:p>
                  </p:txBody>
                </p:sp>
              </p:grpSp>
            </p:grpSp>
          </p:grpSp>
          <p:grpSp>
            <p:nvGrpSpPr>
              <p:cNvPr id="604" name="Group 202"/>
              <p:cNvGrpSpPr>
                <a:grpSpLocks/>
              </p:cNvGrpSpPr>
              <p:nvPr/>
            </p:nvGrpSpPr>
            <p:grpSpPr bwMode="auto">
              <a:xfrm rot="-232145">
                <a:off x="380" y="64"/>
                <a:ext cx="961" cy="247"/>
                <a:chOff x="0" y="0"/>
                <a:chExt cx="992" cy="258"/>
              </a:xfrm>
            </p:grpSpPr>
            <p:grpSp>
              <p:nvGrpSpPr>
                <p:cNvPr id="605" name="Group 203"/>
                <p:cNvGrpSpPr>
                  <a:grpSpLocks/>
                </p:cNvGrpSpPr>
                <p:nvPr/>
              </p:nvGrpSpPr>
              <p:grpSpPr bwMode="auto">
                <a:xfrm rot="513316">
                  <a:off x="0" y="0"/>
                  <a:ext cx="962" cy="234"/>
                  <a:chOff x="0" y="0"/>
                  <a:chExt cx="962" cy="234"/>
                </a:xfrm>
              </p:grpSpPr>
              <p:grpSp>
                <p:nvGrpSpPr>
                  <p:cNvPr id="629" name="Group 204"/>
                  <p:cNvGrpSpPr>
                    <a:grpSpLocks/>
                  </p:cNvGrpSpPr>
                  <p:nvPr/>
                </p:nvGrpSpPr>
                <p:grpSpPr bwMode="auto">
                  <a:xfrm rot="-9970459" flipH="1" flipV="1">
                    <a:off x="0" y="0"/>
                    <a:ext cx="962" cy="234"/>
                    <a:chOff x="0" y="0"/>
                    <a:chExt cx="898" cy="236"/>
                  </a:xfrm>
                </p:grpSpPr>
                <p:grpSp>
                  <p:nvGrpSpPr>
                    <p:cNvPr id="641" name="Group 205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0" y="0"/>
                      <a:ext cx="742" cy="186"/>
                      <a:chOff x="0" y="0"/>
                      <a:chExt cx="1118" cy="279"/>
                    </a:xfrm>
                  </p:grpSpPr>
                  <p:sp>
                    <p:nvSpPr>
                      <p:cNvPr id="647" name="AutoShape 201"/>
                      <p:cNvSpPr>
                        <a:spLocks noChangeArrowheads="1"/>
                      </p:cNvSpPr>
                      <p:nvPr/>
                    </p:nvSpPr>
                    <p:spPr bwMode="auto">
                      <a:xfrm rot="5263130">
                        <a:off x="290" y="-294"/>
                        <a:ext cx="227" cy="816"/>
                      </a:xfrm>
                      <a:prstGeom prst="moon">
                        <a:avLst>
                          <a:gd name="adj" fmla="val 49773"/>
                        </a:avLst>
                      </a:prstGeom>
                      <a:solidFill>
                        <a:srgbClr val="FFFFFF">
                          <a:alpha val="3999"/>
                        </a:srgb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rot="10800000" vert="eaVert" wrap="none" anchor="ctr"/>
                      <a:lstStyle/>
                      <a:p>
                        <a:pPr marL="0" marR="0" lvl="0" indent="0" algn="ctr" defTabSz="91440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 typeface="Arial" pitchFamily="34" charset="0"/>
                          <a:buNone/>
                          <a:tabLst/>
                          <a:defRPr/>
                        </a:pPr>
                        <a:endParaRPr kumimoji="0" lang="zh-CN" altLang="en-US" sz="1600" b="0" i="0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</a:endParaRPr>
                      </a:p>
                    </p:txBody>
                  </p:sp>
                  <p:sp>
                    <p:nvSpPr>
                      <p:cNvPr id="648" name="AutoShape 202"/>
                      <p:cNvSpPr>
                        <a:spLocks noChangeArrowheads="1"/>
                      </p:cNvSpPr>
                      <p:nvPr/>
                    </p:nvSpPr>
                    <p:spPr bwMode="auto">
                      <a:xfrm rot="6078281">
                        <a:off x="426" y="-294"/>
                        <a:ext cx="227" cy="816"/>
                      </a:xfrm>
                      <a:prstGeom prst="moon">
                        <a:avLst>
                          <a:gd name="adj" fmla="val 49773"/>
                        </a:avLst>
                      </a:prstGeom>
                      <a:solidFill>
                        <a:srgbClr val="FFFFFF">
                          <a:alpha val="3999"/>
                        </a:srgb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rot="10800000" vert="eaVert" wrap="none" anchor="ctr"/>
                      <a:lstStyle/>
                      <a:p>
                        <a:pPr marL="0" marR="0" lvl="0" indent="0" algn="ctr" defTabSz="91440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 typeface="Arial" pitchFamily="34" charset="0"/>
                          <a:buNone/>
                          <a:tabLst/>
                          <a:defRPr/>
                        </a:pPr>
                        <a:endParaRPr kumimoji="0" lang="zh-CN" altLang="en-US" sz="1600" b="0" i="0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</a:endParaRPr>
                      </a:p>
                    </p:txBody>
                  </p:sp>
                  <p:sp>
                    <p:nvSpPr>
                      <p:cNvPr id="649" name="AutoShape 203"/>
                      <p:cNvSpPr>
                        <a:spLocks noChangeArrowheads="1"/>
                      </p:cNvSpPr>
                      <p:nvPr/>
                    </p:nvSpPr>
                    <p:spPr bwMode="auto">
                      <a:xfrm rot="6373927">
                        <a:off x="502" y="-272"/>
                        <a:ext cx="227" cy="816"/>
                      </a:xfrm>
                      <a:prstGeom prst="moon">
                        <a:avLst>
                          <a:gd name="adj" fmla="val 49773"/>
                        </a:avLst>
                      </a:prstGeom>
                      <a:solidFill>
                        <a:srgbClr val="FFFFFF">
                          <a:alpha val="3999"/>
                        </a:srgb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rot="10800000" vert="eaVert" wrap="none" anchor="ctr"/>
                      <a:lstStyle/>
                      <a:p>
                        <a:pPr marL="0" marR="0" lvl="0" indent="0" algn="ctr" defTabSz="91440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 typeface="Arial" pitchFamily="34" charset="0"/>
                          <a:buNone/>
                          <a:tabLst/>
                          <a:defRPr/>
                        </a:pPr>
                        <a:endParaRPr kumimoji="0" lang="zh-CN" altLang="en-US" sz="1600" b="0" i="0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</a:endParaRPr>
                      </a:p>
                    </p:txBody>
                  </p:sp>
                  <p:sp>
                    <p:nvSpPr>
                      <p:cNvPr id="650" name="AutoShape 204"/>
                      <p:cNvSpPr>
                        <a:spLocks noChangeArrowheads="1"/>
                      </p:cNvSpPr>
                      <p:nvPr/>
                    </p:nvSpPr>
                    <p:spPr bwMode="auto">
                      <a:xfrm rot="6906312">
                        <a:off x="592" y="-242"/>
                        <a:ext cx="227" cy="816"/>
                      </a:xfrm>
                      <a:prstGeom prst="moon">
                        <a:avLst>
                          <a:gd name="adj" fmla="val 49773"/>
                        </a:avLst>
                      </a:prstGeom>
                      <a:solidFill>
                        <a:srgbClr val="FFFFFF">
                          <a:alpha val="3999"/>
                        </a:srgb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rot="10800000" vert="eaVert" wrap="none" anchor="ctr"/>
                      <a:lstStyle/>
                      <a:p>
                        <a:pPr marL="0" marR="0" lvl="0" indent="0" algn="ctr" defTabSz="91440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 typeface="Arial" pitchFamily="34" charset="0"/>
                          <a:buNone/>
                          <a:tabLst/>
                          <a:defRPr/>
                        </a:pPr>
                        <a:endParaRPr kumimoji="0" lang="zh-CN" altLang="en-US" sz="1600" b="0" i="0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</a:endParaRPr>
                      </a:p>
                    </p:txBody>
                  </p:sp>
                </p:grpSp>
                <p:grpSp>
                  <p:nvGrpSpPr>
                    <p:cNvPr id="642" name="Group 210"/>
                    <p:cNvGrpSpPr>
                      <a:grpSpLocks/>
                    </p:cNvGrpSpPr>
                    <p:nvPr/>
                  </p:nvGrpSpPr>
                  <p:grpSpPr bwMode="auto">
                    <a:xfrm rot="1353540">
                      <a:off x="156" y="50"/>
                      <a:ext cx="742" cy="186"/>
                      <a:chOff x="0" y="0"/>
                      <a:chExt cx="1118" cy="279"/>
                    </a:xfrm>
                  </p:grpSpPr>
                  <p:sp>
                    <p:nvSpPr>
                      <p:cNvPr id="643" name="AutoShape 206"/>
                      <p:cNvSpPr>
                        <a:spLocks noChangeArrowheads="1"/>
                      </p:cNvSpPr>
                      <p:nvPr/>
                    </p:nvSpPr>
                    <p:spPr bwMode="auto">
                      <a:xfrm rot="5263130">
                        <a:off x="290" y="-294"/>
                        <a:ext cx="227" cy="816"/>
                      </a:xfrm>
                      <a:prstGeom prst="moon">
                        <a:avLst>
                          <a:gd name="adj" fmla="val 49773"/>
                        </a:avLst>
                      </a:prstGeom>
                      <a:solidFill>
                        <a:srgbClr val="FFFFFF">
                          <a:alpha val="3999"/>
                        </a:srgb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rot="10800000" vert="eaVert" wrap="none" anchor="ctr"/>
                      <a:lstStyle/>
                      <a:p>
                        <a:pPr marL="0" marR="0" lvl="0" indent="0" algn="ctr" defTabSz="91440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 typeface="Arial" pitchFamily="34" charset="0"/>
                          <a:buNone/>
                          <a:tabLst/>
                          <a:defRPr/>
                        </a:pPr>
                        <a:endParaRPr kumimoji="0" lang="zh-CN" altLang="en-US" sz="1600" b="0" i="0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</a:endParaRPr>
                      </a:p>
                    </p:txBody>
                  </p:sp>
                  <p:sp>
                    <p:nvSpPr>
                      <p:cNvPr id="644" name="AutoShape 207"/>
                      <p:cNvSpPr>
                        <a:spLocks noChangeArrowheads="1"/>
                      </p:cNvSpPr>
                      <p:nvPr/>
                    </p:nvSpPr>
                    <p:spPr bwMode="auto">
                      <a:xfrm rot="6078281">
                        <a:off x="426" y="-294"/>
                        <a:ext cx="227" cy="816"/>
                      </a:xfrm>
                      <a:prstGeom prst="moon">
                        <a:avLst>
                          <a:gd name="adj" fmla="val 49773"/>
                        </a:avLst>
                      </a:prstGeom>
                      <a:solidFill>
                        <a:srgbClr val="FFFFFF">
                          <a:alpha val="3999"/>
                        </a:srgb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rot="10800000" wrap="none" anchor="ctr"/>
                      <a:lstStyle/>
                      <a:p>
                        <a:pPr marL="0" marR="0" lvl="0" indent="0" algn="ctr" defTabSz="91440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 typeface="Arial" pitchFamily="34" charset="0"/>
                          <a:buNone/>
                          <a:tabLst/>
                          <a:defRPr/>
                        </a:pPr>
                        <a:endParaRPr kumimoji="0" lang="zh-CN" altLang="en-US" sz="1600" b="0" i="0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</a:endParaRPr>
                      </a:p>
                    </p:txBody>
                  </p:sp>
                  <p:sp>
                    <p:nvSpPr>
                      <p:cNvPr id="645" name="AutoShape 208"/>
                      <p:cNvSpPr>
                        <a:spLocks noChangeArrowheads="1"/>
                      </p:cNvSpPr>
                      <p:nvPr/>
                    </p:nvSpPr>
                    <p:spPr bwMode="auto">
                      <a:xfrm rot="6373927">
                        <a:off x="502" y="-272"/>
                        <a:ext cx="227" cy="816"/>
                      </a:xfrm>
                      <a:prstGeom prst="moon">
                        <a:avLst>
                          <a:gd name="adj" fmla="val 49773"/>
                        </a:avLst>
                      </a:prstGeom>
                      <a:solidFill>
                        <a:srgbClr val="FFFFFF">
                          <a:alpha val="3999"/>
                        </a:srgb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rot="10800000" wrap="none" anchor="ctr"/>
                      <a:lstStyle/>
                      <a:p>
                        <a:pPr marL="0" marR="0" lvl="0" indent="0" algn="ctr" defTabSz="91440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 typeface="Arial" pitchFamily="34" charset="0"/>
                          <a:buNone/>
                          <a:tabLst/>
                          <a:defRPr/>
                        </a:pPr>
                        <a:endParaRPr kumimoji="0" lang="zh-CN" altLang="en-US" sz="1600" b="0" i="0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</a:endParaRPr>
                      </a:p>
                    </p:txBody>
                  </p:sp>
                  <p:sp>
                    <p:nvSpPr>
                      <p:cNvPr id="646" name="AutoShape 209"/>
                      <p:cNvSpPr>
                        <a:spLocks noChangeArrowheads="1"/>
                      </p:cNvSpPr>
                      <p:nvPr/>
                    </p:nvSpPr>
                    <p:spPr bwMode="auto">
                      <a:xfrm rot="6906312">
                        <a:off x="592" y="-242"/>
                        <a:ext cx="227" cy="816"/>
                      </a:xfrm>
                      <a:prstGeom prst="moon">
                        <a:avLst>
                          <a:gd name="adj" fmla="val 49773"/>
                        </a:avLst>
                      </a:prstGeom>
                      <a:solidFill>
                        <a:srgbClr val="FFFFFF">
                          <a:alpha val="3999"/>
                        </a:srgb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rot="10800000" wrap="none" anchor="ctr"/>
                      <a:lstStyle/>
                      <a:p>
                        <a:pPr marL="0" marR="0" lvl="0" indent="0" algn="ctr" defTabSz="91440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 typeface="Arial" pitchFamily="34" charset="0"/>
                          <a:buNone/>
                          <a:tabLst/>
                          <a:defRPr/>
                        </a:pPr>
                        <a:endParaRPr kumimoji="0" lang="zh-CN" altLang="en-US" sz="1600" b="0" i="0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</a:endParaRPr>
                      </a:p>
                    </p:txBody>
                  </p:sp>
                </p:grpSp>
              </p:grpSp>
              <p:grpSp>
                <p:nvGrpSpPr>
                  <p:cNvPr id="630" name="Group 215"/>
                  <p:cNvGrpSpPr>
                    <a:grpSpLocks/>
                  </p:cNvGrpSpPr>
                  <p:nvPr/>
                </p:nvGrpSpPr>
                <p:grpSpPr bwMode="auto">
                  <a:xfrm rot="-9970459" flipH="1" flipV="1">
                    <a:off x="83" y="26"/>
                    <a:ext cx="788" cy="191"/>
                    <a:chOff x="0" y="0"/>
                    <a:chExt cx="898" cy="236"/>
                  </a:xfrm>
                </p:grpSpPr>
                <p:grpSp>
                  <p:nvGrpSpPr>
                    <p:cNvPr id="631" name="Group 216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0" y="0"/>
                      <a:ext cx="742" cy="186"/>
                      <a:chOff x="0" y="0"/>
                      <a:chExt cx="1118" cy="279"/>
                    </a:xfrm>
                  </p:grpSpPr>
                  <p:sp>
                    <p:nvSpPr>
                      <p:cNvPr id="637" name="AutoShape 212"/>
                      <p:cNvSpPr>
                        <a:spLocks noChangeArrowheads="1"/>
                      </p:cNvSpPr>
                      <p:nvPr/>
                    </p:nvSpPr>
                    <p:spPr bwMode="auto">
                      <a:xfrm rot="5263130">
                        <a:off x="290" y="-294"/>
                        <a:ext cx="227" cy="816"/>
                      </a:xfrm>
                      <a:prstGeom prst="moon">
                        <a:avLst>
                          <a:gd name="adj" fmla="val 49773"/>
                        </a:avLst>
                      </a:prstGeom>
                      <a:solidFill>
                        <a:srgbClr val="FFFFFF">
                          <a:alpha val="3999"/>
                        </a:srgb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rot="10800000" vert="eaVert" wrap="none" anchor="ctr"/>
                      <a:lstStyle/>
                      <a:p>
                        <a:pPr marL="0" marR="0" lvl="0" indent="0" algn="ctr" defTabSz="91440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 typeface="Arial" pitchFamily="34" charset="0"/>
                          <a:buNone/>
                          <a:tabLst/>
                          <a:defRPr/>
                        </a:pPr>
                        <a:endParaRPr kumimoji="0" lang="zh-CN" altLang="en-US" sz="1600" b="0" i="0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</a:endParaRPr>
                      </a:p>
                    </p:txBody>
                  </p:sp>
                  <p:sp>
                    <p:nvSpPr>
                      <p:cNvPr id="638" name="AutoShape 213"/>
                      <p:cNvSpPr>
                        <a:spLocks noChangeArrowheads="1"/>
                      </p:cNvSpPr>
                      <p:nvPr/>
                    </p:nvSpPr>
                    <p:spPr bwMode="auto">
                      <a:xfrm rot="6078281">
                        <a:off x="426" y="-294"/>
                        <a:ext cx="227" cy="816"/>
                      </a:xfrm>
                      <a:prstGeom prst="moon">
                        <a:avLst>
                          <a:gd name="adj" fmla="val 49773"/>
                        </a:avLst>
                      </a:prstGeom>
                      <a:solidFill>
                        <a:srgbClr val="FFFFFF">
                          <a:alpha val="3999"/>
                        </a:srgb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rot="10800000" vert="eaVert" wrap="none" anchor="ctr"/>
                      <a:lstStyle/>
                      <a:p>
                        <a:pPr marL="0" marR="0" lvl="0" indent="0" algn="ctr" defTabSz="91440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 typeface="Arial" pitchFamily="34" charset="0"/>
                          <a:buNone/>
                          <a:tabLst/>
                          <a:defRPr/>
                        </a:pPr>
                        <a:endParaRPr kumimoji="0" lang="zh-CN" altLang="en-US" sz="1600" b="0" i="0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</a:endParaRPr>
                      </a:p>
                    </p:txBody>
                  </p:sp>
                  <p:sp>
                    <p:nvSpPr>
                      <p:cNvPr id="639" name="AutoShape 214"/>
                      <p:cNvSpPr>
                        <a:spLocks noChangeArrowheads="1"/>
                      </p:cNvSpPr>
                      <p:nvPr/>
                    </p:nvSpPr>
                    <p:spPr bwMode="auto">
                      <a:xfrm rot="6373927">
                        <a:off x="502" y="-272"/>
                        <a:ext cx="227" cy="816"/>
                      </a:xfrm>
                      <a:prstGeom prst="moon">
                        <a:avLst>
                          <a:gd name="adj" fmla="val 49773"/>
                        </a:avLst>
                      </a:prstGeom>
                      <a:solidFill>
                        <a:srgbClr val="FFFFFF">
                          <a:alpha val="3999"/>
                        </a:srgb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rot="10800000" vert="eaVert" wrap="none" anchor="ctr"/>
                      <a:lstStyle/>
                      <a:p>
                        <a:pPr marL="0" marR="0" lvl="0" indent="0" algn="ctr" defTabSz="91440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 typeface="Arial" pitchFamily="34" charset="0"/>
                          <a:buNone/>
                          <a:tabLst/>
                          <a:defRPr/>
                        </a:pPr>
                        <a:endParaRPr kumimoji="0" lang="zh-CN" altLang="en-US" sz="1600" b="0" i="0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</a:endParaRPr>
                      </a:p>
                    </p:txBody>
                  </p:sp>
                  <p:sp>
                    <p:nvSpPr>
                      <p:cNvPr id="640" name="AutoShape 215"/>
                      <p:cNvSpPr>
                        <a:spLocks noChangeArrowheads="1"/>
                      </p:cNvSpPr>
                      <p:nvPr/>
                    </p:nvSpPr>
                    <p:spPr bwMode="auto">
                      <a:xfrm rot="6906312">
                        <a:off x="592" y="-242"/>
                        <a:ext cx="227" cy="816"/>
                      </a:xfrm>
                      <a:prstGeom prst="moon">
                        <a:avLst>
                          <a:gd name="adj" fmla="val 49773"/>
                        </a:avLst>
                      </a:prstGeom>
                      <a:solidFill>
                        <a:srgbClr val="FFFFFF">
                          <a:alpha val="3999"/>
                        </a:srgb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rot="10800000" vert="eaVert" wrap="none" anchor="ctr"/>
                      <a:lstStyle/>
                      <a:p>
                        <a:pPr marL="0" marR="0" lvl="0" indent="0" algn="ctr" defTabSz="91440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 typeface="Arial" pitchFamily="34" charset="0"/>
                          <a:buNone/>
                          <a:tabLst/>
                          <a:defRPr/>
                        </a:pPr>
                        <a:endParaRPr kumimoji="0" lang="zh-CN" altLang="en-US" sz="1600" b="0" i="0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</a:endParaRPr>
                      </a:p>
                    </p:txBody>
                  </p:sp>
                </p:grpSp>
                <p:grpSp>
                  <p:nvGrpSpPr>
                    <p:cNvPr id="632" name="Group 221"/>
                    <p:cNvGrpSpPr>
                      <a:grpSpLocks/>
                    </p:cNvGrpSpPr>
                    <p:nvPr/>
                  </p:nvGrpSpPr>
                  <p:grpSpPr bwMode="auto">
                    <a:xfrm rot="1353540">
                      <a:off x="156" y="50"/>
                      <a:ext cx="742" cy="186"/>
                      <a:chOff x="0" y="0"/>
                      <a:chExt cx="1118" cy="279"/>
                    </a:xfrm>
                  </p:grpSpPr>
                  <p:sp>
                    <p:nvSpPr>
                      <p:cNvPr id="633" name="AutoShape 217"/>
                      <p:cNvSpPr>
                        <a:spLocks noChangeArrowheads="1"/>
                      </p:cNvSpPr>
                      <p:nvPr/>
                    </p:nvSpPr>
                    <p:spPr bwMode="auto">
                      <a:xfrm rot="5263130">
                        <a:off x="290" y="-294"/>
                        <a:ext cx="227" cy="816"/>
                      </a:xfrm>
                      <a:prstGeom prst="moon">
                        <a:avLst>
                          <a:gd name="adj" fmla="val 49773"/>
                        </a:avLst>
                      </a:prstGeom>
                      <a:solidFill>
                        <a:srgbClr val="FFFFFF">
                          <a:alpha val="3999"/>
                        </a:srgb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rot="10800000" vert="eaVert" wrap="none" anchor="ctr"/>
                      <a:lstStyle/>
                      <a:p>
                        <a:pPr marL="0" marR="0" lvl="0" indent="0" algn="ctr" defTabSz="91440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 typeface="Arial" pitchFamily="34" charset="0"/>
                          <a:buNone/>
                          <a:tabLst/>
                          <a:defRPr/>
                        </a:pPr>
                        <a:endParaRPr kumimoji="0" lang="zh-CN" altLang="en-US" sz="1600" b="0" i="0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</a:endParaRPr>
                      </a:p>
                    </p:txBody>
                  </p:sp>
                  <p:sp>
                    <p:nvSpPr>
                      <p:cNvPr id="634" name="AutoShape 218"/>
                      <p:cNvSpPr>
                        <a:spLocks noChangeArrowheads="1"/>
                      </p:cNvSpPr>
                      <p:nvPr/>
                    </p:nvSpPr>
                    <p:spPr bwMode="auto">
                      <a:xfrm rot="6078281">
                        <a:off x="426" y="-294"/>
                        <a:ext cx="227" cy="816"/>
                      </a:xfrm>
                      <a:prstGeom prst="moon">
                        <a:avLst>
                          <a:gd name="adj" fmla="val 49773"/>
                        </a:avLst>
                      </a:prstGeom>
                      <a:solidFill>
                        <a:srgbClr val="FFFFFF">
                          <a:alpha val="3999"/>
                        </a:srgb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rot="10800000" wrap="none" anchor="ctr"/>
                      <a:lstStyle/>
                      <a:p>
                        <a:pPr marL="0" marR="0" lvl="0" indent="0" algn="ctr" defTabSz="91440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 typeface="Arial" pitchFamily="34" charset="0"/>
                          <a:buNone/>
                          <a:tabLst/>
                          <a:defRPr/>
                        </a:pPr>
                        <a:endParaRPr kumimoji="0" lang="zh-CN" altLang="en-US" sz="1600" b="0" i="0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</a:endParaRPr>
                      </a:p>
                    </p:txBody>
                  </p:sp>
                  <p:sp>
                    <p:nvSpPr>
                      <p:cNvPr id="635" name="AutoShape 219"/>
                      <p:cNvSpPr>
                        <a:spLocks noChangeArrowheads="1"/>
                      </p:cNvSpPr>
                      <p:nvPr/>
                    </p:nvSpPr>
                    <p:spPr bwMode="auto">
                      <a:xfrm rot="6373927">
                        <a:off x="502" y="-272"/>
                        <a:ext cx="227" cy="816"/>
                      </a:xfrm>
                      <a:prstGeom prst="moon">
                        <a:avLst>
                          <a:gd name="adj" fmla="val 49773"/>
                        </a:avLst>
                      </a:prstGeom>
                      <a:solidFill>
                        <a:srgbClr val="FFFFFF">
                          <a:alpha val="3999"/>
                        </a:srgb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rot="10800000" wrap="none" anchor="ctr"/>
                      <a:lstStyle/>
                      <a:p>
                        <a:pPr marL="0" marR="0" lvl="0" indent="0" algn="ctr" defTabSz="91440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 typeface="Arial" pitchFamily="34" charset="0"/>
                          <a:buNone/>
                          <a:tabLst/>
                          <a:defRPr/>
                        </a:pPr>
                        <a:endParaRPr kumimoji="0" lang="zh-CN" altLang="en-US" sz="1600" b="0" i="0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</a:endParaRPr>
                      </a:p>
                    </p:txBody>
                  </p:sp>
                  <p:sp>
                    <p:nvSpPr>
                      <p:cNvPr id="636" name="AutoShape 220"/>
                      <p:cNvSpPr>
                        <a:spLocks noChangeArrowheads="1"/>
                      </p:cNvSpPr>
                      <p:nvPr/>
                    </p:nvSpPr>
                    <p:spPr bwMode="auto">
                      <a:xfrm rot="6906312">
                        <a:off x="592" y="-242"/>
                        <a:ext cx="227" cy="816"/>
                      </a:xfrm>
                      <a:prstGeom prst="moon">
                        <a:avLst>
                          <a:gd name="adj" fmla="val 49773"/>
                        </a:avLst>
                      </a:prstGeom>
                      <a:solidFill>
                        <a:srgbClr val="FFFFFF">
                          <a:alpha val="3999"/>
                        </a:srgb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rot="10800000" wrap="none" anchor="ctr"/>
                      <a:lstStyle/>
                      <a:p>
                        <a:pPr marL="0" marR="0" lvl="0" indent="0" algn="ctr" defTabSz="91440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 typeface="Arial" pitchFamily="34" charset="0"/>
                          <a:buNone/>
                          <a:tabLst/>
                          <a:defRPr/>
                        </a:pPr>
                        <a:endParaRPr kumimoji="0" lang="zh-CN" altLang="en-US" sz="1600" b="0" i="0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</a:endParaRPr>
                      </a:p>
                    </p:txBody>
                  </p:sp>
                </p:grpSp>
              </p:grpSp>
            </p:grpSp>
            <p:grpSp>
              <p:nvGrpSpPr>
                <p:cNvPr id="606" name="Group 226"/>
                <p:cNvGrpSpPr>
                  <a:grpSpLocks/>
                </p:cNvGrpSpPr>
                <p:nvPr/>
              </p:nvGrpSpPr>
              <p:grpSpPr bwMode="auto">
                <a:xfrm rot="513316">
                  <a:off x="30" y="24"/>
                  <a:ext cx="962" cy="234"/>
                  <a:chOff x="0" y="0"/>
                  <a:chExt cx="962" cy="234"/>
                </a:xfrm>
              </p:grpSpPr>
              <p:grpSp>
                <p:nvGrpSpPr>
                  <p:cNvPr id="607" name="Group 227"/>
                  <p:cNvGrpSpPr>
                    <a:grpSpLocks/>
                  </p:cNvGrpSpPr>
                  <p:nvPr/>
                </p:nvGrpSpPr>
                <p:grpSpPr bwMode="auto">
                  <a:xfrm rot="-9970459" flipH="1" flipV="1">
                    <a:off x="0" y="0"/>
                    <a:ext cx="962" cy="234"/>
                    <a:chOff x="0" y="0"/>
                    <a:chExt cx="898" cy="236"/>
                  </a:xfrm>
                </p:grpSpPr>
                <p:grpSp>
                  <p:nvGrpSpPr>
                    <p:cNvPr id="619" name="Group 228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0" y="0"/>
                      <a:ext cx="742" cy="186"/>
                      <a:chOff x="0" y="0"/>
                      <a:chExt cx="1118" cy="279"/>
                    </a:xfrm>
                  </p:grpSpPr>
                  <p:sp>
                    <p:nvSpPr>
                      <p:cNvPr id="625" name="AutoShape 224"/>
                      <p:cNvSpPr>
                        <a:spLocks noChangeArrowheads="1"/>
                      </p:cNvSpPr>
                      <p:nvPr/>
                    </p:nvSpPr>
                    <p:spPr bwMode="auto">
                      <a:xfrm rot="5263130">
                        <a:off x="290" y="-294"/>
                        <a:ext cx="227" cy="816"/>
                      </a:xfrm>
                      <a:prstGeom prst="moon">
                        <a:avLst>
                          <a:gd name="adj" fmla="val 49773"/>
                        </a:avLst>
                      </a:prstGeom>
                      <a:solidFill>
                        <a:srgbClr val="FFFFFF">
                          <a:alpha val="1999"/>
                        </a:srgb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rot="10800000" vert="eaVert" wrap="none" anchor="ctr"/>
                      <a:lstStyle/>
                      <a:p>
                        <a:pPr marL="0" marR="0" lvl="0" indent="0" algn="ctr" defTabSz="91440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 typeface="Arial" pitchFamily="34" charset="0"/>
                          <a:buNone/>
                          <a:tabLst/>
                          <a:defRPr/>
                        </a:pPr>
                        <a:endParaRPr kumimoji="0" lang="zh-CN" altLang="en-US" sz="1600" b="0" i="0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</a:endParaRPr>
                      </a:p>
                    </p:txBody>
                  </p:sp>
                  <p:sp>
                    <p:nvSpPr>
                      <p:cNvPr id="626" name="AutoShape 225"/>
                      <p:cNvSpPr>
                        <a:spLocks noChangeArrowheads="1"/>
                      </p:cNvSpPr>
                      <p:nvPr/>
                    </p:nvSpPr>
                    <p:spPr bwMode="auto">
                      <a:xfrm rot="6078281">
                        <a:off x="426" y="-294"/>
                        <a:ext cx="227" cy="816"/>
                      </a:xfrm>
                      <a:prstGeom prst="moon">
                        <a:avLst>
                          <a:gd name="adj" fmla="val 49773"/>
                        </a:avLst>
                      </a:prstGeom>
                      <a:solidFill>
                        <a:srgbClr val="FFFFFF">
                          <a:alpha val="1999"/>
                        </a:srgb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rot="10800000" vert="eaVert" wrap="none" anchor="ctr"/>
                      <a:lstStyle/>
                      <a:p>
                        <a:pPr marL="0" marR="0" lvl="0" indent="0" algn="ctr" defTabSz="91440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 typeface="Arial" pitchFamily="34" charset="0"/>
                          <a:buNone/>
                          <a:tabLst/>
                          <a:defRPr/>
                        </a:pPr>
                        <a:endParaRPr kumimoji="0" lang="zh-CN" altLang="en-US" sz="1600" b="0" i="0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</a:endParaRPr>
                      </a:p>
                    </p:txBody>
                  </p:sp>
                  <p:sp>
                    <p:nvSpPr>
                      <p:cNvPr id="627" name="AutoShape 226"/>
                      <p:cNvSpPr>
                        <a:spLocks noChangeArrowheads="1"/>
                      </p:cNvSpPr>
                      <p:nvPr/>
                    </p:nvSpPr>
                    <p:spPr bwMode="auto">
                      <a:xfrm rot="6373927">
                        <a:off x="502" y="-272"/>
                        <a:ext cx="227" cy="816"/>
                      </a:xfrm>
                      <a:prstGeom prst="moon">
                        <a:avLst>
                          <a:gd name="adj" fmla="val 49773"/>
                        </a:avLst>
                      </a:prstGeom>
                      <a:solidFill>
                        <a:srgbClr val="FFFFFF">
                          <a:alpha val="1999"/>
                        </a:srgb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rot="10800000" vert="eaVert" wrap="none" anchor="ctr"/>
                      <a:lstStyle/>
                      <a:p>
                        <a:pPr marL="0" marR="0" lvl="0" indent="0" algn="ctr" defTabSz="91440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 typeface="Arial" pitchFamily="34" charset="0"/>
                          <a:buNone/>
                          <a:tabLst/>
                          <a:defRPr/>
                        </a:pPr>
                        <a:endParaRPr kumimoji="0" lang="zh-CN" altLang="en-US" sz="1600" b="0" i="0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</a:endParaRPr>
                      </a:p>
                    </p:txBody>
                  </p:sp>
                  <p:sp>
                    <p:nvSpPr>
                      <p:cNvPr id="628" name="AutoShape 227"/>
                      <p:cNvSpPr>
                        <a:spLocks noChangeArrowheads="1"/>
                      </p:cNvSpPr>
                      <p:nvPr/>
                    </p:nvSpPr>
                    <p:spPr bwMode="auto">
                      <a:xfrm rot="6906312">
                        <a:off x="592" y="-242"/>
                        <a:ext cx="227" cy="816"/>
                      </a:xfrm>
                      <a:prstGeom prst="moon">
                        <a:avLst>
                          <a:gd name="adj" fmla="val 49773"/>
                        </a:avLst>
                      </a:prstGeom>
                      <a:solidFill>
                        <a:srgbClr val="FFFFFF">
                          <a:alpha val="1999"/>
                        </a:srgb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rot="10800000" vert="eaVert" wrap="none" anchor="ctr"/>
                      <a:lstStyle/>
                      <a:p>
                        <a:pPr marL="0" marR="0" lvl="0" indent="0" algn="ctr" defTabSz="91440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 typeface="Arial" pitchFamily="34" charset="0"/>
                          <a:buNone/>
                          <a:tabLst/>
                          <a:defRPr/>
                        </a:pPr>
                        <a:endParaRPr kumimoji="0" lang="zh-CN" altLang="en-US" sz="1600" b="0" i="0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</a:endParaRPr>
                      </a:p>
                    </p:txBody>
                  </p:sp>
                </p:grpSp>
                <p:grpSp>
                  <p:nvGrpSpPr>
                    <p:cNvPr id="620" name="Group 233"/>
                    <p:cNvGrpSpPr>
                      <a:grpSpLocks/>
                    </p:cNvGrpSpPr>
                    <p:nvPr/>
                  </p:nvGrpSpPr>
                  <p:grpSpPr bwMode="auto">
                    <a:xfrm rot="1353540">
                      <a:off x="156" y="50"/>
                      <a:ext cx="742" cy="186"/>
                      <a:chOff x="0" y="0"/>
                      <a:chExt cx="1118" cy="279"/>
                    </a:xfrm>
                  </p:grpSpPr>
                  <p:sp>
                    <p:nvSpPr>
                      <p:cNvPr id="621" name="AutoShape 229"/>
                      <p:cNvSpPr>
                        <a:spLocks noChangeArrowheads="1"/>
                      </p:cNvSpPr>
                      <p:nvPr/>
                    </p:nvSpPr>
                    <p:spPr bwMode="auto">
                      <a:xfrm rot="5263130">
                        <a:off x="290" y="-294"/>
                        <a:ext cx="227" cy="816"/>
                      </a:xfrm>
                      <a:prstGeom prst="moon">
                        <a:avLst>
                          <a:gd name="adj" fmla="val 49773"/>
                        </a:avLst>
                      </a:prstGeom>
                      <a:solidFill>
                        <a:srgbClr val="FFFFFF">
                          <a:alpha val="1999"/>
                        </a:srgb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rot="10800000" vert="eaVert" wrap="none" anchor="ctr"/>
                      <a:lstStyle/>
                      <a:p>
                        <a:pPr marL="0" marR="0" lvl="0" indent="0" algn="ctr" defTabSz="91440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 typeface="Arial" pitchFamily="34" charset="0"/>
                          <a:buNone/>
                          <a:tabLst/>
                          <a:defRPr/>
                        </a:pPr>
                        <a:endParaRPr kumimoji="0" lang="zh-CN" altLang="en-US" sz="1600" b="0" i="0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</a:endParaRPr>
                      </a:p>
                    </p:txBody>
                  </p:sp>
                  <p:sp>
                    <p:nvSpPr>
                      <p:cNvPr id="622" name="AutoShape 230"/>
                      <p:cNvSpPr>
                        <a:spLocks noChangeArrowheads="1"/>
                      </p:cNvSpPr>
                      <p:nvPr/>
                    </p:nvSpPr>
                    <p:spPr bwMode="auto">
                      <a:xfrm rot="6078281">
                        <a:off x="426" y="-294"/>
                        <a:ext cx="227" cy="816"/>
                      </a:xfrm>
                      <a:prstGeom prst="moon">
                        <a:avLst>
                          <a:gd name="adj" fmla="val 49773"/>
                        </a:avLst>
                      </a:prstGeom>
                      <a:solidFill>
                        <a:srgbClr val="FFFFFF">
                          <a:alpha val="1999"/>
                        </a:srgb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rot="10800000" wrap="none" anchor="ctr"/>
                      <a:lstStyle/>
                      <a:p>
                        <a:pPr marL="0" marR="0" lvl="0" indent="0" algn="ctr" defTabSz="91440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 typeface="Arial" pitchFamily="34" charset="0"/>
                          <a:buNone/>
                          <a:tabLst/>
                          <a:defRPr/>
                        </a:pPr>
                        <a:endParaRPr kumimoji="0" lang="zh-CN" altLang="en-US" sz="1600" b="0" i="0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</a:endParaRPr>
                      </a:p>
                    </p:txBody>
                  </p:sp>
                  <p:sp>
                    <p:nvSpPr>
                      <p:cNvPr id="623" name="AutoShape 231"/>
                      <p:cNvSpPr>
                        <a:spLocks noChangeArrowheads="1"/>
                      </p:cNvSpPr>
                      <p:nvPr/>
                    </p:nvSpPr>
                    <p:spPr bwMode="auto">
                      <a:xfrm rot="6373927">
                        <a:off x="502" y="-272"/>
                        <a:ext cx="227" cy="816"/>
                      </a:xfrm>
                      <a:prstGeom prst="moon">
                        <a:avLst>
                          <a:gd name="adj" fmla="val 49773"/>
                        </a:avLst>
                      </a:prstGeom>
                      <a:solidFill>
                        <a:srgbClr val="FFFFFF">
                          <a:alpha val="1999"/>
                        </a:srgb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rot="10800000" wrap="none" anchor="ctr"/>
                      <a:lstStyle/>
                      <a:p>
                        <a:pPr marL="0" marR="0" lvl="0" indent="0" algn="ctr" defTabSz="91440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 typeface="Arial" pitchFamily="34" charset="0"/>
                          <a:buNone/>
                          <a:tabLst/>
                          <a:defRPr/>
                        </a:pPr>
                        <a:endParaRPr kumimoji="0" lang="zh-CN" altLang="en-US" sz="1600" b="0" i="0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</a:endParaRPr>
                      </a:p>
                    </p:txBody>
                  </p:sp>
                  <p:sp>
                    <p:nvSpPr>
                      <p:cNvPr id="624" name="AutoShape 232"/>
                      <p:cNvSpPr>
                        <a:spLocks noChangeArrowheads="1"/>
                      </p:cNvSpPr>
                      <p:nvPr/>
                    </p:nvSpPr>
                    <p:spPr bwMode="auto">
                      <a:xfrm rot="6906312">
                        <a:off x="592" y="-242"/>
                        <a:ext cx="227" cy="816"/>
                      </a:xfrm>
                      <a:prstGeom prst="moon">
                        <a:avLst>
                          <a:gd name="adj" fmla="val 49773"/>
                        </a:avLst>
                      </a:prstGeom>
                      <a:solidFill>
                        <a:srgbClr val="FFFFFF">
                          <a:alpha val="1999"/>
                        </a:srgb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rot="10800000" wrap="none" anchor="ctr"/>
                      <a:lstStyle/>
                      <a:p>
                        <a:pPr marL="0" marR="0" lvl="0" indent="0" algn="ctr" defTabSz="91440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 typeface="Arial" pitchFamily="34" charset="0"/>
                          <a:buNone/>
                          <a:tabLst/>
                          <a:defRPr/>
                        </a:pPr>
                        <a:endParaRPr kumimoji="0" lang="zh-CN" altLang="en-US" sz="1600" b="0" i="0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</a:endParaRPr>
                      </a:p>
                    </p:txBody>
                  </p:sp>
                </p:grpSp>
              </p:grpSp>
              <p:grpSp>
                <p:nvGrpSpPr>
                  <p:cNvPr id="608" name="Group 238"/>
                  <p:cNvGrpSpPr>
                    <a:grpSpLocks/>
                  </p:cNvGrpSpPr>
                  <p:nvPr/>
                </p:nvGrpSpPr>
                <p:grpSpPr bwMode="auto">
                  <a:xfrm rot="-9970459" flipH="1" flipV="1">
                    <a:off x="83" y="26"/>
                    <a:ext cx="788" cy="191"/>
                    <a:chOff x="0" y="0"/>
                    <a:chExt cx="898" cy="236"/>
                  </a:xfrm>
                </p:grpSpPr>
                <p:grpSp>
                  <p:nvGrpSpPr>
                    <p:cNvPr id="609" name="Group 239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0" y="0"/>
                      <a:ext cx="742" cy="186"/>
                      <a:chOff x="0" y="0"/>
                      <a:chExt cx="1118" cy="279"/>
                    </a:xfrm>
                  </p:grpSpPr>
                  <p:sp>
                    <p:nvSpPr>
                      <p:cNvPr id="615" name="AutoShape 235"/>
                      <p:cNvSpPr>
                        <a:spLocks noChangeArrowheads="1"/>
                      </p:cNvSpPr>
                      <p:nvPr/>
                    </p:nvSpPr>
                    <p:spPr bwMode="auto">
                      <a:xfrm rot="5263130">
                        <a:off x="290" y="-294"/>
                        <a:ext cx="227" cy="816"/>
                      </a:xfrm>
                      <a:prstGeom prst="moon">
                        <a:avLst>
                          <a:gd name="adj" fmla="val 49773"/>
                        </a:avLst>
                      </a:prstGeom>
                      <a:solidFill>
                        <a:srgbClr val="FFFFFF">
                          <a:alpha val="1999"/>
                        </a:srgb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rot="10800000" vert="eaVert" wrap="none" anchor="ctr"/>
                      <a:lstStyle/>
                      <a:p>
                        <a:pPr marL="0" marR="0" lvl="0" indent="0" algn="ctr" defTabSz="91440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 typeface="Arial" pitchFamily="34" charset="0"/>
                          <a:buNone/>
                          <a:tabLst/>
                          <a:defRPr/>
                        </a:pPr>
                        <a:endParaRPr kumimoji="0" lang="zh-CN" altLang="en-US" sz="1600" b="0" i="0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</a:endParaRPr>
                      </a:p>
                    </p:txBody>
                  </p:sp>
                  <p:sp>
                    <p:nvSpPr>
                      <p:cNvPr id="616" name="AutoShape 236"/>
                      <p:cNvSpPr>
                        <a:spLocks noChangeArrowheads="1"/>
                      </p:cNvSpPr>
                      <p:nvPr/>
                    </p:nvSpPr>
                    <p:spPr bwMode="auto">
                      <a:xfrm rot="6078281">
                        <a:off x="426" y="-294"/>
                        <a:ext cx="227" cy="816"/>
                      </a:xfrm>
                      <a:prstGeom prst="moon">
                        <a:avLst>
                          <a:gd name="adj" fmla="val 49773"/>
                        </a:avLst>
                      </a:prstGeom>
                      <a:solidFill>
                        <a:srgbClr val="FFFFFF">
                          <a:alpha val="1999"/>
                        </a:srgb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rot="10800000" vert="eaVert" wrap="none" anchor="ctr"/>
                      <a:lstStyle/>
                      <a:p>
                        <a:pPr marL="0" marR="0" lvl="0" indent="0" algn="ctr" defTabSz="91440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 typeface="Arial" pitchFamily="34" charset="0"/>
                          <a:buNone/>
                          <a:tabLst/>
                          <a:defRPr/>
                        </a:pPr>
                        <a:endParaRPr kumimoji="0" lang="zh-CN" altLang="en-US" sz="1600" b="0" i="0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</a:endParaRPr>
                      </a:p>
                    </p:txBody>
                  </p:sp>
                  <p:sp>
                    <p:nvSpPr>
                      <p:cNvPr id="617" name="AutoShape 237"/>
                      <p:cNvSpPr>
                        <a:spLocks noChangeArrowheads="1"/>
                      </p:cNvSpPr>
                      <p:nvPr/>
                    </p:nvSpPr>
                    <p:spPr bwMode="auto">
                      <a:xfrm rot="6373927">
                        <a:off x="502" y="-272"/>
                        <a:ext cx="227" cy="816"/>
                      </a:xfrm>
                      <a:prstGeom prst="moon">
                        <a:avLst>
                          <a:gd name="adj" fmla="val 49773"/>
                        </a:avLst>
                      </a:prstGeom>
                      <a:solidFill>
                        <a:srgbClr val="FFFFFF">
                          <a:alpha val="1999"/>
                        </a:srgb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rot="10800000" vert="eaVert" wrap="none" anchor="ctr"/>
                      <a:lstStyle/>
                      <a:p>
                        <a:pPr marL="0" marR="0" lvl="0" indent="0" algn="ctr" defTabSz="91440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 typeface="Arial" pitchFamily="34" charset="0"/>
                          <a:buNone/>
                          <a:tabLst/>
                          <a:defRPr/>
                        </a:pPr>
                        <a:endParaRPr kumimoji="0" lang="zh-CN" altLang="en-US" sz="1600" b="0" i="0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</a:endParaRPr>
                      </a:p>
                    </p:txBody>
                  </p:sp>
                  <p:sp>
                    <p:nvSpPr>
                      <p:cNvPr id="618" name="AutoShape 238"/>
                      <p:cNvSpPr>
                        <a:spLocks noChangeArrowheads="1"/>
                      </p:cNvSpPr>
                      <p:nvPr/>
                    </p:nvSpPr>
                    <p:spPr bwMode="auto">
                      <a:xfrm rot="6906312">
                        <a:off x="592" y="-242"/>
                        <a:ext cx="227" cy="816"/>
                      </a:xfrm>
                      <a:prstGeom prst="moon">
                        <a:avLst>
                          <a:gd name="adj" fmla="val 49773"/>
                        </a:avLst>
                      </a:prstGeom>
                      <a:solidFill>
                        <a:srgbClr val="FFFFFF">
                          <a:alpha val="1999"/>
                        </a:srgb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rot="10800000" vert="eaVert" wrap="none" anchor="ctr"/>
                      <a:lstStyle/>
                      <a:p>
                        <a:pPr marL="0" marR="0" lvl="0" indent="0" algn="ctr" defTabSz="91440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 typeface="Arial" pitchFamily="34" charset="0"/>
                          <a:buNone/>
                          <a:tabLst/>
                          <a:defRPr/>
                        </a:pPr>
                        <a:endParaRPr kumimoji="0" lang="zh-CN" altLang="en-US" sz="1600" b="0" i="0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</a:endParaRPr>
                      </a:p>
                    </p:txBody>
                  </p:sp>
                </p:grpSp>
                <p:grpSp>
                  <p:nvGrpSpPr>
                    <p:cNvPr id="610" name="Group 244"/>
                    <p:cNvGrpSpPr>
                      <a:grpSpLocks/>
                    </p:cNvGrpSpPr>
                    <p:nvPr/>
                  </p:nvGrpSpPr>
                  <p:grpSpPr bwMode="auto">
                    <a:xfrm rot="1353540">
                      <a:off x="156" y="50"/>
                      <a:ext cx="742" cy="186"/>
                      <a:chOff x="0" y="0"/>
                      <a:chExt cx="1118" cy="279"/>
                    </a:xfrm>
                  </p:grpSpPr>
                  <p:sp>
                    <p:nvSpPr>
                      <p:cNvPr id="611" name="AutoShape 240"/>
                      <p:cNvSpPr>
                        <a:spLocks noChangeArrowheads="1"/>
                      </p:cNvSpPr>
                      <p:nvPr/>
                    </p:nvSpPr>
                    <p:spPr bwMode="auto">
                      <a:xfrm rot="5263130">
                        <a:off x="290" y="-294"/>
                        <a:ext cx="227" cy="816"/>
                      </a:xfrm>
                      <a:prstGeom prst="moon">
                        <a:avLst>
                          <a:gd name="adj" fmla="val 49773"/>
                        </a:avLst>
                      </a:prstGeom>
                      <a:solidFill>
                        <a:srgbClr val="FFFFFF">
                          <a:alpha val="1999"/>
                        </a:srgb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rot="10800000" vert="eaVert" wrap="none" anchor="ctr"/>
                      <a:lstStyle/>
                      <a:p>
                        <a:pPr marL="0" marR="0" lvl="0" indent="0" algn="ctr" defTabSz="91440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 typeface="Arial" pitchFamily="34" charset="0"/>
                          <a:buNone/>
                          <a:tabLst/>
                          <a:defRPr/>
                        </a:pPr>
                        <a:endParaRPr kumimoji="0" lang="zh-CN" altLang="en-US" sz="1600" b="0" i="0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</a:endParaRPr>
                      </a:p>
                    </p:txBody>
                  </p:sp>
                  <p:sp>
                    <p:nvSpPr>
                      <p:cNvPr id="612" name="AutoShape 241"/>
                      <p:cNvSpPr>
                        <a:spLocks noChangeArrowheads="1"/>
                      </p:cNvSpPr>
                      <p:nvPr/>
                    </p:nvSpPr>
                    <p:spPr bwMode="auto">
                      <a:xfrm rot="6078281">
                        <a:off x="426" y="-294"/>
                        <a:ext cx="227" cy="816"/>
                      </a:xfrm>
                      <a:prstGeom prst="moon">
                        <a:avLst>
                          <a:gd name="adj" fmla="val 49773"/>
                        </a:avLst>
                      </a:prstGeom>
                      <a:solidFill>
                        <a:srgbClr val="FFFFFF">
                          <a:alpha val="1999"/>
                        </a:srgb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rot="10800000" wrap="none" anchor="ctr"/>
                      <a:lstStyle/>
                      <a:p>
                        <a:pPr marL="0" marR="0" lvl="0" indent="0" algn="ctr" defTabSz="91440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 typeface="Arial" pitchFamily="34" charset="0"/>
                          <a:buNone/>
                          <a:tabLst/>
                          <a:defRPr/>
                        </a:pPr>
                        <a:endParaRPr kumimoji="0" lang="zh-CN" altLang="en-US" sz="1600" b="0" i="0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</a:endParaRPr>
                      </a:p>
                    </p:txBody>
                  </p:sp>
                  <p:sp>
                    <p:nvSpPr>
                      <p:cNvPr id="613" name="AutoShape 242"/>
                      <p:cNvSpPr>
                        <a:spLocks noChangeArrowheads="1"/>
                      </p:cNvSpPr>
                      <p:nvPr/>
                    </p:nvSpPr>
                    <p:spPr bwMode="auto">
                      <a:xfrm rot="6373927">
                        <a:off x="502" y="-272"/>
                        <a:ext cx="227" cy="816"/>
                      </a:xfrm>
                      <a:prstGeom prst="moon">
                        <a:avLst>
                          <a:gd name="adj" fmla="val 49773"/>
                        </a:avLst>
                      </a:prstGeom>
                      <a:solidFill>
                        <a:srgbClr val="FFFFFF">
                          <a:alpha val="1999"/>
                        </a:srgb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rot="10800000" wrap="none" anchor="ctr"/>
                      <a:lstStyle/>
                      <a:p>
                        <a:pPr marL="0" marR="0" lvl="0" indent="0" algn="ctr" defTabSz="91440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 typeface="Arial" pitchFamily="34" charset="0"/>
                          <a:buNone/>
                          <a:tabLst/>
                          <a:defRPr/>
                        </a:pPr>
                        <a:endParaRPr kumimoji="0" lang="zh-CN" altLang="en-US" sz="1600" b="0" i="0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</a:endParaRPr>
                      </a:p>
                    </p:txBody>
                  </p:sp>
                  <p:sp>
                    <p:nvSpPr>
                      <p:cNvPr id="614" name="AutoShape 243"/>
                      <p:cNvSpPr>
                        <a:spLocks noChangeArrowheads="1"/>
                      </p:cNvSpPr>
                      <p:nvPr/>
                    </p:nvSpPr>
                    <p:spPr bwMode="auto">
                      <a:xfrm rot="6906312">
                        <a:off x="592" y="-242"/>
                        <a:ext cx="227" cy="816"/>
                      </a:xfrm>
                      <a:prstGeom prst="moon">
                        <a:avLst>
                          <a:gd name="adj" fmla="val 49773"/>
                        </a:avLst>
                      </a:prstGeom>
                      <a:solidFill>
                        <a:srgbClr val="FFFFFF">
                          <a:alpha val="1999"/>
                        </a:srgb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rot="10800000" wrap="none" anchor="ctr"/>
                      <a:lstStyle/>
                      <a:p>
                        <a:pPr marL="0" marR="0" lvl="0" indent="0" algn="ctr" defTabSz="91440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 typeface="Arial" pitchFamily="34" charset="0"/>
                          <a:buNone/>
                          <a:tabLst/>
                          <a:defRPr/>
                        </a:pPr>
                        <a:endParaRPr kumimoji="0" lang="zh-CN" altLang="en-US" sz="1600" b="0" i="0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</a:endParaRPr>
                      </a:p>
                    </p:txBody>
                  </p:sp>
                </p:grpSp>
              </p:grpSp>
            </p:grpSp>
          </p:grpSp>
        </p:grpSp>
        <p:sp>
          <p:nvSpPr>
            <p:cNvPr id="673" name="Text Box 23"/>
            <p:cNvSpPr txBox="1">
              <a:spLocks noChangeArrowheads="1"/>
            </p:cNvSpPr>
            <p:nvPr/>
          </p:nvSpPr>
          <p:spPr bwMode="auto">
            <a:xfrm>
              <a:off x="2500313" y="2544291"/>
              <a:ext cx="5000625" cy="396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457200" indent="-457200">
                <a:spcBef>
                  <a:spcPct val="50000"/>
                </a:spcBef>
                <a:buClr>
                  <a:srgbClr val="000000"/>
                </a:buClr>
                <a:buFont typeface="Arial" pitchFamily="34" charset="0"/>
                <a:buNone/>
              </a:pPr>
              <a:r>
                <a:rPr lang="zh-CN" altLang="en-US" sz="2000">
                  <a:solidFill>
                    <a:srgbClr val="000000"/>
                  </a:solidFill>
                  <a:latin typeface="黑体" pitchFamily="49" charset="-122"/>
                  <a:ea typeface="黑体" pitchFamily="49" charset="-122"/>
                </a:rPr>
                <a:t>此处添加目录标题</a:t>
              </a:r>
              <a:endParaRPr lang="en-US" sz="2000">
                <a:solidFill>
                  <a:srgbClr val="000000"/>
                </a:solidFill>
                <a:latin typeface="黑体" pitchFamily="49" charset="-122"/>
                <a:ea typeface="黑体" pitchFamily="49" charset="-122"/>
              </a:endParaRPr>
            </a:p>
          </p:txBody>
        </p:sp>
        <p:sp>
          <p:nvSpPr>
            <p:cNvPr id="674" name="Text Box 23"/>
            <p:cNvSpPr txBox="1">
              <a:spLocks noChangeArrowheads="1"/>
            </p:cNvSpPr>
            <p:nvPr/>
          </p:nvSpPr>
          <p:spPr bwMode="auto">
            <a:xfrm>
              <a:off x="2500313" y="3333278"/>
              <a:ext cx="5000625" cy="396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457200" indent="-457200">
                <a:spcBef>
                  <a:spcPct val="50000"/>
                </a:spcBef>
                <a:buClr>
                  <a:srgbClr val="000000"/>
                </a:buClr>
                <a:buFont typeface="Arial" pitchFamily="34" charset="0"/>
                <a:buNone/>
              </a:pPr>
              <a:r>
                <a:rPr lang="zh-CN" altLang="en-US" sz="2000">
                  <a:solidFill>
                    <a:srgbClr val="000000"/>
                  </a:solidFill>
                  <a:latin typeface="黑体" pitchFamily="49" charset="-122"/>
                  <a:ea typeface="黑体" pitchFamily="49" charset="-122"/>
                </a:rPr>
                <a:t>此处添加目录标题</a:t>
              </a:r>
              <a:endParaRPr lang="en-US" sz="2000">
                <a:solidFill>
                  <a:srgbClr val="000000"/>
                </a:solidFill>
                <a:latin typeface="黑体" pitchFamily="49" charset="-122"/>
                <a:ea typeface="黑体" pitchFamily="49" charset="-122"/>
              </a:endParaRPr>
            </a:p>
          </p:txBody>
        </p:sp>
        <p:sp>
          <p:nvSpPr>
            <p:cNvPr id="675" name="Text Box 23"/>
            <p:cNvSpPr txBox="1">
              <a:spLocks noChangeArrowheads="1"/>
            </p:cNvSpPr>
            <p:nvPr/>
          </p:nvSpPr>
          <p:spPr bwMode="auto">
            <a:xfrm>
              <a:off x="2500313" y="4127028"/>
              <a:ext cx="5000625" cy="396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457200" indent="-457200">
                <a:spcBef>
                  <a:spcPct val="50000"/>
                </a:spcBef>
                <a:buClr>
                  <a:srgbClr val="000000"/>
                </a:buClr>
                <a:buFont typeface="Arial" pitchFamily="34" charset="0"/>
                <a:buNone/>
              </a:pPr>
              <a:r>
                <a:rPr lang="zh-CN" altLang="en-US" sz="2000">
                  <a:solidFill>
                    <a:srgbClr val="000000"/>
                  </a:solidFill>
                  <a:latin typeface="黑体" pitchFamily="49" charset="-122"/>
                  <a:ea typeface="黑体" pitchFamily="49" charset="-122"/>
                </a:rPr>
                <a:t>此处添加目录标题</a:t>
              </a:r>
              <a:endParaRPr lang="en-US" sz="2000">
                <a:solidFill>
                  <a:srgbClr val="000000"/>
                </a:solidFill>
                <a:latin typeface="黑体" pitchFamily="49" charset="-122"/>
                <a:ea typeface="黑体" pitchFamily="49" charset="-122"/>
              </a:endParaRPr>
            </a:p>
          </p:txBody>
        </p:sp>
        <p:grpSp>
          <p:nvGrpSpPr>
            <p:cNvPr id="676" name="Group 252"/>
            <p:cNvGrpSpPr>
              <a:grpSpLocks/>
            </p:cNvGrpSpPr>
            <p:nvPr/>
          </p:nvGrpSpPr>
          <p:grpSpPr bwMode="auto">
            <a:xfrm>
              <a:off x="1797050" y="4819178"/>
              <a:ext cx="731838" cy="554038"/>
              <a:chOff x="0" y="0"/>
              <a:chExt cx="1358" cy="1030"/>
            </a:xfrm>
          </p:grpSpPr>
          <p:sp>
            <p:nvSpPr>
              <p:cNvPr id="677" name="Oval 101"/>
              <p:cNvSpPr>
                <a:spLocks noChangeArrowheads="1"/>
              </p:cNvSpPr>
              <p:nvPr/>
            </p:nvSpPr>
            <p:spPr bwMode="auto">
              <a:xfrm>
                <a:off x="118" y="0"/>
                <a:ext cx="1022" cy="1030"/>
              </a:xfrm>
              <a:prstGeom prst="ellipse">
                <a:avLst/>
              </a:prstGeom>
              <a:solidFill>
                <a:srgbClr val="E8AC04"/>
              </a:solidFill>
              <a:ln w="28575" cmpd="sng">
                <a:solidFill>
                  <a:srgbClr val="EAEAEA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itchFamily="34" charset="0"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grpSp>
            <p:nvGrpSpPr>
              <p:cNvPr id="678" name="Group 254"/>
              <p:cNvGrpSpPr>
                <a:grpSpLocks/>
              </p:cNvGrpSpPr>
              <p:nvPr/>
            </p:nvGrpSpPr>
            <p:grpSpPr bwMode="auto">
              <a:xfrm rot="10082854">
                <a:off x="-4" y="742"/>
                <a:ext cx="934" cy="228"/>
                <a:chOff x="0" y="0"/>
                <a:chExt cx="963" cy="234"/>
              </a:xfrm>
            </p:grpSpPr>
            <p:grpSp>
              <p:nvGrpSpPr>
                <p:cNvPr id="726" name="Group 255"/>
                <p:cNvGrpSpPr>
                  <a:grpSpLocks/>
                </p:cNvGrpSpPr>
                <p:nvPr/>
              </p:nvGrpSpPr>
              <p:grpSpPr bwMode="auto">
                <a:xfrm rot="-9970459" flipH="1" flipV="1">
                  <a:off x="0" y="0"/>
                  <a:ext cx="963" cy="234"/>
                  <a:chOff x="0" y="0"/>
                  <a:chExt cx="899" cy="236"/>
                </a:xfrm>
              </p:grpSpPr>
              <p:grpSp>
                <p:nvGrpSpPr>
                  <p:cNvPr id="738" name="Group 256"/>
                  <p:cNvGrpSpPr>
                    <a:grpSpLocks/>
                  </p:cNvGrpSpPr>
                  <p:nvPr/>
                </p:nvGrpSpPr>
                <p:grpSpPr bwMode="auto">
                  <a:xfrm>
                    <a:off x="0" y="0"/>
                    <a:ext cx="742" cy="186"/>
                    <a:chOff x="0" y="0"/>
                    <a:chExt cx="1118" cy="279"/>
                  </a:xfrm>
                </p:grpSpPr>
                <p:sp>
                  <p:nvSpPr>
                    <p:cNvPr id="744" name="AutoShape 105"/>
                    <p:cNvSpPr>
                      <a:spLocks noChangeArrowheads="1"/>
                    </p:cNvSpPr>
                    <p:nvPr/>
                  </p:nvSpPr>
                  <p:spPr bwMode="auto">
                    <a:xfrm rot="5263130">
                      <a:off x="290" y="-29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vert="eaVert" wrap="none" anchor="ctr"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endParaRPr kumimoji="0" lang="zh-CN" altLang="en-US" sz="16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</a:endParaRPr>
                    </a:p>
                  </p:txBody>
                </p:sp>
                <p:sp>
                  <p:nvSpPr>
                    <p:cNvPr id="745" name="AutoShape 106"/>
                    <p:cNvSpPr>
                      <a:spLocks noChangeArrowheads="1"/>
                    </p:cNvSpPr>
                    <p:nvPr/>
                  </p:nvSpPr>
                  <p:spPr bwMode="auto">
                    <a:xfrm rot="6078281">
                      <a:off x="426" y="-29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vert="eaVert" wrap="none" anchor="ctr"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endParaRPr kumimoji="0" lang="zh-CN" altLang="en-US" sz="16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</a:endParaRPr>
                    </a:p>
                  </p:txBody>
                </p:sp>
                <p:sp>
                  <p:nvSpPr>
                    <p:cNvPr id="746" name="AutoShape 107"/>
                    <p:cNvSpPr>
                      <a:spLocks noChangeArrowheads="1"/>
                    </p:cNvSpPr>
                    <p:nvPr/>
                  </p:nvSpPr>
                  <p:spPr bwMode="auto">
                    <a:xfrm rot="6373927">
                      <a:off x="502" y="-272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vert="eaVert" wrap="none" anchor="ctr"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endParaRPr kumimoji="0" lang="zh-CN" altLang="en-US" sz="16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</a:endParaRPr>
                    </a:p>
                  </p:txBody>
                </p:sp>
                <p:sp>
                  <p:nvSpPr>
                    <p:cNvPr id="747" name="AutoShape 108"/>
                    <p:cNvSpPr>
                      <a:spLocks noChangeArrowheads="1"/>
                    </p:cNvSpPr>
                    <p:nvPr/>
                  </p:nvSpPr>
                  <p:spPr bwMode="auto">
                    <a:xfrm rot="6906312">
                      <a:off x="592" y="-242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vert="eaVert" wrap="none" anchor="ctr"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endParaRPr kumimoji="0" lang="zh-CN" altLang="en-US" sz="16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</a:endParaRPr>
                    </a:p>
                  </p:txBody>
                </p:sp>
              </p:grpSp>
              <p:grpSp>
                <p:nvGrpSpPr>
                  <p:cNvPr id="739" name="Group 261"/>
                  <p:cNvGrpSpPr>
                    <a:grpSpLocks/>
                  </p:cNvGrpSpPr>
                  <p:nvPr/>
                </p:nvGrpSpPr>
                <p:grpSpPr bwMode="auto">
                  <a:xfrm rot="1353540">
                    <a:off x="157" y="50"/>
                    <a:ext cx="742" cy="186"/>
                    <a:chOff x="0" y="0"/>
                    <a:chExt cx="1118" cy="279"/>
                  </a:xfrm>
                </p:grpSpPr>
                <p:sp>
                  <p:nvSpPr>
                    <p:cNvPr id="740" name="AutoShape 110"/>
                    <p:cNvSpPr>
                      <a:spLocks noChangeArrowheads="1"/>
                    </p:cNvSpPr>
                    <p:nvPr/>
                  </p:nvSpPr>
                  <p:spPr bwMode="auto">
                    <a:xfrm rot="5263130">
                      <a:off x="290" y="-29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vert="eaVert" wrap="none" anchor="ctr"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endParaRPr kumimoji="0" lang="zh-CN" altLang="en-US" sz="16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</a:endParaRPr>
                    </a:p>
                  </p:txBody>
                </p:sp>
                <p:sp>
                  <p:nvSpPr>
                    <p:cNvPr id="741" name="AutoShape 111"/>
                    <p:cNvSpPr>
                      <a:spLocks noChangeArrowheads="1"/>
                    </p:cNvSpPr>
                    <p:nvPr/>
                  </p:nvSpPr>
                  <p:spPr bwMode="auto">
                    <a:xfrm rot="6078281">
                      <a:off x="426" y="-29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vert="eaVert" wrap="none" anchor="ctr"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endParaRPr kumimoji="0" lang="zh-CN" altLang="en-US" sz="16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</a:endParaRPr>
                    </a:p>
                  </p:txBody>
                </p:sp>
                <p:sp>
                  <p:nvSpPr>
                    <p:cNvPr id="742" name="AutoShape 112"/>
                    <p:cNvSpPr>
                      <a:spLocks noChangeArrowheads="1"/>
                    </p:cNvSpPr>
                    <p:nvPr/>
                  </p:nvSpPr>
                  <p:spPr bwMode="auto">
                    <a:xfrm rot="6373927">
                      <a:off x="502" y="-272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vert="eaVert" wrap="none" anchor="ctr"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endParaRPr kumimoji="0" lang="zh-CN" altLang="en-US" sz="16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</a:endParaRPr>
                    </a:p>
                  </p:txBody>
                </p:sp>
                <p:sp>
                  <p:nvSpPr>
                    <p:cNvPr id="743" name="AutoShape 113"/>
                    <p:cNvSpPr>
                      <a:spLocks noChangeArrowheads="1"/>
                    </p:cNvSpPr>
                    <p:nvPr/>
                  </p:nvSpPr>
                  <p:spPr bwMode="auto">
                    <a:xfrm rot="6906312">
                      <a:off x="592" y="-242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endParaRPr kumimoji="0" lang="zh-CN" altLang="en-US" sz="16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</a:endParaRPr>
                    </a:p>
                  </p:txBody>
                </p:sp>
              </p:grpSp>
            </p:grpSp>
            <p:grpSp>
              <p:nvGrpSpPr>
                <p:cNvPr id="727" name="Group 266"/>
                <p:cNvGrpSpPr>
                  <a:grpSpLocks/>
                </p:cNvGrpSpPr>
                <p:nvPr/>
              </p:nvGrpSpPr>
              <p:grpSpPr bwMode="auto">
                <a:xfrm rot="-9970459" flipH="1" flipV="1">
                  <a:off x="83" y="26"/>
                  <a:ext cx="789" cy="191"/>
                  <a:chOff x="0" y="0"/>
                  <a:chExt cx="899" cy="236"/>
                </a:xfrm>
              </p:grpSpPr>
              <p:grpSp>
                <p:nvGrpSpPr>
                  <p:cNvPr id="728" name="Group 267"/>
                  <p:cNvGrpSpPr>
                    <a:grpSpLocks/>
                  </p:cNvGrpSpPr>
                  <p:nvPr/>
                </p:nvGrpSpPr>
                <p:grpSpPr bwMode="auto">
                  <a:xfrm>
                    <a:off x="0" y="0"/>
                    <a:ext cx="742" cy="186"/>
                    <a:chOff x="0" y="0"/>
                    <a:chExt cx="1118" cy="279"/>
                  </a:xfrm>
                </p:grpSpPr>
                <p:sp>
                  <p:nvSpPr>
                    <p:cNvPr id="734" name="AutoShape 116"/>
                    <p:cNvSpPr>
                      <a:spLocks noChangeArrowheads="1"/>
                    </p:cNvSpPr>
                    <p:nvPr/>
                  </p:nvSpPr>
                  <p:spPr bwMode="auto">
                    <a:xfrm rot="5263130">
                      <a:off x="290" y="-29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vert="eaVert" wrap="none" anchor="ctr"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endParaRPr kumimoji="0" lang="zh-CN" altLang="en-US" sz="16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</a:endParaRPr>
                    </a:p>
                  </p:txBody>
                </p:sp>
                <p:sp>
                  <p:nvSpPr>
                    <p:cNvPr id="735" name="AutoShape 117"/>
                    <p:cNvSpPr>
                      <a:spLocks noChangeArrowheads="1"/>
                    </p:cNvSpPr>
                    <p:nvPr/>
                  </p:nvSpPr>
                  <p:spPr bwMode="auto">
                    <a:xfrm rot="6078281">
                      <a:off x="426" y="-29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vert="eaVert" wrap="none" anchor="ctr"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endParaRPr kumimoji="0" lang="zh-CN" altLang="en-US" sz="16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</a:endParaRPr>
                    </a:p>
                  </p:txBody>
                </p:sp>
                <p:sp>
                  <p:nvSpPr>
                    <p:cNvPr id="736" name="AutoShape 118"/>
                    <p:cNvSpPr>
                      <a:spLocks noChangeArrowheads="1"/>
                    </p:cNvSpPr>
                    <p:nvPr/>
                  </p:nvSpPr>
                  <p:spPr bwMode="auto">
                    <a:xfrm rot="6373927">
                      <a:off x="502" y="-272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vert="eaVert" wrap="none" anchor="ctr"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endParaRPr kumimoji="0" lang="zh-CN" altLang="en-US" sz="16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</a:endParaRPr>
                    </a:p>
                  </p:txBody>
                </p:sp>
                <p:sp>
                  <p:nvSpPr>
                    <p:cNvPr id="737" name="AutoShape 119"/>
                    <p:cNvSpPr>
                      <a:spLocks noChangeArrowheads="1"/>
                    </p:cNvSpPr>
                    <p:nvPr/>
                  </p:nvSpPr>
                  <p:spPr bwMode="auto">
                    <a:xfrm rot="6906312">
                      <a:off x="592" y="-242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vert="eaVert" wrap="none" anchor="ctr"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endParaRPr kumimoji="0" lang="zh-CN" altLang="en-US" sz="16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</a:endParaRPr>
                    </a:p>
                  </p:txBody>
                </p:sp>
              </p:grpSp>
              <p:grpSp>
                <p:nvGrpSpPr>
                  <p:cNvPr id="729" name="Group 272"/>
                  <p:cNvGrpSpPr>
                    <a:grpSpLocks/>
                  </p:cNvGrpSpPr>
                  <p:nvPr/>
                </p:nvGrpSpPr>
                <p:grpSpPr bwMode="auto">
                  <a:xfrm rot="1353540">
                    <a:off x="157" y="50"/>
                    <a:ext cx="742" cy="186"/>
                    <a:chOff x="0" y="0"/>
                    <a:chExt cx="1118" cy="279"/>
                  </a:xfrm>
                </p:grpSpPr>
                <p:sp>
                  <p:nvSpPr>
                    <p:cNvPr id="730" name="AutoShape 121"/>
                    <p:cNvSpPr>
                      <a:spLocks noChangeArrowheads="1"/>
                    </p:cNvSpPr>
                    <p:nvPr/>
                  </p:nvSpPr>
                  <p:spPr bwMode="auto">
                    <a:xfrm rot="5263130">
                      <a:off x="290" y="-29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vert="eaVert" wrap="none" anchor="ctr"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endParaRPr kumimoji="0" lang="zh-CN" altLang="en-US" sz="16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</a:endParaRPr>
                    </a:p>
                  </p:txBody>
                </p:sp>
                <p:sp>
                  <p:nvSpPr>
                    <p:cNvPr id="731" name="AutoShape 122"/>
                    <p:cNvSpPr>
                      <a:spLocks noChangeArrowheads="1"/>
                    </p:cNvSpPr>
                    <p:nvPr/>
                  </p:nvSpPr>
                  <p:spPr bwMode="auto">
                    <a:xfrm rot="6078281">
                      <a:off x="426" y="-29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vert="eaVert" wrap="none" anchor="ctr"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endParaRPr kumimoji="0" lang="zh-CN" altLang="en-US" sz="16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</a:endParaRPr>
                    </a:p>
                  </p:txBody>
                </p:sp>
                <p:sp>
                  <p:nvSpPr>
                    <p:cNvPr id="732" name="AutoShape 123"/>
                    <p:cNvSpPr>
                      <a:spLocks noChangeArrowheads="1"/>
                    </p:cNvSpPr>
                    <p:nvPr/>
                  </p:nvSpPr>
                  <p:spPr bwMode="auto">
                    <a:xfrm rot="6373927">
                      <a:off x="502" y="-272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vert="eaVert" wrap="none" anchor="ctr"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endParaRPr kumimoji="0" lang="zh-CN" altLang="en-US" sz="16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</a:endParaRPr>
                    </a:p>
                  </p:txBody>
                </p:sp>
                <p:sp>
                  <p:nvSpPr>
                    <p:cNvPr id="733" name="AutoShape 124"/>
                    <p:cNvSpPr>
                      <a:spLocks noChangeArrowheads="1"/>
                    </p:cNvSpPr>
                    <p:nvPr/>
                  </p:nvSpPr>
                  <p:spPr bwMode="auto">
                    <a:xfrm rot="6906312">
                      <a:off x="592" y="-242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endParaRPr kumimoji="0" lang="zh-CN" altLang="en-US" sz="16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</a:endParaRPr>
                    </a:p>
                  </p:txBody>
                </p:sp>
              </p:grpSp>
            </p:grpSp>
          </p:grpSp>
          <p:grpSp>
            <p:nvGrpSpPr>
              <p:cNvPr id="679" name="Group 277"/>
              <p:cNvGrpSpPr>
                <a:grpSpLocks/>
              </p:cNvGrpSpPr>
              <p:nvPr/>
            </p:nvGrpSpPr>
            <p:grpSpPr bwMode="auto">
              <a:xfrm rot="-232145">
                <a:off x="376" y="65"/>
                <a:ext cx="962" cy="247"/>
                <a:chOff x="0" y="0"/>
                <a:chExt cx="993" cy="258"/>
              </a:xfrm>
            </p:grpSpPr>
            <p:grpSp>
              <p:nvGrpSpPr>
                <p:cNvPr id="680" name="Group 278"/>
                <p:cNvGrpSpPr>
                  <a:grpSpLocks/>
                </p:cNvGrpSpPr>
                <p:nvPr/>
              </p:nvGrpSpPr>
              <p:grpSpPr bwMode="auto">
                <a:xfrm rot="513316">
                  <a:off x="0" y="0"/>
                  <a:ext cx="963" cy="234"/>
                  <a:chOff x="0" y="0"/>
                  <a:chExt cx="963" cy="234"/>
                </a:xfrm>
              </p:grpSpPr>
              <p:grpSp>
                <p:nvGrpSpPr>
                  <p:cNvPr id="704" name="Group 279"/>
                  <p:cNvGrpSpPr>
                    <a:grpSpLocks/>
                  </p:cNvGrpSpPr>
                  <p:nvPr/>
                </p:nvGrpSpPr>
                <p:grpSpPr bwMode="auto">
                  <a:xfrm rot="-9970459" flipH="1" flipV="1">
                    <a:off x="0" y="0"/>
                    <a:ext cx="963" cy="234"/>
                    <a:chOff x="0" y="0"/>
                    <a:chExt cx="899" cy="236"/>
                  </a:xfrm>
                </p:grpSpPr>
                <p:grpSp>
                  <p:nvGrpSpPr>
                    <p:cNvPr id="716" name="Group 280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0" y="0"/>
                      <a:ext cx="742" cy="186"/>
                      <a:chOff x="0" y="0"/>
                      <a:chExt cx="1118" cy="279"/>
                    </a:xfrm>
                  </p:grpSpPr>
                  <p:sp>
                    <p:nvSpPr>
                      <p:cNvPr id="722" name="AutoShape 129"/>
                      <p:cNvSpPr>
                        <a:spLocks noChangeArrowheads="1"/>
                      </p:cNvSpPr>
                      <p:nvPr/>
                    </p:nvSpPr>
                    <p:spPr bwMode="auto">
                      <a:xfrm rot="5263130">
                        <a:off x="290" y="-294"/>
                        <a:ext cx="227" cy="816"/>
                      </a:xfrm>
                      <a:prstGeom prst="moon">
                        <a:avLst>
                          <a:gd name="adj" fmla="val 49773"/>
                        </a:avLst>
                      </a:prstGeom>
                      <a:solidFill>
                        <a:srgbClr val="FFFFFF">
                          <a:alpha val="3999"/>
                        </a:srgb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rot="10800000" vert="eaVert" wrap="none" anchor="ctr"/>
                      <a:lstStyle/>
                      <a:p>
                        <a:pPr marL="0" marR="0" lvl="0" indent="0" algn="ctr" defTabSz="91440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 typeface="Arial" pitchFamily="34" charset="0"/>
                          <a:buNone/>
                          <a:tabLst/>
                          <a:defRPr/>
                        </a:pPr>
                        <a:endParaRPr kumimoji="0" lang="zh-CN" altLang="en-US" sz="1600" b="0" i="0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</a:endParaRPr>
                      </a:p>
                    </p:txBody>
                  </p:sp>
                  <p:sp>
                    <p:nvSpPr>
                      <p:cNvPr id="723" name="AutoShape 130"/>
                      <p:cNvSpPr>
                        <a:spLocks noChangeArrowheads="1"/>
                      </p:cNvSpPr>
                      <p:nvPr/>
                    </p:nvSpPr>
                    <p:spPr bwMode="auto">
                      <a:xfrm rot="6078281">
                        <a:off x="426" y="-294"/>
                        <a:ext cx="227" cy="816"/>
                      </a:xfrm>
                      <a:prstGeom prst="moon">
                        <a:avLst>
                          <a:gd name="adj" fmla="val 49773"/>
                        </a:avLst>
                      </a:prstGeom>
                      <a:solidFill>
                        <a:srgbClr val="FFFFFF">
                          <a:alpha val="3999"/>
                        </a:srgb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rot="10800000" vert="eaVert" wrap="none" anchor="ctr"/>
                      <a:lstStyle/>
                      <a:p>
                        <a:pPr marL="0" marR="0" lvl="0" indent="0" algn="ctr" defTabSz="91440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 typeface="Arial" pitchFamily="34" charset="0"/>
                          <a:buNone/>
                          <a:tabLst/>
                          <a:defRPr/>
                        </a:pPr>
                        <a:endParaRPr kumimoji="0" lang="zh-CN" altLang="en-US" sz="1600" b="0" i="0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</a:endParaRPr>
                      </a:p>
                    </p:txBody>
                  </p:sp>
                  <p:sp>
                    <p:nvSpPr>
                      <p:cNvPr id="724" name="AutoShape 131"/>
                      <p:cNvSpPr>
                        <a:spLocks noChangeArrowheads="1"/>
                      </p:cNvSpPr>
                      <p:nvPr/>
                    </p:nvSpPr>
                    <p:spPr bwMode="auto">
                      <a:xfrm rot="6373927">
                        <a:off x="502" y="-272"/>
                        <a:ext cx="227" cy="816"/>
                      </a:xfrm>
                      <a:prstGeom prst="moon">
                        <a:avLst>
                          <a:gd name="adj" fmla="val 49773"/>
                        </a:avLst>
                      </a:prstGeom>
                      <a:solidFill>
                        <a:srgbClr val="FFFFFF">
                          <a:alpha val="3999"/>
                        </a:srgb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rot="10800000" vert="eaVert" wrap="none" anchor="ctr"/>
                      <a:lstStyle/>
                      <a:p>
                        <a:pPr marL="0" marR="0" lvl="0" indent="0" algn="ctr" defTabSz="91440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 typeface="Arial" pitchFamily="34" charset="0"/>
                          <a:buNone/>
                          <a:tabLst/>
                          <a:defRPr/>
                        </a:pPr>
                        <a:endParaRPr kumimoji="0" lang="zh-CN" altLang="en-US" sz="1600" b="0" i="0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</a:endParaRPr>
                      </a:p>
                    </p:txBody>
                  </p:sp>
                  <p:sp>
                    <p:nvSpPr>
                      <p:cNvPr id="725" name="AutoShape 132"/>
                      <p:cNvSpPr>
                        <a:spLocks noChangeArrowheads="1"/>
                      </p:cNvSpPr>
                      <p:nvPr/>
                    </p:nvSpPr>
                    <p:spPr bwMode="auto">
                      <a:xfrm rot="6906312">
                        <a:off x="592" y="-242"/>
                        <a:ext cx="227" cy="816"/>
                      </a:xfrm>
                      <a:prstGeom prst="moon">
                        <a:avLst>
                          <a:gd name="adj" fmla="val 49773"/>
                        </a:avLst>
                      </a:prstGeom>
                      <a:solidFill>
                        <a:srgbClr val="FFFFFF">
                          <a:alpha val="3999"/>
                        </a:srgb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rot="10800000" vert="eaVert" wrap="none" anchor="ctr"/>
                      <a:lstStyle/>
                      <a:p>
                        <a:pPr marL="0" marR="0" lvl="0" indent="0" algn="ctr" defTabSz="91440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 typeface="Arial" pitchFamily="34" charset="0"/>
                          <a:buNone/>
                          <a:tabLst/>
                          <a:defRPr/>
                        </a:pPr>
                        <a:endParaRPr kumimoji="0" lang="zh-CN" altLang="en-US" sz="1600" b="0" i="0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</a:endParaRPr>
                      </a:p>
                    </p:txBody>
                  </p:sp>
                </p:grpSp>
                <p:grpSp>
                  <p:nvGrpSpPr>
                    <p:cNvPr id="717" name="Group 285"/>
                    <p:cNvGrpSpPr>
                      <a:grpSpLocks/>
                    </p:cNvGrpSpPr>
                    <p:nvPr/>
                  </p:nvGrpSpPr>
                  <p:grpSpPr bwMode="auto">
                    <a:xfrm rot="1353540">
                      <a:off x="157" y="50"/>
                      <a:ext cx="742" cy="186"/>
                      <a:chOff x="0" y="0"/>
                      <a:chExt cx="1118" cy="279"/>
                    </a:xfrm>
                  </p:grpSpPr>
                  <p:sp>
                    <p:nvSpPr>
                      <p:cNvPr id="718" name="AutoShape 134"/>
                      <p:cNvSpPr>
                        <a:spLocks noChangeArrowheads="1"/>
                      </p:cNvSpPr>
                      <p:nvPr/>
                    </p:nvSpPr>
                    <p:spPr bwMode="auto">
                      <a:xfrm rot="5263130">
                        <a:off x="290" y="-294"/>
                        <a:ext cx="227" cy="816"/>
                      </a:xfrm>
                      <a:prstGeom prst="moon">
                        <a:avLst>
                          <a:gd name="adj" fmla="val 49773"/>
                        </a:avLst>
                      </a:prstGeom>
                      <a:solidFill>
                        <a:srgbClr val="FFFFFF">
                          <a:alpha val="3999"/>
                        </a:srgb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rot="10800000" vert="eaVert" wrap="none" anchor="ctr"/>
                      <a:lstStyle/>
                      <a:p>
                        <a:pPr marL="0" marR="0" lvl="0" indent="0" algn="ctr" defTabSz="91440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 typeface="Arial" pitchFamily="34" charset="0"/>
                          <a:buNone/>
                          <a:tabLst/>
                          <a:defRPr/>
                        </a:pPr>
                        <a:endParaRPr kumimoji="0" lang="zh-CN" altLang="en-US" sz="1600" b="0" i="0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</a:endParaRPr>
                      </a:p>
                    </p:txBody>
                  </p:sp>
                  <p:sp>
                    <p:nvSpPr>
                      <p:cNvPr id="719" name="AutoShape 135"/>
                      <p:cNvSpPr>
                        <a:spLocks noChangeArrowheads="1"/>
                      </p:cNvSpPr>
                      <p:nvPr/>
                    </p:nvSpPr>
                    <p:spPr bwMode="auto">
                      <a:xfrm rot="6078281">
                        <a:off x="426" y="-294"/>
                        <a:ext cx="227" cy="816"/>
                      </a:xfrm>
                      <a:prstGeom prst="moon">
                        <a:avLst>
                          <a:gd name="adj" fmla="val 49773"/>
                        </a:avLst>
                      </a:prstGeom>
                      <a:solidFill>
                        <a:srgbClr val="FFFFFF">
                          <a:alpha val="3999"/>
                        </a:srgb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rot="10800000" wrap="none" anchor="ctr"/>
                      <a:lstStyle/>
                      <a:p>
                        <a:pPr marL="0" marR="0" lvl="0" indent="0" algn="ctr" defTabSz="91440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 typeface="Arial" pitchFamily="34" charset="0"/>
                          <a:buNone/>
                          <a:tabLst/>
                          <a:defRPr/>
                        </a:pPr>
                        <a:endParaRPr kumimoji="0" lang="zh-CN" altLang="en-US" sz="1600" b="0" i="0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</a:endParaRPr>
                      </a:p>
                    </p:txBody>
                  </p:sp>
                  <p:sp>
                    <p:nvSpPr>
                      <p:cNvPr id="720" name="AutoShape 136"/>
                      <p:cNvSpPr>
                        <a:spLocks noChangeArrowheads="1"/>
                      </p:cNvSpPr>
                      <p:nvPr/>
                    </p:nvSpPr>
                    <p:spPr bwMode="auto">
                      <a:xfrm rot="6373927">
                        <a:off x="502" y="-272"/>
                        <a:ext cx="227" cy="816"/>
                      </a:xfrm>
                      <a:prstGeom prst="moon">
                        <a:avLst>
                          <a:gd name="adj" fmla="val 49773"/>
                        </a:avLst>
                      </a:prstGeom>
                      <a:solidFill>
                        <a:srgbClr val="FFFFFF">
                          <a:alpha val="3999"/>
                        </a:srgb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rot="10800000" wrap="none" anchor="ctr"/>
                      <a:lstStyle/>
                      <a:p>
                        <a:pPr marL="0" marR="0" lvl="0" indent="0" algn="ctr" defTabSz="91440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 typeface="Arial" pitchFamily="34" charset="0"/>
                          <a:buNone/>
                          <a:tabLst/>
                          <a:defRPr/>
                        </a:pPr>
                        <a:endParaRPr kumimoji="0" lang="zh-CN" altLang="en-US" sz="1600" b="0" i="0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</a:endParaRPr>
                      </a:p>
                    </p:txBody>
                  </p:sp>
                  <p:sp>
                    <p:nvSpPr>
                      <p:cNvPr id="721" name="AutoShape 137"/>
                      <p:cNvSpPr>
                        <a:spLocks noChangeArrowheads="1"/>
                      </p:cNvSpPr>
                      <p:nvPr/>
                    </p:nvSpPr>
                    <p:spPr bwMode="auto">
                      <a:xfrm rot="6906312">
                        <a:off x="592" y="-242"/>
                        <a:ext cx="227" cy="816"/>
                      </a:xfrm>
                      <a:prstGeom prst="moon">
                        <a:avLst>
                          <a:gd name="adj" fmla="val 49773"/>
                        </a:avLst>
                      </a:prstGeom>
                      <a:solidFill>
                        <a:srgbClr val="FFFFFF">
                          <a:alpha val="3999"/>
                        </a:srgb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rot="10800000" wrap="none" anchor="ctr"/>
                      <a:lstStyle/>
                      <a:p>
                        <a:pPr marL="0" marR="0" lvl="0" indent="0" algn="ctr" defTabSz="91440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 typeface="Arial" pitchFamily="34" charset="0"/>
                          <a:buNone/>
                          <a:tabLst/>
                          <a:defRPr/>
                        </a:pPr>
                        <a:endParaRPr kumimoji="0" lang="zh-CN" altLang="en-US" sz="1600" b="0" i="0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</a:endParaRPr>
                      </a:p>
                    </p:txBody>
                  </p:sp>
                </p:grpSp>
              </p:grpSp>
              <p:grpSp>
                <p:nvGrpSpPr>
                  <p:cNvPr id="705" name="Group 290"/>
                  <p:cNvGrpSpPr>
                    <a:grpSpLocks/>
                  </p:cNvGrpSpPr>
                  <p:nvPr/>
                </p:nvGrpSpPr>
                <p:grpSpPr bwMode="auto">
                  <a:xfrm rot="-9970459" flipH="1" flipV="1">
                    <a:off x="83" y="26"/>
                    <a:ext cx="789" cy="191"/>
                    <a:chOff x="0" y="0"/>
                    <a:chExt cx="899" cy="236"/>
                  </a:xfrm>
                </p:grpSpPr>
                <p:grpSp>
                  <p:nvGrpSpPr>
                    <p:cNvPr id="706" name="Group 291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0" y="0"/>
                      <a:ext cx="742" cy="186"/>
                      <a:chOff x="0" y="0"/>
                      <a:chExt cx="1118" cy="279"/>
                    </a:xfrm>
                  </p:grpSpPr>
                  <p:sp>
                    <p:nvSpPr>
                      <p:cNvPr id="712" name="AutoShape 140"/>
                      <p:cNvSpPr>
                        <a:spLocks noChangeArrowheads="1"/>
                      </p:cNvSpPr>
                      <p:nvPr/>
                    </p:nvSpPr>
                    <p:spPr bwMode="auto">
                      <a:xfrm rot="5263130">
                        <a:off x="290" y="-294"/>
                        <a:ext cx="227" cy="816"/>
                      </a:xfrm>
                      <a:prstGeom prst="moon">
                        <a:avLst>
                          <a:gd name="adj" fmla="val 49773"/>
                        </a:avLst>
                      </a:prstGeom>
                      <a:solidFill>
                        <a:srgbClr val="FFFFFF">
                          <a:alpha val="3999"/>
                        </a:srgb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rot="10800000" vert="eaVert" wrap="none" anchor="ctr"/>
                      <a:lstStyle/>
                      <a:p>
                        <a:pPr marL="0" marR="0" lvl="0" indent="0" algn="ctr" defTabSz="91440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 typeface="Arial" pitchFamily="34" charset="0"/>
                          <a:buNone/>
                          <a:tabLst/>
                          <a:defRPr/>
                        </a:pPr>
                        <a:endParaRPr kumimoji="0" lang="zh-CN" altLang="en-US" sz="1600" b="0" i="0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</a:endParaRPr>
                      </a:p>
                    </p:txBody>
                  </p:sp>
                  <p:sp>
                    <p:nvSpPr>
                      <p:cNvPr id="713" name="AutoShape 141"/>
                      <p:cNvSpPr>
                        <a:spLocks noChangeArrowheads="1"/>
                      </p:cNvSpPr>
                      <p:nvPr/>
                    </p:nvSpPr>
                    <p:spPr bwMode="auto">
                      <a:xfrm rot="6078281">
                        <a:off x="426" y="-294"/>
                        <a:ext cx="227" cy="816"/>
                      </a:xfrm>
                      <a:prstGeom prst="moon">
                        <a:avLst>
                          <a:gd name="adj" fmla="val 49773"/>
                        </a:avLst>
                      </a:prstGeom>
                      <a:solidFill>
                        <a:srgbClr val="FFFFFF">
                          <a:alpha val="3999"/>
                        </a:srgb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rot="10800000" vert="eaVert" wrap="none" anchor="ctr"/>
                      <a:lstStyle/>
                      <a:p>
                        <a:pPr marL="0" marR="0" lvl="0" indent="0" algn="ctr" defTabSz="91440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 typeface="Arial" pitchFamily="34" charset="0"/>
                          <a:buNone/>
                          <a:tabLst/>
                          <a:defRPr/>
                        </a:pPr>
                        <a:endParaRPr kumimoji="0" lang="zh-CN" altLang="en-US" sz="1600" b="0" i="0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</a:endParaRPr>
                      </a:p>
                    </p:txBody>
                  </p:sp>
                  <p:sp>
                    <p:nvSpPr>
                      <p:cNvPr id="714" name="AutoShape 142"/>
                      <p:cNvSpPr>
                        <a:spLocks noChangeArrowheads="1"/>
                      </p:cNvSpPr>
                      <p:nvPr/>
                    </p:nvSpPr>
                    <p:spPr bwMode="auto">
                      <a:xfrm rot="6373927">
                        <a:off x="502" y="-272"/>
                        <a:ext cx="227" cy="816"/>
                      </a:xfrm>
                      <a:prstGeom prst="moon">
                        <a:avLst>
                          <a:gd name="adj" fmla="val 49773"/>
                        </a:avLst>
                      </a:prstGeom>
                      <a:solidFill>
                        <a:srgbClr val="FFFFFF">
                          <a:alpha val="3999"/>
                        </a:srgb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rot="10800000" vert="eaVert" wrap="none" anchor="ctr"/>
                      <a:lstStyle/>
                      <a:p>
                        <a:pPr marL="0" marR="0" lvl="0" indent="0" algn="ctr" defTabSz="91440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 typeface="Arial" pitchFamily="34" charset="0"/>
                          <a:buNone/>
                          <a:tabLst/>
                          <a:defRPr/>
                        </a:pPr>
                        <a:endParaRPr kumimoji="0" lang="zh-CN" altLang="en-US" sz="1600" b="0" i="0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</a:endParaRPr>
                      </a:p>
                    </p:txBody>
                  </p:sp>
                  <p:sp>
                    <p:nvSpPr>
                      <p:cNvPr id="715" name="AutoShape 143"/>
                      <p:cNvSpPr>
                        <a:spLocks noChangeArrowheads="1"/>
                      </p:cNvSpPr>
                      <p:nvPr/>
                    </p:nvSpPr>
                    <p:spPr bwMode="auto">
                      <a:xfrm rot="6906312">
                        <a:off x="592" y="-242"/>
                        <a:ext cx="227" cy="816"/>
                      </a:xfrm>
                      <a:prstGeom prst="moon">
                        <a:avLst>
                          <a:gd name="adj" fmla="val 49773"/>
                        </a:avLst>
                      </a:prstGeom>
                      <a:solidFill>
                        <a:srgbClr val="FFFFFF">
                          <a:alpha val="3999"/>
                        </a:srgb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rot="10800000" vert="eaVert" wrap="none" anchor="ctr"/>
                      <a:lstStyle/>
                      <a:p>
                        <a:pPr marL="0" marR="0" lvl="0" indent="0" algn="ctr" defTabSz="91440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 typeface="Arial" pitchFamily="34" charset="0"/>
                          <a:buNone/>
                          <a:tabLst/>
                          <a:defRPr/>
                        </a:pPr>
                        <a:endParaRPr kumimoji="0" lang="zh-CN" altLang="en-US" sz="1600" b="0" i="0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</a:endParaRPr>
                      </a:p>
                    </p:txBody>
                  </p:sp>
                </p:grpSp>
                <p:grpSp>
                  <p:nvGrpSpPr>
                    <p:cNvPr id="707" name="Group 296"/>
                    <p:cNvGrpSpPr>
                      <a:grpSpLocks/>
                    </p:cNvGrpSpPr>
                    <p:nvPr/>
                  </p:nvGrpSpPr>
                  <p:grpSpPr bwMode="auto">
                    <a:xfrm rot="1353540">
                      <a:off x="157" y="50"/>
                      <a:ext cx="742" cy="186"/>
                      <a:chOff x="0" y="0"/>
                      <a:chExt cx="1118" cy="279"/>
                    </a:xfrm>
                  </p:grpSpPr>
                  <p:sp>
                    <p:nvSpPr>
                      <p:cNvPr id="708" name="AutoShape 145"/>
                      <p:cNvSpPr>
                        <a:spLocks noChangeArrowheads="1"/>
                      </p:cNvSpPr>
                      <p:nvPr/>
                    </p:nvSpPr>
                    <p:spPr bwMode="auto">
                      <a:xfrm rot="5263130">
                        <a:off x="290" y="-294"/>
                        <a:ext cx="227" cy="816"/>
                      </a:xfrm>
                      <a:prstGeom prst="moon">
                        <a:avLst>
                          <a:gd name="adj" fmla="val 49773"/>
                        </a:avLst>
                      </a:prstGeom>
                      <a:solidFill>
                        <a:srgbClr val="FFFFFF">
                          <a:alpha val="3999"/>
                        </a:srgb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rot="10800000" vert="eaVert" wrap="none" anchor="ctr"/>
                      <a:lstStyle/>
                      <a:p>
                        <a:pPr marL="0" marR="0" lvl="0" indent="0" algn="ctr" defTabSz="91440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 typeface="Arial" pitchFamily="34" charset="0"/>
                          <a:buNone/>
                          <a:tabLst/>
                          <a:defRPr/>
                        </a:pPr>
                        <a:endParaRPr kumimoji="0" lang="zh-CN" altLang="en-US" sz="1600" b="0" i="0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</a:endParaRPr>
                      </a:p>
                    </p:txBody>
                  </p:sp>
                  <p:sp>
                    <p:nvSpPr>
                      <p:cNvPr id="709" name="AutoShape 146"/>
                      <p:cNvSpPr>
                        <a:spLocks noChangeArrowheads="1"/>
                      </p:cNvSpPr>
                      <p:nvPr/>
                    </p:nvSpPr>
                    <p:spPr bwMode="auto">
                      <a:xfrm rot="6078281">
                        <a:off x="426" y="-294"/>
                        <a:ext cx="227" cy="816"/>
                      </a:xfrm>
                      <a:prstGeom prst="moon">
                        <a:avLst>
                          <a:gd name="adj" fmla="val 49773"/>
                        </a:avLst>
                      </a:prstGeom>
                      <a:solidFill>
                        <a:srgbClr val="FFFFFF">
                          <a:alpha val="3999"/>
                        </a:srgb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rot="10800000" wrap="none" anchor="ctr"/>
                      <a:lstStyle/>
                      <a:p>
                        <a:pPr marL="0" marR="0" lvl="0" indent="0" algn="ctr" defTabSz="91440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 typeface="Arial" pitchFamily="34" charset="0"/>
                          <a:buNone/>
                          <a:tabLst/>
                          <a:defRPr/>
                        </a:pPr>
                        <a:endParaRPr kumimoji="0" lang="zh-CN" altLang="en-US" sz="1600" b="0" i="0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</a:endParaRPr>
                      </a:p>
                    </p:txBody>
                  </p:sp>
                  <p:sp>
                    <p:nvSpPr>
                      <p:cNvPr id="710" name="AutoShape 147"/>
                      <p:cNvSpPr>
                        <a:spLocks noChangeArrowheads="1"/>
                      </p:cNvSpPr>
                      <p:nvPr/>
                    </p:nvSpPr>
                    <p:spPr bwMode="auto">
                      <a:xfrm rot="6373927">
                        <a:off x="502" y="-272"/>
                        <a:ext cx="227" cy="816"/>
                      </a:xfrm>
                      <a:prstGeom prst="moon">
                        <a:avLst>
                          <a:gd name="adj" fmla="val 49773"/>
                        </a:avLst>
                      </a:prstGeom>
                      <a:solidFill>
                        <a:srgbClr val="FFFFFF">
                          <a:alpha val="3999"/>
                        </a:srgb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rot="10800000" wrap="none" anchor="ctr"/>
                      <a:lstStyle/>
                      <a:p>
                        <a:pPr marL="0" marR="0" lvl="0" indent="0" algn="ctr" defTabSz="91440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 typeface="Arial" pitchFamily="34" charset="0"/>
                          <a:buNone/>
                          <a:tabLst/>
                          <a:defRPr/>
                        </a:pPr>
                        <a:endParaRPr kumimoji="0" lang="zh-CN" altLang="en-US" sz="1600" b="0" i="0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</a:endParaRPr>
                      </a:p>
                    </p:txBody>
                  </p:sp>
                  <p:sp>
                    <p:nvSpPr>
                      <p:cNvPr id="711" name="AutoShape 148"/>
                      <p:cNvSpPr>
                        <a:spLocks noChangeArrowheads="1"/>
                      </p:cNvSpPr>
                      <p:nvPr/>
                    </p:nvSpPr>
                    <p:spPr bwMode="auto">
                      <a:xfrm rot="6906312">
                        <a:off x="592" y="-242"/>
                        <a:ext cx="227" cy="816"/>
                      </a:xfrm>
                      <a:prstGeom prst="moon">
                        <a:avLst>
                          <a:gd name="adj" fmla="val 49773"/>
                        </a:avLst>
                      </a:prstGeom>
                      <a:solidFill>
                        <a:srgbClr val="FFFFFF">
                          <a:alpha val="3999"/>
                        </a:srgb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rot="10800000" wrap="none" anchor="ctr"/>
                      <a:lstStyle/>
                      <a:p>
                        <a:pPr marL="0" marR="0" lvl="0" indent="0" algn="ctr" defTabSz="91440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 typeface="Arial" pitchFamily="34" charset="0"/>
                          <a:buNone/>
                          <a:tabLst/>
                          <a:defRPr/>
                        </a:pPr>
                        <a:endParaRPr kumimoji="0" lang="zh-CN" altLang="en-US" sz="1600" b="0" i="0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</a:endParaRPr>
                      </a:p>
                    </p:txBody>
                  </p:sp>
                </p:grpSp>
              </p:grpSp>
            </p:grpSp>
            <p:grpSp>
              <p:nvGrpSpPr>
                <p:cNvPr id="681" name="Group 301"/>
                <p:cNvGrpSpPr>
                  <a:grpSpLocks/>
                </p:cNvGrpSpPr>
                <p:nvPr/>
              </p:nvGrpSpPr>
              <p:grpSpPr bwMode="auto">
                <a:xfrm rot="513316">
                  <a:off x="30" y="24"/>
                  <a:ext cx="963" cy="234"/>
                  <a:chOff x="0" y="0"/>
                  <a:chExt cx="963" cy="234"/>
                </a:xfrm>
              </p:grpSpPr>
              <p:grpSp>
                <p:nvGrpSpPr>
                  <p:cNvPr id="682" name="Group 302"/>
                  <p:cNvGrpSpPr>
                    <a:grpSpLocks/>
                  </p:cNvGrpSpPr>
                  <p:nvPr/>
                </p:nvGrpSpPr>
                <p:grpSpPr bwMode="auto">
                  <a:xfrm rot="-9970459" flipH="1" flipV="1">
                    <a:off x="0" y="0"/>
                    <a:ext cx="963" cy="234"/>
                    <a:chOff x="0" y="0"/>
                    <a:chExt cx="899" cy="236"/>
                  </a:xfrm>
                </p:grpSpPr>
                <p:grpSp>
                  <p:nvGrpSpPr>
                    <p:cNvPr id="694" name="Group 303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0" y="0"/>
                      <a:ext cx="742" cy="186"/>
                      <a:chOff x="0" y="0"/>
                      <a:chExt cx="1118" cy="279"/>
                    </a:xfrm>
                  </p:grpSpPr>
                  <p:sp>
                    <p:nvSpPr>
                      <p:cNvPr id="700" name="AutoShape 152"/>
                      <p:cNvSpPr>
                        <a:spLocks noChangeArrowheads="1"/>
                      </p:cNvSpPr>
                      <p:nvPr/>
                    </p:nvSpPr>
                    <p:spPr bwMode="auto">
                      <a:xfrm rot="5263130">
                        <a:off x="290" y="-294"/>
                        <a:ext cx="227" cy="816"/>
                      </a:xfrm>
                      <a:prstGeom prst="moon">
                        <a:avLst>
                          <a:gd name="adj" fmla="val 49773"/>
                        </a:avLst>
                      </a:prstGeom>
                      <a:solidFill>
                        <a:srgbClr val="FFFFFF">
                          <a:alpha val="1999"/>
                        </a:srgb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rot="10800000" vert="eaVert" wrap="none" anchor="ctr"/>
                      <a:lstStyle/>
                      <a:p>
                        <a:pPr marL="0" marR="0" lvl="0" indent="0" algn="ctr" defTabSz="91440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 typeface="Arial" pitchFamily="34" charset="0"/>
                          <a:buNone/>
                          <a:tabLst/>
                          <a:defRPr/>
                        </a:pPr>
                        <a:endParaRPr kumimoji="0" lang="zh-CN" altLang="en-US" sz="1600" b="0" i="0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</a:endParaRPr>
                      </a:p>
                    </p:txBody>
                  </p:sp>
                  <p:sp>
                    <p:nvSpPr>
                      <p:cNvPr id="701" name="AutoShape 153"/>
                      <p:cNvSpPr>
                        <a:spLocks noChangeArrowheads="1"/>
                      </p:cNvSpPr>
                      <p:nvPr/>
                    </p:nvSpPr>
                    <p:spPr bwMode="auto">
                      <a:xfrm rot="6078281">
                        <a:off x="426" y="-294"/>
                        <a:ext cx="227" cy="816"/>
                      </a:xfrm>
                      <a:prstGeom prst="moon">
                        <a:avLst>
                          <a:gd name="adj" fmla="val 49773"/>
                        </a:avLst>
                      </a:prstGeom>
                      <a:solidFill>
                        <a:srgbClr val="FFFFFF">
                          <a:alpha val="1999"/>
                        </a:srgb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rot="10800000" vert="eaVert" wrap="none" anchor="ctr"/>
                      <a:lstStyle/>
                      <a:p>
                        <a:pPr marL="0" marR="0" lvl="0" indent="0" algn="ctr" defTabSz="91440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 typeface="Arial" pitchFamily="34" charset="0"/>
                          <a:buNone/>
                          <a:tabLst/>
                          <a:defRPr/>
                        </a:pPr>
                        <a:endParaRPr kumimoji="0" lang="zh-CN" altLang="en-US" sz="1600" b="0" i="0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</a:endParaRPr>
                      </a:p>
                    </p:txBody>
                  </p:sp>
                  <p:sp>
                    <p:nvSpPr>
                      <p:cNvPr id="702" name="AutoShape 154"/>
                      <p:cNvSpPr>
                        <a:spLocks noChangeArrowheads="1"/>
                      </p:cNvSpPr>
                      <p:nvPr/>
                    </p:nvSpPr>
                    <p:spPr bwMode="auto">
                      <a:xfrm rot="6373927">
                        <a:off x="502" y="-272"/>
                        <a:ext cx="227" cy="816"/>
                      </a:xfrm>
                      <a:prstGeom prst="moon">
                        <a:avLst>
                          <a:gd name="adj" fmla="val 49773"/>
                        </a:avLst>
                      </a:prstGeom>
                      <a:solidFill>
                        <a:srgbClr val="FFFFFF">
                          <a:alpha val="1999"/>
                        </a:srgb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rot="10800000" vert="eaVert" wrap="none" anchor="ctr"/>
                      <a:lstStyle/>
                      <a:p>
                        <a:pPr marL="0" marR="0" lvl="0" indent="0" algn="ctr" defTabSz="91440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 typeface="Arial" pitchFamily="34" charset="0"/>
                          <a:buNone/>
                          <a:tabLst/>
                          <a:defRPr/>
                        </a:pPr>
                        <a:endParaRPr kumimoji="0" lang="zh-CN" altLang="en-US" sz="1600" b="0" i="0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</a:endParaRPr>
                      </a:p>
                    </p:txBody>
                  </p:sp>
                  <p:sp>
                    <p:nvSpPr>
                      <p:cNvPr id="703" name="AutoShape 155"/>
                      <p:cNvSpPr>
                        <a:spLocks noChangeArrowheads="1"/>
                      </p:cNvSpPr>
                      <p:nvPr/>
                    </p:nvSpPr>
                    <p:spPr bwMode="auto">
                      <a:xfrm rot="6906312">
                        <a:off x="592" y="-242"/>
                        <a:ext cx="227" cy="816"/>
                      </a:xfrm>
                      <a:prstGeom prst="moon">
                        <a:avLst>
                          <a:gd name="adj" fmla="val 49773"/>
                        </a:avLst>
                      </a:prstGeom>
                      <a:solidFill>
                        <a:srgbClr val="FFFFFF">
                          <a:alpha val="1999"/>
                        </a:srgb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rot="10800000" vert="eaVert" wrap="none" anchor="ctr"/>
                      <a:lstStyle/>
                      <a:p>
                        <a:pPr marL="0" marR="0" lvl="0" indent="0" algn="ctr" defTabSz="91440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 typeface="Arial" pitchFamily="34" charset="0"/>
                          <a:buNone/>
                          <a:tabLst/>
                          <a:defRPr/>
                        </a:pPr>
                        <a:endParaRPr kumimoji="0" lang="zh-CN" altLang="en-US" sz="1600" b="0" i="0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</a:endParaRPr>
                      </a:p>
                    </p:txBody>
                  </p:sp>
                </p:grpSp>
                <p:grpSp>
                  <p:nvGrpSpPr>
                    <p:cNvPr id="695" name="Group 308"/>
                    <p:cNvGrpSpPr>
                      <a:grpSpLocks/>
                    </p:cNvGrpSpPr>
                    <p:nvPr/>
                  </p:nvGrpSpPr>
                  <p:grpSpPr bwMode="auto">
                    <a:xfrm rot="1353540">
                      <a:off x="157" y="50"/>
                      <a:ext cx="742" cy="186"/>
                      <a:chOff x="0" y="0"/>
                      <a:chExt cx="1118" cy="279"/>
                    </a:xfrm>
                  </p:grpSpPr>
                  <p:sp>
                    <p:nvSpPr>
                      <p:cNvPr id="696" name="AutoShape 157"/>
                      <p:cNvSpPr>
                        <a:spLocks noChangeArrowheads="1"/>
                      </p:cNvSpPr>
                      <p:nvPr/>
                    </p:nvSpPr>
                    <p:spPr bwMode="auto">
                      <a:xfrm rot="5263130">
                        <a:off x="290" y="-294"/>
                        <a:ext cx="227" cy="816"/>
                      </a:xfrm>
                      <a:prstGeom prst="moon">
                        <a:avLst>
                          <a:gd name="adj" fmla="val 49773"/>
                        </a:avLst>
                      </a:prstGeom>
                      <a:solidFill>
                        <a:srgbClr val="FFFFFF">
                          <a:alpha val="1999"/>
                        </a:srgb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rot="10800000" vert="eaVert" wrap="none" anchor="ctr"/>
                      <a:lstStyle/>
                      <a:p>
                        <a:pPr marL="0" marR="0" lvl="0" indent="0" algn="ctr" defTabSz="91440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 typeface="Arial" pitchFamily="34" charset="0"/>
                          <a:buNone/>
                          <a:tabLst/>
                          <a:defRPr/>
                        </a:pPr>
                        <a:endParaRPr kumimoji="0" lang="zh-CN" altLang="en-US" sz="1600" b="0" i="0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</a:endParaRPr>
                      </a:p>
                    </p:txBody>
                  </p:sp>
                  <p:sp>
                    <p:nvSpPr>
                      <p:cNvPr id="697" name="AutoShape 158"/>
                      <p:cNvSpPr>
                        <a:spLocks noChangeArrowheads="1"/>
                      </p:cNvSpPr>
                      <p:nvPr/>
                    </p:nvSpPr>
                    <p:spPr bwMode="auto">
                      <a:xfrm rot="6078281">
                        <a:off x="426" y="-294"/>
                        <a:ext cx="227" cy="816"/>
                      </a:xfrm>
                      <a:prstGeom prst="moon">
                        <a:avLst>
                          <a:gd name="adj" fmla="val 49773"/>
                        </a:avLst>
                      </a:prstGeom>
                      <a:solidFill>
                        <a:srgbClr val="FFFFFF">
                          <a:alpha val="1999"/>
                        </a:srgb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rot="10800000" wrap="none" anchor="ctr"/>
                      <a:lstStyle/>
                      <a:p>
                        <a:pPr marL="0" marR="0" lvl="0" indent="0" algn="ctr" defTabSz="91440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 typeface="Arial" pitchFamily="34" charset="0"/>
                          <a:buNone/>
                          <a:tabLst/>
                          <a:defRPr/>
                        </a:pPr>
                        <a:endParaRPr kumimoji="0" lang="zh-CN" altLang="en-US" sz="1600" b="0" i="0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</a:endParaRPr>
                      </a:p>
                    </p:txBody>
                  </p:sp>
                  <p:sp>
                    <p:nvSpPr>
                      <p:cNvPr id="698" name="AutoShape 159"/>
                      <p:cNvSpPr>
                        <a:spLocks noChangeArrowheads="1"/>
                      </p:cNvSpPr>
                      <p:nvPr/>
                    </p:nvSpPr>
                    <p:spPr bwMode="auto">
                      <a:xfrm rot="6373927">
                        <a:off x="502" y="-272"/>
                        <a:ext cx="227" cy="816"/>
                      </a:xfrm>
                      <a:prstGeom prst="moon">
                        <a:avLst>
                          <a:gd name="adj" fmla="val 49773"/>
                        </a:avLst>
                      </a:prstGeom>
                      <a:solidFill>
                        <a:srgbClr val="FFFFFF">
                          <a:alpha val="1999"/>
                        </a:srgb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rot="10800000" wrap="none" anchor="ctr"/>
                      <a:lstStyle/>
                      <a:p>
                        <a:pPr marL="0" marR="0" lvl="0" indent="0" algn="ctr" defTabSz="91440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 typeface="Arial" pitchFamily="34" charset="0"/>
                          <a:buNone/>
                          <a:tabLst/>
                          <a:defRPr/>
                        </a:pPr>
                        <a:endParaRPr kumimoji="0" lang="zh-CN" altLang="en-US" sz="1600" b="0" i="0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</a:endParaRPr>
                      </a:p>
                    </p:txBody>
                  </p:sp>
                  <p:sp>
                    <p:nvSpPr>
                      <p:cNvPr id="699" name="AutoShape 160"/>
                      <p:cNvSpPr>
                        <a:spLocks noChangeArrowheads="1"/>
                      </p:cNvSpPr>
                      <p:nvPr/>
                    </p:nvSpPr>
                    <p:spPr bwMode="auto">
                      <a:xfrm rot="6906312">
                        <a:off x="592" y="-242"/>
                        <a:ext cx="227" cy="816"/>
                      </a:xfrm>
                      <a:prstGeom prst="moon">
                        <a:avLst>
                          <a:gd name="adj" fmla="val 49773"/>
                        </a:avLst>
                      </a:prstGeom>
                      <a:solidFill>
                        <a:srgbClr val="FFFFFF">
                          <a:alpha val="1999"/>
                        </a:srgb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rot="10800000" wrap="none" anchor="ctr"/>
                      <a:lstStyle/>
                      <a:p>
                        <a:pPr marL="0" marR="0" lvl="0" indent="0" algn="ctr" defTabSz="91440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 typeface="Arial" pitchFamily="34" charset="0"/>
                          <a:buNone/>
                          <a:tabLst/>
                          <a:defRPr/>
                        </a:pPr>
                        <a:endParaRPr kumimoji="0" lang="zh-CN" altLang="en-US" sz="1600" b="0" i="0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</a:endParaRPr>
                      </a:p>
                    </p:txBody>
                  </p:sp>
                </p:grpSp>
              </p:grpSp>
              <p:grpSp>
                <p:nvGrpSpPr>
                  <p:cNvPr id="683" name="Group 313"/>
                  <p:cNvGrpSpPr>
                    <a:grpSpLocks/>
                  </p:cNvGrpSpPr>
                  <p:nvPr/>
                </p:nvGrpSpPr>
                <p:grpSpPr bwMode="auto">
                  <a:xfrm rot="-9970459" flipH="1" flipV="1">
                    <a:off x="83" y="26"/>
                    <a:ext cx="789" cy="191"/>
                    <a:chOff x="0" y="0"/>
                    <a:chExt cx="899" cy="236"/>
                  </a:xfrm>
                </p:grpSpPr>
                <p:grpSp>
                  <p:nvGrpSpPr>
                    <p:cNvPr id="684" name="Group 314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0" y="0"/>
                      <a:ext cx="742" cy="186"/>
                      <a:chOff x="0" y="0"/>
                      <a:chExt cx="1118" cy="279"/>
                    </a:xfrm>
                  </p:grpSpPr>
                  <p:sp>
                    <p:nvSpPr>
                      <p:cNvPr id="690" name="AutoShape 163"/>
                      <p:cNvSpPr>
                        <a:spLocks noChangeArrowheads="1"/>
                      </p:cNvSpPr>
                      <p:nvPr/>
                    </p:nvSpPr>
                    <p:spPr bwMode="auto">
                      <a:xfrm rot="5263130">
                        <a:off x="290" y="-294"/>
                        <a:ext cx="227" cy="816"/>
                      </a:xfrm>
                      <a:prstGeom prst="moon">
                        <a:avLst>
                          <a:gd name="adj" fmla="val 49773"/>
                        </a:avLst>
                      </a:prstGeom>
                      <a:solidFill>
                        <a:srgbClr val="FFFFFF">
                          <a:alpha val="1999"/>
                        </a:srgb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rot="10800000" vert="eaVert" wrap="none" anchor="ctr"/>
                      <a:lstStyle/>
                      <a:p>
                        <a:pPr marL="0" marR="0" lvl="0" indent="0" algn="ctr" defTabSz="91440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 typeface="Arial" pitchFamily="34" charset="0"/>
                          <a:buNone/>
                          <a:tabLst/>
                          <a:defRPr/>
                        </a:pPr>
                        <a:endParaRPr kumimoji="0" lang="zh-CN" altLang="en-US" sz="1600" b="0" i="0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</a:endParaRPr>
                      </a:p>
                    </p:txBody>
                  </p:sp>
                  <p:sp>
                    <p:nvSpPr>
                      <p:cNvPr id="691" name="AutoShape 164"/>
                      <p:cNvSpPr>
                        <a:spLocks noChangeArrowheads="1"/>
                      </p:cNvSpPr>
                      <p:nvPr/>
                    </p:nvSpPr>
                    <p:spPr bwMode="auto">
                      <a:xfrm rot="6078281">
                        <a:off x="426" y="-294"/>
                        <a:ext cx="227" cy="816"/>
                      </a:xfrm>
                      <a:prstGeom prst="moon">
                        <a:avLst>
                          <a:gd name="adj" fmla="val 49773"/>
                        </a:avLst>
                      </a:prstGeom>
                      <a:solidFill>
                        <a:srgbClr val="FFFFFF">
                          <a:alpha val="1999"/>
                        </a:srgb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rot="10800000" vert="eaVert" wrap="none" anchor="ctr"/>
                      <a:lstStyle/>
                      <a:p>
                        <a:pPr marL="0" marR="0" lvl="0" indent="0" algn="ctr" defTabSz="91440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 typeface="Arial" pitchFamily="34" charset="0"/>
                          <a:buNone/>
                          <a:tabLst/>
                          <a:defRPr/>
                        </a:pPr>
                        <a:endParaRPr kumimoji="0" lang="zh-CN" altLang="en-US" sz="1600" b="0" i="0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</a:endParaRPr>
                      </a:p>
                    </p:txBody>
                  </p:sp>
                  <p:sp>
                    <p:nvSpPr>
                      <p:cNvPr id="692" name="AutoShape 165"/>
                      <p:cNvSpPr>
                        <a:spLocks noChangeArrowheads="1"/>
                      </p:cNvSpPr>
                      <p:nvPr/>
                    </p:nvSpPr>
                    <p:spPr bwMode="auto">
                      <a:xfrm rot="6373927">
                        <a:off x="502" y="-272"/>
                        <a:ext cx="227" cy="816"/>
                      </a:xfrm>
                      <a:prstGeom prst="moon">
                        <a:avLst>
                          <a:gd name="adj" fmla="val 49773"/>
                        </a:avLst>
                      </a:prstGeom>
                      <a:solidFill>
                        <a:srgbClr val="FFFFFF">
                          <a:alpha val="1999"/>
                        </a:srgb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rot="10800000" vert="eaVert" wrap="none" anchor="ctr"/>
                      <a:lstStyle/>
                      <a:p>
                        <a:pPr marL="0" marR="0" lvl="0" indent="0" algn="ctr" defTabSz="91440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 typeface="Arial" pitchFamily="34" charset="0"/>
                          <a:buNone/>
                          <a:tabLst/>
                          <a:defRPr/>
                        </a:pPr>
                        <a:endParaRPr kumimoji="0" lang="zh-CN" altLang="en-US" sz="1600" b="0" i="0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</a:endParaRPr>
                      </a:p>
                    </p:txBody>
                  </p:sp>
                  <p:sp>
                    <p:nvSpPr>
                      <p:cNvPr id="693" name="AutoShape 166"/>
                      <p:cNvSpPr>
                        <a:spLocks noChangeArrowheads="1"/>
                      </p:cNvSpPr>
                      <p:nvPr/>
                    </p:nvSpPr>
                    <p:spPr bwMode="auto">
                      <a:xfrm rot="6906312">
                        <a:off x="592" y="-242"/>
                        <a:ext cx="227" cy="816"/>
                      </a:xfrm>
                      <a:prstGeom prst="moon">
                        <a:avLst>
                          <a:gd name="adj" fmla="val 49773"/>
                        </a:avLst>
                      </a:prstGeom>
                      <a:solidFill>
                        <a:srgbClr val="FFFFFF">
                          <a:alpha val="1999"/>
                        </a:srgb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rot="10800000" vert="eaVert" wrap="none" anchor="ctr"/>
                      <a:lstStyle/>
                      <a:p>
                        <a:pPr marL="0" marR="0" lvl="0" indent="0" algn="ctr" defTabSz="91440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 typeface="Arial" pitchFamily="34" charset="0"/>
                          <a:buNone/>
                          <a:tabLst/>
                          <a:defRPr/>
                        </a:pPr>
                        <a:endParaRPr kumimoji="0" lang="zh-CN" altLang="en-US" sz="1600" b="0" i="0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</a:endParaRPr>
                      </a:p>
                    </p:txBody>
                  </p:sp>
                </p:grpSp>
                <p:grpSp>
                  <p:nvGrpSpPr>
                    <p:cNvPr id="685" name="Group 319"/>
                    <p:cNvGrpSpPr>
                      <a:grpSpLocks/>
                    </p:cNvGrpSpPr>
                    <p:nvPr/>
                  </p:nvGrpSpPr>
                  <p:grpSpPr bwMode="auto">
                    <a:xfrm rot="1353540">
                      <a:off x="157" y="50"/>
                      <a:ext cx="742" cy="186"/>
                      <a:chOff x="0" y="0"/>
                      <a:chExt cx="1118" cy="279"/>
                    </a:xfrm>
                  </p:grpSpPr>
                  <p:sp>
                    <p:nvSpPr>
                      <p:cNvPr id="686" name="AutoShape 168"/>
                      <p:cNvSpPr>
                        <a:spLocks noChangeArrowheads="1"/>
                      </p:cNvSpPr>
                      <p:nvPr/>
                    </p:nvSpPr>
                    <p:spPr bwMode="auto">
                      <a:xfrm rot="5263130">
                        <a:off x="290" y="-294"/>
                        <a:ext cx="227" cy="816"/>
                      </a:xfrm>
                      <a:prstGeom prst="moon">
                        <a:avLst>
                          <a:gd name="adj" fmla="val 49773"/>
                        </a:avLst>
                      </a:prstGeom>
                      <a:solidFill>
                        <a:srgbClr val="FFFFFF">
                          <a:alpha val="1999"/>
                        </a:srgb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rot="10800000" vert="eaVert" wrap="none" anchor="ctr"/>
                      <a:lstStyle/>
                      <a:p>
                        <a:pPr marL="0" marR="0" lvl="0" indent="0" algn="ctr" defTabSz="91440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 typeface="Arial" pitchFamily="34" charset="0"/>
                          <a:buNone/>
                          <a:tabLst/>
                          <a:defRPr/>
                        </a:pPr>
                        <a:endParaRPr kumimoji="0" lang="zh-CN" altLang="en-US" sz="1600" b="0" i="0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</a:endParaRPr>
                      </a:p>
                    </p:txBody>
                  </p:sp>
                  <p:sp>
                    <p:nvSpPr>
                      <p:cNvPr id="687" name="AutoShape 169"/>
                      <p:cNvSpPr>
                        <a:spLocks noChangeArrowheads="1"/>
                      </p:cNvSpPr>
                      <p:nvPr/>
                    </p:nvSpPr>
                    <p:spPr bwMode="auto">
                      <a:xfrm rot="6078281">
                        <a:off x="426" y="-294"/>
                        <a:ext cx="227" cy="816"/>
                      </a:xfrm>
                      <a:prstGeom prst="moon">
                        <a:avLst>
                          <a:gd name="adj" fmla="val 49773"/>
                        </a:avLst>
                      </a:prstGeom>
                      <a:solidFill>
                        <a:srgbClr val="FFFFFF">
                          <a:alpha val="1999"/>
                        </a:srgb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rot="10800000" wrap="none" anchor="ctr"/>
                      <a:lstStyle/>
                      <a:p>
                        <a:pPr marL="0" marR="0" lvl="0" indent="0" algn="ctr" defTabSz="91440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 typeface="Arial" pitchFamily="34" charset="0"/>
                          <a:buNone/>
                          <a:tabLst/>
                          <a:defRPr/>
                        </a:pPr>
                        <a:endParaRPr kumimoji="0" lang="zh-CN" altLang="en-US" sz="1600" b="0" i="0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</a:endParaRPr>
                      </a:p>
                    </p:txBody>
                  </p:sp>
                  <p:sp>
                    <p:nvSpPr>
                      <p:cNvPr id="688" name="AutoShape 170"/>
                      <p:cNvSpPr>
                        <a:spLocks noChangeArrowheads="1"/>
                      </p:cNvSpPr>
                      <p:nvPr/>
                    </p:nvSpPr>
                    <p:spPr bwMode="auto">
                      <a:xfrm rot="6373927">
                        <a:off x="502" y="-272"/>
                        <a:ext cx="227" cy="816"/>
                      </a:xfrm>
                      <a:prstGeom prst="moon">
                        <a:avLst>
                          <a:gd name="adj" fmla="val 49773"/>
                        </a:avLst>
                      </a:prstGeom>
                      <a:solidFill>
                        <a:srgbClr val="FFFFFF">
                          <a:alpha val="1999"/>
                        </a:srgb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rot="10800000" wrap="none" anchor="ctr"/>
                      <a:lstStyle/>
                      <a:p>
                        <a:pPr marL="0" marR="0" lvl="0" indent="0" algn="ctr" defTabSz="91440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 typeface="Arial" pitchFamily="34" charset="0"/>
                          <a:buNone/>
                          <a:tabLst/>
                          <a:defRPr/>
                        </a:pPr>
                        <a:endParaRPr kumimoji="0" lang="zh-CN" altLang="en-US" sz="1600" b="0" i="0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</a:endParaRPr>
                      </a:p>
                    </p:txBody>
                  </p:sp>
                  <p:sp>
                    <p:nvSpPr>
                      <p:cNvPr id="689" name="AutoShape 171"/>
                      <p:cNvSpPr>
                        <a:spLocks noChangeArrowheads="1"/>
                      </p:cNvSpPr>
                      <p:nvPr/>
                    </p:nvSpPr>
                    <p:spPr bwMode="auto">
                      <a:xfrm rot="6906312">
                        <a:off x="592" y="-242"/>
                        <a:ext cx="227" cy="816"/>
                      </a:xfrm>
                      <a:prstGeom prst="moon">
                        <a:avLst>
                          <a:gd name="adj" fmla="val 49773"/>
                        </a:avLst>
                      </a:prstGeom>
                      <a:solidFill>
                        <a:srgbClr val="FFFFFF">
                          <a:alpha val="1999"/>
                        </a:srgb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rot="10800000" wrap="none" anchor="ctr"/>
                      <a:lstStyle/>
                      <a:p>
                        <a:pPr marL="0" marR="0" lvl="0" indent="0" algn="ctr" defTabSz="91440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 typeface="Arial" pitchFamily="34" charset="0"/>
                          <a:buNone/>
                          <a:tabLst/>
                          <a:defRPr/>
                        </a:pPr>
                        <a:endParaRPr kumimoji="0" lang="zh-CN" altLang="en-US" sz="1600" b="0" i="0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</a:endParaRPr>
                      </a:p>
                    </p:txBody>
                  </p:sp>
                </p:grpSp>
              </p:grpSp>
            </p:grpSp>
          </p:grpSp>
        </p:grpSp>
        <p:sp>
          <p:nvSpPr>
            <p:cNvPr id="748" name="Text Box 23"/>
            <p:cNvSpPr txBox="1">
              <a:spLocks noChangeArrowheads="1"/>
            </p:cNvSpPr>
            <p:nvPr/>
          </p:nvSpPr>
          <p:spPr bwMode="auto">
            <a:xfrm>
              <a:off x="2500313" y="4916016"/>
              <a:ext cx="5000625" cy="396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457200" indent="-457200">
                <a:spcBef>
                  <a:spcPct val="50000"/>
                </a:spcBef>
                <a:buClr>
                  <a:srgbClr val="000000"/>
                </a:buClr>
                <a:buFont typeface="Arial" pitchFamily="34" charset="0"/>
                <a:buNone/>
              </a:pPr>
              <a:r>
                <a:rPr lang="zh-CN" altLang="en-US" sz="2000">
                  <a:solidFill>
                    <a:srgbClr val="000000"/>
                  </a:solidFill>
                  <a:latin typeface="黑体" pitchFamily="49" charset="-122"/>
                  <a:ea typeface="黑体" pitchFamily="49" charset="-122"/>
                </a:rPr>
                <a:t>此处添加目录标题</a:t>
              </a:r>
              <a:endParaRPr lang="en-US" sz="2000">
                <a:solidFill>
                  <a:srgbClr val="000000"/>
                </a:solidFill>
                <a:latin typeface="黑体" pitchFamily="49" charset="-122"/>
                <a:ea typeface="黑体" pitchFamily="49" charset="-122"/>
              </a:endParaRPr>
            </a:p>
          </p:txBody>
        </p:sp>
        <p:sp>
          <p:nvSpPr>
            <p:cNvPr id="749" name="Text Box 10"/>
            <p:cNvSpPr txBox="1">
              <a:spLocks noChangeArrowheads="1"/>
            </p:cNvSpPr>
            <p:nvPr/>
          </p:nvSpPr>
          <p:spPr bwMode="auto">
            <a:xfrm>
              <a:off x="1954213" y="1704503"/>
              <a:ext cx="327025" cy="457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buFont typeface="Arial" pitchFamily="34" charset="0"/>
                <a:buNone/>
              </a:pPr>
              <a:r>
                <a:rPr lang="en-US" sz="2400" i="1">
                  <a:solidFill>
                    <a:srgbClr val="FFFFFF"/>
                  </a:solidFill>
                  <a:cs typeface="Arial" pitchFamily="34" charset="0"/>
                </a:rPr>
                <a:t>1</a:t>
              </a:r>
            </a:p>
          </p:txBody>
        </p:sp>
        <p:sp>
          <p:nvSpPr>
            <p:cNvPr id="750" name="Text Box 14"/>
            <p:cNvSpPr txBox="1">
              <a:spLocks noChangeArrowheads="1"/>
            </p:cNvSpPr>
            <p:nvPr/>
          </p:nvSpPr>
          <p:spPr bwMode="auto">
            <a:xfrm>
              <a:off x="1951038" y="2479203"/>
              <a:ext cx="346075" cy="457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buFont typeface="Arial" pitchFamily="34" charset="0"/>
                <a:buNone/>
              </a:pPr>
              <a:r>
                <a:rPr lang="en-US" sz="2400" i="1">
                  <a:solidFill>
                    <a:srgbClr val="FFFFFF"/>
                  </a:solidFill>
                  <a:cs typeface="Arial" pitchFamily="34" charset="0"/>
                </a:rPr>
                <a:t>2</a:t>
              </a:r>
            </a:p>
          </p:txBody>
        </p:sp>
        <p:sp>
          <p:nvSpPr>
            <p:cNvPr id="751" name="Text Box 18"/>
            <p:cNvSpPr txBox="1">
              <a:spLocks noChangeArrowheads="1"/>
            </p:cNvSpPr>
            <p:nvPr/>
          </p:nvSpPr>
          <p:spPr bwMode="auto">
            <a:xfrm>
              <a:off x="1955800" y="3309466"/>
              <a:ext cx="314325" cy="457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buFont typeface="Arial" pitchFamily="34" charset="0"/>
                <a:buNone/>
              </a:pPr>
              <a:r>
                <a:rPr lang="en-US" sz="2400" i="1">
                  <a:solidFill>
                    <a:srgbClr val="FFFFFF"/>
                  </a:solidFill>
                  <a:cs typeface="Arial" pitchFamily="34" charset="0"/>
                </a:rPr>
                <a:t>3</a:t>
              </a:r>
            </a:p>
          </p:txBody>
        </p:sp>
        <p:sp>
          <p:nvSpPr>
            <p:cNvPr id="752" name="Text Box 22"/>
            <p:cNvSpPr txBox="1">
              <a:spLocks noChangeArrowheads="1"/>
            </p:cNvSpPr>
            <p:nvPr/>
          </p:nvSpPr>
          <p:spPr bwMode="auto">
            <a:xfrm>
              <a:off x="1941513" y="4073053"/>
              <a:ext cx="327025" cy="457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buFont typeface="Arial" pitchFamily="34" charset="0"/>
                <a:buNone/>
              </a:pPr>
              <a:r>
                <a:rPr lang="en-US" sz="2400" i="1">
                  <a:solidFill>
                    <a:srgbClr val="FFFFFF"/>
                  </a:solidFill>
                  <a:cs typeface="Arial" pitchFamily="34" charset="0"/>
                </a:rPr>
                <a:t>4</a:t>
              </a:r>
            </a:p>
          </p:txBody>
        </p:sp>
        <p:sp>
          <p:nvSpPr>
            <p:cNvPr id="753" name="Text Box 22"/>
            <p:cNvSpPr txBox="1">
              <a:spLocks noChangeArrowheads="1"/>
            </p:cNvSpPr>
            <p:nvPr/>
          </p:nvSpPr>
          <p:spPr bwMode="auto">
            <a:xfrm>
              <a:off x="1939925" y="4869978"/>
              <a:ext cx="327025" cy="457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buFont typeface="Arial" pitchFamily="34" charset="0"/>
                <a:buNone/>
              </a:pPr>
              <a:r>
                <a:rPr lang="en-US" sz="2400" i="1">
                  <a:solidFill>
                    <a:srgbClr val="FFFFFF"/>
                  </a:solidFill>
                  <a:cs typeface="Arial" pitchFamily="34" charset="0"/>
                </a:rPr>
                <a:t>5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68853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作品下载：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5265132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19872</TotalTime>
  <Words>180</Words>
  <Application>Microsoft Office PowerPoint</Application>
  <PresentationFormat>全屏显示(4:3)</PresentationFormat>
  <Paragraphs>26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lenovo</cp:lastModifiedBy>
  <cp:revision>979</cp:revision>
  <dcterms:created xsi:type="dcterms:W3CDTF">2009-02-11T05:37:22Z</dcterms:created>
  <dcterms:modified xsi:type="dcterms:W3CDTF">2014-01-13T04:19:58Z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