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7" r:id="rId2"/>
    <p:sldId id="275" r:id="rId3"/>
    <p:sldId id="297" r:id="rId4"/>
    <p:sldId id="304" r:id="rId5"/>
    <p:sldId id="318" r:id="rId6"/>
    <p:sldId id="319" r:id="rId7"/>
    <p:sldId id="325" r:id="rId8"/>
    <p:sldId id="326" r:id="rId9"/>
  </p:sldIdLst>
  <p:sldSz cx="9144000" cy="5653088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微软雅黑" panose="020B0503020204020204" pitchFamily="34" charset="-122"/>
      <p:regular r:id="rId15"/>
      <p:bold r:id="rId1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4025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1225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66838" indent="31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4038" indent="31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421B"/>
    <a:srgbClr val="FBFEDE"/>
    <a:srgbClr val="FF3300"/>
    <a:srgbClr val="E9E4A9"/>
    <a:srgbClr val="DDDDDD"/>
    <a:srgbClr val="C5A057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49" autoAdjust="0"/>
  </p:normalViewPr>
  <p:slideViewPr>
    <p:cSldViewPr>
      <p:cViewPr>
        <p:scale>
          <a:sx n="90" d="100"/>
          <a:sy n="90" d="100"/>
        </p:scale>
        <p:origin x="-1404" y="-756"/>
      </p:cViewPr>
      <p:guideLst>
        <p:guide orient="horz" pos="178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5EE2730-C9EA-4C27-A3CB-454CEFAA043B}" type="datetimeFigureOut">
              <a:rPr lang="zh-CN" altLang="en-US"/>
              <a:pPr>
                <a:defRPr/>
              </a:pPr>
              <a:t>2014/1/10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57225" y="685800"/>
            <a:ext cx="55435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8A717FC-FC1E-4425-BBEE-86FE831E79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49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0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2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683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403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1390" algn="l" defTabSz="9125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675" algn="l" defTabSz="9125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3947" algn="l" defTabSz="9125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0232" algn="l" defTabSz="9125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04BE7F93-D8CA-496E-A904-BA7E035C81A3}" type="slidenum">
              <a:rPr lang="en-US" altLang="zh-CN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zh-CN" altLang="en-US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0FC44E9-A263-4CCB-A808-5A4ABB88EE30}" type="slidenum">
              <a:rPr lang="en-US" altLang="zh-CN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zh-CN" altLang="en-US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755813"/>
            <a:ext cx="7772400" cy="12128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90" y="3203603"/>
            <a:ext cx="6400801" cy="1444626"/>
          </a:xfrm>
        </p:spPr>
        <p:txBody>
          <a:bodyPr/>
          <a:lstStyle>
            <a:lvl1pPr marL="0" indent="0" algn="ctr">
              <a:buNone/>
              <a:defRPr/>
            </a:lvl1pPr>
            <a:lvl2pPr marL="456278" indent="0" algn="ctr">
              <a:buNone/>
              <a:defRPr/>
            </a:lvl2pPr>
            <a:lvl3pPr marL="912552" indent="0" algn="ctr">
              <a:buNone/>
              <a:defRPr/>
            </a:lvl3pPr>
            <a:lvl4pPr marL="1368839" indent="0" algn="ctr">
              <a:buNone/>
              <a:defRPr/>
            </a:lvl4pPr>
            <a:lvl5pPr marL="1825113" indent="0" algn="ctr">
              <a:buNone/>
              <a:defRPr/>
            </a:lvl5pPr>
            <a:lvl6pPr marL="2281390" indent="0" algn="ctr">
              <a:buNone/>
              <a:defRPr/>
            </a:lvl6pPr>
            <a:lvl7pPr marL="2737675" indent="0" algn="ctr">
              <a:buNone/>
              <a:defRPr/>
            </a:lvl7pPr>
            <a:lvl8pPr marL="3193947" indent="0" algn="ctr">
              <a:buNone/>
              <a:defRPr/>
            </a:lvl8pPr>
            <a:lvl9pPr marL="3650232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63D44-B979-4E2A-ACB4-15F46B8F61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959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97D8D-0461-4B25-A026-DDD8BD771C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760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54" y="227079"/>
            <a:ext cx="2057401" cy="4822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21" y="227079"/>
            <a:ext cx="6019799" cy="4822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E702B-8326-403A-BC71-41ED97DFA3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5641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69C48-D23D-4C17-AA5F-8C6B252338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802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32236"/>
            <a:ext cx="7772400" cy="1123950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395604"/>
            <a:ext cx="7772400" cy="123666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278" indent="0">
              <a:buNone/>
              <a:defRPr sz="1800"/>
            </a:lvl2pPr>
            <a:lvl3pPr marL="912552" indent="0">
              <a:buNone/>
              <a:defRPr sz="1600"/>
            </a:lvl3pPr>
            <a:lvl4pPr marL="1368839" indent="0">
              <a:buNone/>
              <a:defRPr sz="1500"/>
            </a:lvl4pPr>
            <a:lvl5pPr marL="1825113" indent="0">
              <a:buNone/>
              <a:defRPr sz="1500"/>
            </a:lvl5pPr>
            <a:lvl6pPr marL="2281390" indent="0">
              <a:buNone/>
              <a:defRPr sz="1500"/>
            </a:lvl6pPr>
            <a:lvl7pPr marL="2737675" indent="0">
              <a:buNone/>
              <a:defRPr sz="1500"/>
            </a:lvl7pPr>
            <a:lvl8pPr marL="3193947" indent="0">
              <a:buNone/>
              <a:defRPr sz="1500"/>
            </a:lvl8pPr>
            <a:lvl9pPr marL="3650232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B0F25-D2A0-4B32-969E-E6ABC65415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470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33" y="1319254"/>
            <a:ext cx="4038599" cy="373062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47" y="1319254"/>
            <a:ext cx="4038599" cy="373062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0ACBF-B57D-4CB6-A5E2-474B246888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232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1" y="1265383"/>
            <a:ext cx="4040188" cy="527051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6278" indent="0">
              <a:buNone/>
              <a:defRPr sz="2000" b="1"/>
            </a:lvl2pPr>
            <a:lvl3pPr marL="912552" indent="0">
              <a:buNone/>
              <a:defRPr sz="1800" b="1"/>
            </a:lvl3pPr>
            <a:lvl4pPr marL="1368839" indent="0">
              <a:buNone/>
              <a:defRPr sz="1600" b="1"/>
            </a:lvl4pPr>
            <a:lvl5pPr marL="1825113" indent="0">
              <a:buNone/>
              <a:defRPr sz="1600" b="1"/>
            </a:lvl5pPr>
            <a:lvl6pPr marL="2281390" indent="0">
              <a:buNone/>
              <a:defRPr sz="1600" b="1"/>
            </a:lvl6pPr>
            <a:lvl7pPr marL="2737675" indent="0">
              <a:buNone/>
              <a:defRPr sz="1600" b="1"/>
            </a:lvl7pPr>
            <a:lvl8pPr marL="3193947" indent="0">
              <a:buNone/>
              <a:defRPr sz="1600" b="1"/>
            </a:lvl8pPr>
            <a:lvl9pPr marL="36502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11" y="1792436"/>
            <a:ext cx="4040188" cy="3257551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85" y="1265383"/>
            <a:ext cx="4041775" cy="527051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6278" indent="0">
              <a:buNone/>
              <a:defRPr sz="2000" b="1"/>
            </a:lvl2pPr>
            <a:lvl3pPr marL="912552" indent="0">
              <a:buNone/>
              <a:defRPr sz="1800" b="1"/>
            </a:lvl3pPr>
            <a:lvl4pPr marL="1368839" indent="0">
              <a:buNone/>
              <a:defRPr sz="1600" b="1"/>
            </a:lvl4pPr>
            <a:lvl5pPr marL="1825113" indent="0">
              <a:buNone/>
              <a:defRPr sz="1600" b="1"/>
            </a:lvl5pPr>
            <a:lvl6pPr marL="2281390" indent="0">
              <a:buNone/>
              <a:defRPr sz="1600" b="1"/>
            </a:lvl6pPr>
            <a:lvl7pPr marL="2737675" indent="0">
              <a:buNone/>
              <a:defRPr sz="1600" b="1"/>
            </a:lvl7pPr>
            <a:lvl8pPr marL="3193947" indent="0">
              <a:buNone/>
              <a:defRPr sz="1600" b="1"/>
            </a:lvl8pPr>
            <a:lvl9pPr marL="36502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85" y="1792436"/>
            <a:ext cx="4041775" cy="3257551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B9CBA-18BA-4F3B-8B69-6D46F2DBB4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0256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4F3AF-2E33-437D-8914-B9248A8A1D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932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333A2-486A-4D81-8B1A-5DA20DCF81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2670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1" y="225504"/>
            <a:ext cx="3008313" cy="9572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6" y="225594"/>
            <a:ext cx="5111750" cy="4824411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5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1" y="1182703"/>
            <a:ext cx="3008313" cy="3867150"/>
          </a:xfrm>
        </p:spPr>
        <p:txBody>
          <a:bodyPr/>
          <a:lstStyle>
            <a:lvl1pPr marL="0" indent="0">
              <a:buNone/>
              <a:defRPr sz="1500"/>
            </a:lvl1pPr>
            <a:lvl2pPr marL="456278" indent="0">
              <a:buNone/>
              <a:defRPr sz="1200"/>
            </a:lvl2pPr>
            <a:lvl3pPr marL="912552" indent="0">
              <a:buNone/>
              <a:defRPr sz="800"/>
            </a:lvl3pPr>
            <a:lvl4pPr marL="1368839" indent="0">
              <a:buNone/>
              <a:defRPr sz="800"/>
            </a:lvl4pPr>
            <a:lvl5pPr marL="1825113" indent="0">
              <a:buNone/>
              <a:defRPr sz="800"/>
            </a:lvl5pPr>
            <a:lvl6pPr marL="2281390" indent="0">
              <a:buNone/>
              <a:defRPr sz="800"/>
            </a:lvl6pPr>
            <a:lvl7pPr marL="2737675" indent="0">
              <a:buNone/>
              <a:defRPr sz="800"/>
            </a:lvl7pPr>
            <a:lvl8pPr marL="3193947" indent="0">
              <a:buNone/>
              <a:defRPr sz="800"/>
            </a:lvl8pPr>
            <a:lvl9pPr marL="365023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64464-4FB5-4163-A5EE-32471AF956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062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957773"/>
            <a:ext cx="5486400" cy="466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504842"/>
            <a:ext cx="5486400" cy="3392488"/>
          </a:xfrm>
        </p:spPr>
        <p:txBody>
          <a:bodyPr/>
          <a:lstStyle>
            <a:lvl1pPr marL="0" indent="0">
              <a:buNone/>
              <a:defRPr sz="3100"/>
            </a:lvl1pPr>
            <a:lvl2pPr marL="456278" indent="0">
              <a:buNone/>
              <a:defRPr sz="2800"/>
            </a:lvl2pPr>
            <a:lvl3pPr marL="912552" indent="0">
              <a:buNone/>
              <a:defRPr sz="2500"/>
            </a:lvl3pPr>
            <a:lvl4pPr marL="1368839" indent="0">
              <a:buNone/>
              <a:defRPr sz="2000"/>
            </a:lvl4pPr>
            <a:lvl5pPr marL="1825113" indent="0">
              <a:buNone/>
              <a:defRPr sz="2000"/>
            </a:lvl5pPr>
            <a:lvl6pPr marL="2281390" indent="0">
              <a:buNone/>
              <a:defRPr sz="2000"/>
            </a:lvl6pPr>
            <a:lvl7pPr marL="2737675" indent="0">
              <a:buNone/>
              <a:defRPr sz="2000"/>
            </a:lvl7pPr>
            <a:lvl8pPr marL="3193947" indent="0">
              <a:buNone/>
              <a:defRPr sz="2000"/>
            </a:lvl8pPr>
            <a:lvl9pPr marL="3650232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424388"/>
            <a:ext cx="5486400" cy="663574"/>
          </a:xfrm>
        </p:spPr>
        <p:txBody>
          <a:bodyPr/>
          <a:lstStyle>
            <a:lvl1pPr marL="0" indent="0">
              <a:buNone/>
              <a:defRPr sz="1500"/>
            </a:lvl1pPr>
            <a:lvl2pPr marL="456278" indent="0">
              <a:buNone/>
              <a:defRPr sz="1200"/>
            </a:lvl2pPr>
            <a:lvl3pPr marL="912552" indent="0">
              <a:buNone/>
              <a:defRPr sz="800"/>
            </a:lvl3pPr>
            <a:lvl4pPr marL="1368839" indent="0">
              <a:buNone/>
              <a:defRPr sz="800"/>
            </a:lvl4pPr>
            <a:lvl5pPr marL="1825113" indent="0">
              <a:buNone/>
              <a:defRPr sz="800"/>
            </a:lvl5pPr>
            <a:lvl6pPr marL="2281390" indent="0">
              <a:buNone/>
              <a:defRPr sz="800"/>
            </a:lvl6pPr>
            <a:lvl7pPr marL="2737675" indent="0">
              <a:buNone/>
              <a:defRPr sz="800"/>
            </a:lvl7pPr>
            <a:lvl8pPr marL="3193947" indent="0">
              <a:buNone/>
              <a:defRPr sz="800"/>
            </a:lvl8pPr>
            <a:lvl9pPr marL="365023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AFEA1-6F5F-42E8-84E6-5846512F4E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3202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7013"/>
            <a:ext cx="8229600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60" tIns="45632" rIns="91260" bIns="456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19213"/>
            <a:ext cx="8229600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60" tIns="45632" rIns="91260" bIns="45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148263"/>
            <a:ext cx="2133600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60" tIns="45632" rIns="91260" bIns="45632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148263"/>
            <a:ext cx="2895600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60" tIns="45632" rIns="91260" bIns="45632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148263"/>
            <a:ext cx="2133600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60" tIns="45632" rIns="91260" bIns="45632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5B4F8D74-3425-4516-B6DA-DE2A177EC8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72" r:id="rId1"/>
    <p:sldLayoutId id="2147488773" r:id="rId2"/>
    <p:sldLayoutId id="2147488774" r:id="rId3"/>
    <p:sldLayoutId id="2147488775" r:id="rId4"/>
    <p:sldLayoutId id="2147488776" r:id="rId5"/>
    <p:sldLayoutId id="2147488777" r:id="rId6"/>
    <p:sldLayoutId id="2147488778" r:id="rId7"/>
    <p:sldLayoutId id="2147488779" r:id="rId8"/>
    <p:sldLayoutId id="2147488780" r:id="rId9"/>
    <p:sldLayoutId id="2147488781" r:id="rId10"/>
    <p:sldLayoutId id="21474887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627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255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6883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511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38238" indent="-225425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</a:defRPr>
      </a:lvl3pPr>
      <a:lvl4pPr marL="1595438" indent="-2254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1050" indent="-22542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09530" indent="-22814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5806" indent="-22814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2087" indent="-22814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78370" indent="-22814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78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552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839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113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390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675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947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232" algn="l" defTabSz="9125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8"/>
            <a:ext cx="9144000" cy="5650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06500"/>
            <a:ext cx="91440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48"/>
            <a:ext cx="9144000" cy="5650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0825" y="1412875"/>
            <a:ext cx="649288" cy="1444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www.1ppt.com/moban/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www.1ppt.com/hangye/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4"/>
              </a:rPr>
              <a:t>www.1ppt.com/jieri/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5"/>
              </a:rPr>
              <a:t>www.1ppt.com/sucai/</a:t>
            </a:r>
            <a:endParaRPr lang="en-US" altLang="zh-CN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6"/>
              </a:rPr>
              <a:t>www.1ppt.com/beijing/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7"/>
              </a:rPr>
              <a:t>www.1ppt.com/tubiao/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优秀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8"/>
              </a:rPr>
              <a:t>www.1ppt.com/xiazai/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9"/>
              </a:rPr>
              <a:t>www.1ppt.com/powerpoint/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Word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0"/>
              </a:rPr>
              <a:t>www.1ppt.com/word/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Excel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1"/>
              </a:rPr>
              <a:t>www.1ppt.com/excel/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2"/>
              </a:rPr>
              <a:t>www.1ppt.com/ziliao/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3"/>
              </a:rPr>
              <a:t>www.1ppt.com/kejian/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4"/>
              </a:rPr>
              <a:t>www.1ppt.com/fanwen/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5"/>
              </a:rPr>
              <a:t>www.1ppt.com/shiti/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6"/>
              </a:rPr>
              <a:t>www.1ppt.com/jiaoan/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  <a:endParaRPr lang="zh-CN" altLang="en-US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4578"/>
            <a:ext cx="9144000" cy="547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3278188" y="5353050"/>
            <a:ext cx="2587625" cy="282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defRPr/>
            </a:pPr>
            <a:r>
              <a:rPr lang="zh-CN" altLang="en-US" sz="1200" kern="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200" kern="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200" kern="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200" kern="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2388" y="4986338"/>
            <a:ext cx="3851275" cy="407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defRPr/>
            </a:pPr>
            <a:r>
              <a:rPr lang="zh-CN" altLang="en-US" sz="2000" kern="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帆船幻灯片背景模板下载</a:t>
            </a:r>
            <a:endParaRPr lang="en-US" altLang="zh-CN" sz="2000" kern="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48"/>
            <a:ext cx="9144000" cy="5650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90488"/>
            <a:ext cx="9180513" cy="38957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827463"/>
            <a:ext cx="9180513" cy="182562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6564" name="组合 48"/>
          <p:cNvGrpSpPr>
            <a:grpSpLocks/>
          </p:cNvGrpSpPr>
          <p:nvPr/>
        </p:nvGrpSpPr>
        <p:grpSpPr bwMode="auto">
          <a:xfrm>
            <a:off x="7667625" y="2698750"/>
            <a:ext cx="1063625" cy="1071563"/>
            <a:chOff x="5026618" y="2279465"/>
            <a:chExt cx="1777630" cy="2013631"/>
          </a:xfrm>
        </p:grpSpPr>
        <p:grpSp>
          <p:nvGrpSpPr>
            <p:cNvPr id="66576" name="组合 19"/>
            <p:cNvGrpSpPr>
              <a:grpSpLocks/>
            </p:cNvGrpSpPr>
            <p:nvPr/>
          </p:nvGrpSpPr>
          <p:grpSpPr bwMode="auto">
            <a:xfrm>
              <a:off x="5234623" y="2658875"/>
              <a:ext cx="385807" cy="1490205"/>
              <a:chOff x="2068513" y="2922421"/>
              <a:chExt cx="720080" cy="2090755"/>
            </a:xfrm>
          </p:grpSpPr>
          <p:pic>
            <p:nvPicPr>
              <p:cNvPr id="66592" name="图片 1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/>
              <a:stretch>
                <a:fillRect/>
              </a:stretch>
            </p:blipFill>
            <p:spPr bwMode="auto">
              <a:xfrm>
                <a:off x="2069324" y="2922421"/>
                <a:ext cx="719269" cy="2090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矩形 6"/>
              <p:cNvSpPr/>
              <p:nvPr/>
            </p:nvSpPr>
            <p:spPr>
              <a:xfrm>
                <a:off x="2066542" y="3030471"/>
                <a:ext cx="722987" cy="711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066542" y="3176957"/>
                <a:ext cx="722987" cy="7115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066542" y="3319259"/>
                <a:ext cx="722987" cy="7115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66542" y="3461562"/>
                <a:ext cx="722987" cy="75337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66542" y="3608051"/>
                <a:ext cx="722987" cy="711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066542" y="3750353"/>
                <a:ext cx="722987" cy="75337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066542" y="3896840"/>
                <a:ext cx="722987" cy="7115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66542" y="4039142"/>
                <a:ext cx="722987" cy="7115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66542" y="4185631"/>
                <a:ext cx="722987" cy="711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66542" y="4327934"/>
                <a:ext cx="722987" cy="711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066542" y="4474420"/>
                <a:ext cx="722987" cy="7115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 flipH="1">
              <a:off x="5026618" y="4015662"/>
              <a:ext cx="1777630" cy="277434"/>
            </a:xfrm>
            <a:custGeom>
              <a:avLst/>
              <a:gdLst>
                <a:gd name="connsiteX0" fmla="*/ 0 w 1224834"/>
                <a:gd name="connsiteY0" fmla="*/ 0 h 208665"/>
                <a:gd name="connsiteX1" fmla="*/ 1224834 w 1224834"/>
                <a:gd name="connsiteY1" fmla="*/ 0 h 208665"/>
                <a:gd name="connsiteX2" fmla="*/ 1224834 w 1224834"/>
                <a:gd name="connsiteY2" fmla="*/ 208665 h 208665"/>
                <a:gd name="connsiteX3" fmla="*/ 0 w 1224834"/>
                <a:gd name="connsiteY3" fmla="*/ 208665 h 208665"/>
                <a:gd name="connsiteX4" fmla="*/ 0 w 1224834"/>
                <a:gd name="connsiteY4" fmla="*/ 0 h 208665"/>
                <a:gd name="connsiteX0" fmla="*/ 0 w 1602205"/>
                <a:gd name="connsiteY0" fmla="*/ 0 h 223180"/>
                <a:gd name="connsiteX1" fmla="*/ 1602205 w 1602205"/>
                <a:gd name="connsiteY1" fmla="*/ 14515 h 223180"/>
                <a:gd name="connsiteX2" fmla="*/ 1602205 w 1602205"/>
                <a:gd name="connsiteY2" fmla="*/ 223180 h 223180"/>
                <a:gd name="connsiteX3" fmla="*/ 377371 w 1602205"/>
                <a:gd name="connsiteY3" fmla="*/ 223180 h 223180"/>
                <a:gd name="connsiteX4" fmla="*/ 0 w 1602205"/>
                <a:gd name="connsiteY4" fmla="*/ 0 h 223180"/>
                <a:gd name="connsiteX0" fmla="*/ 0 w 1602205"/>
                <a:gd name="connsiteY0" fmla="*/ 0 h 368323"/>
                <a:gd name="connsiteX1" fmla="*/ 1602205 w 1602205"/>
                <a:gd name="connsiteY1" fmla="*/ 14515 h 368323"/>
                <a:gd name="connsiteX2" fmla="*/ 1602205 w 1602205"/>
                <a:gd name="connsiteY2" fmla="*/ 223180 h 368323"/>
                <a:gd name="connsiteX3" fmla="*/ 377371 w 1602205"/>
                <a:gd name="connsiteY3" fmla="*/ 368323 h 368323"/>
                <a:gd name="connsiteX4" fmla="*/ 0 w 16022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602205 w 2008605"/>
                <a:gd name="connsiteY2" fmla="*/ 223180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558662 w 2008605"/>
                <a:gd name="connsiteY2" fmla="*/ 368322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2"/>
                <a:gd name="connsiteX1" fmla="*/ 2008605 w 2008605"/>
                <a:gd name="connsiteY1" fmla="*/ 1 h 368322"/>
                <a:gd name="connsiteX2" fmla="*/ 1558662 w 2008605"/>
                <a:gd name="connsiteY2" fmla="*/ 368322 h 368322"/>
                <a:gd name="connsiteX3" fmla="*/ 0 w 2008605"/>
                <a:gd name="connsiteY3" fmla="*/ 0 h 36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8605" h="368322">
                  <a:moveTo>
                    <a:pt x="0" y="0"/>
                  </a:moveTo>
                  <a:lnTo>
                    <a:pt x="2008605" y="1"/>
                  </a:lnTo>
                  <a:lnTo>
                    <a:pt x="1558662" y="368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6578" name="组合 28"/>
            <p:cNvGrpSpPr>
              <a:grpSpLocks/>
            </p:cNvGrpSpPr>
            <p:nvPr/>
          </p:nvGrpSpPr>
          <p:grpSpPr bwMode="auto">
            <a:xfrm flipH="1">
              <a:off x="5644488" y="2279465"/>
              <a:ext cx="583696" cy="1839828"/>
              <a:chOff x="2068513" y="2922421"/>
              <a:chExt cx="720080" cy="2090755"/>
            </a:xfrm>
          </p:grpSpPr>
          <p:pic>
            <p:nvPicPr>
              <p:cNvPr id="66580" name="图片 2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/>
              <a:stretch>
                <a:fillRect/>
              </a:stretch>
            </p:blipFill>
            <p:spPr bwMode="auto">
              <a:xfrm>
                <a:off x="2069324" y="2922421"/>
                <a:ext cx="719269" cy="2090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矩形 30"/>
              <p:cNvSpPr/>
              <p:nvPr/>
            </p:nvSpPr>
            <p:spPr>
              <a:xfrm>
                <a:off x="2068113" y="3030902"/>
                <a:ext cx="720084" cy="71191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068113" y="3176673"/>
                <a:ext cx="720084" cy="71189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068113" y="3319054"/>
                <a:ext cx="720084" cy="71189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68113" y="3464824"/>
                <a:ext cx="720084" cy="71191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68113" y="3607204"/>
                <a:ext cx="720084" cy="71191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68113" y="3752976"/>
                <a:ext cx="720084" cy="71189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068113" y="3895357"/>
                <a:ext cx="720084" cy="7458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68113" y="4041126"/>
                <a:ext cx="720084" cy="71191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68113" y="4183507"/>
                <a:ext cx="720084" cy="7458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68113" y="4329279"/>
                <a:ext cx="720084" cy="71189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68113" y="4471660"/>
                <a:ext cx="720084" cy="7458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5273364" y="4009695"/>
              <a:ext cx="933919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9" name="直接连接符 138"/>
          <p:cNvCxnSpPr/>
          <p:nvPr/>
        </p:nvCxnSpPr>
        <p:spPr>
          <a:xfrm>
            <a:off x="1993900" y="3322638"/>
            <a:ext cx="361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566" name="组合 152"/>
          <p:cNvGrpSpPr>
            <a:grpSpLocks/>
          </p:cNvGrpSpPr>
          <p:nvPr/>
        </p:nvGrpSpPr>
        <p:grpSpPr bwMode="auto">
          <a:xfrm>
            <a:off x="1674813" y="1243013"/>
            <a:ext cx="960437" cy="355600"/>
            <a:chOff x="1675048" y="1470774"/>
            <a:chExt cx="960027" cy="323273"/>
          </a:xfrm>
        </p:grpSpPr>
        <p:grpSp>
          <p:nvGrpSpPr>
            <p:cNvPr id="66570" name="组合 153"/>
            <p:cNvGrpSpPr>
              <a:grpSpLocks/>
            </p:cNvGrpSpPr>
            <p:nvPr/>
          </p:nvGrpSpPr>
          <p:grpSpPr bwMode="auto">
            <a:xfrm>
              <a:off x="1675048" y="1470774"/>
              <a:ext cx="597963" cy="323273"/>
              <a:chOff x="3738578" y="-956642"/>
              <a:chExt cx="1553502" cy="1015027"/>
            </a:xfrm>
          </p:grpSpPr>
          <p:sp>
            <p:nvSpPr>
              <p:cNvPr id="158" name="弧形 157"/>
              <p:cNvSpPr/>
              <p:nvPr/>
            </p:nvSpPr>
            <p:spPr>
              <a:xfrm rot="19800000">
                <a:off x="3738578" y="-598665"/>
                <a:ext cx="737935" cy="657050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弧形 158"/>
              <p:cNvSpPr/>
              <p:nvPr/>
            </p:nvSpPr>
            <p:spPr>
              <a:xfrm flipH="1">
                <a:off x="4418798" y="-956642"/>
                <a:ext cx="873981" cy="956118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571" name="组合 154"/>
            <p:cNvGrpSpPr>
              <a:grpSpLocks/>
            </p:cNvGrpSpPr>
            <p:nvPr/>
          </p:nvGrpSpPr>
          <p:grpSpPr bwMode="auto">
            <a:xfrm>
              <a:off x="2375343" y="1571064"/>
              <a:ext cx="259732" cy="210061"/>
              <a:chOff x="3738578" y="-956642"/>
              <a:chExt cx="1553502" cy="1015027"/>
            </a:xfrm>
          </p:grpSpPr>
          <p:sp>
            <p:nvSpPr>
              <p:cNvPr id="156" name="弧形 155"/>
              <p:cNvSpPr/>
              <p:nvPr/>
            </p:nvSpPr>
            <p:spPr>
              <a:xfrm rot="19800000">
                <a:off x="3735547" y="-604424"/>
                <a:ext cx="740302" cy="66248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弧形 156"/>
              <p:cNvSpPr/>
              <p:nvPr/>
            </p:nvSpPr>
            <p:spPr>
              <a:xfrm flipH="1">
                <a:off x="4418903" y="-960077"/>
                <a:ext cx="873177" cy="962349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66" name="组合 165"/>
          <p:cNvGrpSpPr/>
          <p:nvPr/>
        </p:nvGrpSpPr>
        <p:grpSpPr>
          <a:xfrm>
            <a:off x="2202854" y="1856454"/>
            <a:ext cx="1937098" cy="1953693"/>
            <a:chOff x="2202854" y="843558"/>
            <a:chExt cx="1937098" cy="2623130"/>
          </a:xfrm>
          <a:effectLst>
            <a:reflection stA="25000" endPos="25000" dist="25400" dir="5400000" sy="-100000" algn="bl" rotWithShape="0"/>
          </a:effectLst>
        </p:grpSpPr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>
            <a:xfrm flipH="1">
              <a:off x="3492871" y="1348356"/>
              <a:ext cx="419943" cy="194127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</p:pic>
        <p:sp>
          <p:nvSpPr>
            <p:cNvPr id="68" name="矩形 67"/>
            <p:cNvSpPr/>
            <p:nvPr/>
          </p:nvSpPr>
          <p:spPr>
            <a:xfrm flipH="1">
              <a:off x="3492871" y="1449817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 flipH="1">
              <a:off x="3492871" y="1583537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 flipH="1">
              <a:off x="3492871" y="1717255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flipH="1">
              <a:off x="3492871" y="1850975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flipH="1">
              <a:off x="3492871" y="1984694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 flipH="1">
              <a:off x="3492871" y="2118413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 flipH="1">
              <a:off x="3492871" y="2252132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 flipH="1">
              <a:off x="3492871" y="2385851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 flipH="1">
              <a:off x="3492871" y="2519570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flipH="1">
              <a:off x="3492871" y="2653289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 flipH="1">
              <a:off x="3492871" y="2787009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830596" y="843558"/>
              <a:ext cx="636058" cy="2396719"/>
              <a:chOff x="2068513" y="2922421"/>
              <a:chExt cx="720080" cy="2090755"/>
            </a:xfrm>
            <a:solidFill>
              <a:srgbClr val="0070C0"/>
            </a:solidFill>
          </p:grpSpPr>
          <p:pic>
            <p:nvPicPr>
              <p:cNvPr id="55" name="图片 5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/>
              <a:stretch/>
            </p:blipFill>
            <p:spPr>
              <a:xfrm>
                <a:off x="2069324" y="2922421"/>
                <a:ext cx="719269" cy="2090755"/>
              </a:xfrm>
              <a:prstGeom prst="rect">
                <a:avLst/>
              </a:prstGeom>
              <a:grpFill/>
            </p:spPr>
          </p:pic>
          <p:sp>
            <p:nvSpPr>
              <p:cNvPr id="56" name="矩形 55"/>
              <p:cNvSpPr/>
              <p:nvPr/>
            </p:nvSpPr>
            <p:spPr>
              <a:xfrm>
                <a:off x="2068513" y="303169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068513" y="3175711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068513" y="3319727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068513" y="3463743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068513" y="3607759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068513" y="375177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068513" y="3895791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068513" y="4039807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68513" y="4183823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068513" y="4327839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068513" y="447185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54" name="直接连接符 53"/>
            <p:cNvCxnSpPr/>
            <p:nvPr/>
          </p:nvCxnSpPr>
          <p:spPr>
            <a:xfrm flipH="1">
              <a:off x="2843808" y="3095922"/>
              <a:ext cx="1069480" cy="1432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21"/>
            <p:cNvSpPr/>
            <p:nvPr/>
          </p:nvSpPr>
          <p:spPr>
            <a:xfrm>
              <a:off x="2202854" y="3106886"/>
              <a:ext cx="1937098" cy="359802"/>
            </a:xfrm>
            <a:custGeom>
              <a:avLst/>
              <a:gdLst>
                <a:gd name="connsiteX0" fmla="*/ 0 w 1224834"/>
                <a:gd name="connsiteY0" fmla="*/ 0 h 208665"/>
                <a:gd name="connsiteX1" fmla="*/ 1224834 w 1224834"/>
                <a:gd name="connsiteY1" fmla="*/ 0 h 208665"/>
                <a:gd name="connsiteX2" fmla="*/ 1224834 w 1224834"/>
                <a:gd name="connsiteY2" fmla="*/ 208665 h 208665"/>
                <a:gd name="connsiteX3" fmla="*/ 0 w 1224834"/>
                <a:gd name="connsiteY3" fmla="*/ 208665 h 208665"/>
                <a:gd name="connsiteX4" fmla="*/ 0 w 1224834"/>
                <a:gd name="connsiteY4" fmla="*/ 0 h 208665"/>
                <a:gd name="connsiteX0" fmla="*/ 0 w 1602205"/>
                <a:gd name="connsiteY0" fmla="*/ 0 h 223180"/>
                <a:gd name="connsiteX1" fmla="*/ 1602205 w 1602205"/>
                <a:gd name="connsiteY1" fmla="*/ 14515 h 223180"/>
                <a:gd name="connsiteX2" fmla="*/ 1602205 w 1602205"/>
                <a:gd name="connsiteY2" fmla="*/ 223180 h 223180"/>
                <a:gd name="connsiteX3" fmla="*/ 377371 w 1602205"/>
                <a:gd name="connsiteY3" fmla="*/ 223180 h 223180"/>
                <a:gd name="connsiteX4" fmla="*/ 0 w 1602205"/>
                <a:gd name="connsiteY4" fmla="*/ 0 h 223180"/>
                <a:gd name="connsiteX0" fmla="*/ 0 w 1602205"/>
                <a:gd name="connsiteY0" fmla="*/ 0 h 368323"/>
                <a:gd name="connsiteX1" fmla="*/ 1602205 w 1602205"/>
                <a:gd name="connsiteY1" fmla="*/ 14515 h 368323"/>
                <a:gd name="connsiteX2" fmla="*/ 1602205 w 1602205"/>
                <a:gd name="connsiteY2" fmla="*/ 223180 h 368323"/>
                <a:gd name="connsiteX3" fmla="*/ 377371 w 1602205"/>
                <a:gd name="connsiteY3" fmla="*/ 368323 h 368323"/>
                <a:gd name="connsiteX4" fmla="*/ 0 w 16022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602205 w 2008605"/>
                <a:gd name="connsiteY2" fmla="*/ 223180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558662 w 2008605"/>
                <a:gd name="connsiteY2" fmla="*/ 368322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2"/>
                <a:gd name="connsiteX1" fmla="*/ 2008605 w 2008605"/>
                <a:gd name="connsiteY1" fmla="*/ 1 h 368322"/>
                <a:gd name="connsiteX2" fmla="*/ 1558662 w 2008605"/>
                <a:gd name="connsiteY2" fmla="*/ 368322 h 368322"/>
                <a:gd name="connsiteX3" fmla="*/ 0 w 2008605"/>
                <a:gd name="connsiteY3" fmla="*/ 0 h 36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8605" h="368322">
                  <a:moveTo>
                    <a:pt x="0" y="0"/>
                  </a:moveTo>
                  <a:lnTo>
                    <a:pt x="2008605" y="1"/>
                  </a:lnTo>
                  <a:lnTo>
                    <a:pt x="1558662" y="368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95536" y="2250993"/>
            <a:ext cx="1440160" cy="1554663"/>
            <a:chOff x="2202854" y="843558"/>
            <a:chExt cx="1937098" cy="2623130"/>
          </a:xfrm>
          <a:effectLst>
            <a:reflection stA="25000" endPos="15000" dist="25400" dir="5400000" sy="-100000" algn="bl" rotWithShape="0"/>
          </a:effectLst>
        </p:grpSpPr>
        <p:pic>
          <p:nvPicPr>
            <p:cNvPr id="168" name="图片 16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>
            <a:xfrm flipH="1">
              <a:off x="3492871" y="1348356"/>
              <a:ext cx="419943" cy="194127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</p:pic>
        <p:sp>
          <p:nvSpPr>
            <p:cNvPr id="169" name="矩形 168"/>
            <p:cNvSpPr/>
            <p:nvPr/>
          </p:nvSpPr>
          <p:spPr>
            <a:xfrm flipH="1">
              <a:off x="3492871" y="1449817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 flipH="1">
              <a:off x="3492871" y="1583537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flipH="1">
              <a:off x="3492871" y="1717255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 flipH="1">
              <a:off x="3492871" y="1850975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 flipH="1">
              <a:off x="3492871" y="1984694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 flipH="1">
              <a:off x="3492871" y="2118413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 flipH="1">
              <a:off x="3492871" y="2252132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 flipH="1">
              <a:off x="3492871" y="2385851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矩形 176"/>
            <p:cNvSpPr/>
            <p:nvPr/>
          </p:nvSpPr>
          <p:spPr>
            <a:xfrm flipH="1">
              <a:off x="3492871" y="2519570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8" name="矩形 177"/>
            <p:cNvSpPr/>
            <p:nvPr/>
          </p:nvSpPr>
          <p:spPr>
            <a:xfrm flipH="1">
              <a:off x="3492871" y="2653289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9" name="矩形 178"/>
            <p:cNvSpPr/>
            <p:nvPr/>
          </p:nvSpPr>
          <p:spPr>
            <a:xfrm flipH="1">
              <a:off x="3492871" y="2787009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80" name="组合 179"/>
            <p:cNvGrpSpPr/>
            <p:nvPr/>
          </p:nvGrpSpPr>
          <p:grpSpPr>
            <a:xfrm>
              <a:off x="2830596" y="843558"/>
              <a:ext cx="636058" cy="2396719"/>
              <a:chOff x="2068513" y="2922421"/>
              <a:chExt cx="720080" cy="2090755"/>
            </a:xfrm>
            <a:solidFill>
              <a:srgbClr val="0070C0"/>
            </a:solidFill>
          </p:grpSpPr>
          <p:pic>
            <p:nvPicPr>
              <p:cNvPr id="183" name="图片 18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/>
              <a:stretch/>
            </p:blipFill>
            <p:spPr>
              <a:xfrm>
                <a:off x="2069324" y="2922421"/>
                <a:ext cx="719269" cy="2090755"/>
              </a:xfrm>
              <a:prstGeom prst="rect">
                <a:avLst/>
              </a:prstGeom>
              <a:grpFill/>
            </p:spPr>
          </p:pic>
          <p:sp>
            <p:nvSpPr>
              <p:cNvPr id="184" name="矩形 183"/>
              <p:cNvSpPr/>
              <p:nvPr/>
            </p:nvSpPr>
            <p:spPr>
              <a:xfrm>
                <a:off x="2068513" y="303169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2068513" y="3175711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2068513" y="3319727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矩形 186"/>
              <p:cNvSpPr/>
              <p:nvPr/>
            </p:nvSpPr>
            <p:spPr>
              <a:xfrm>
                <a:off x="2068513" y="3463743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2068513" y="3607759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矩形 188"/>
              <p:cNvSpPr/>
              <p:nvPr/>
            </p:nvSpPr>
            <p:spPr>
              <a:xfrm>
                <a:off x="2068513" y="375177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矩形 189"/>
              <p:cNvSpPr/>
              <p:nvPr/>
            </p:nvSpPr>
            <p:spPr>
              <a:xfrm>
                <a:off x="2068513" y="3895791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矩形 190"/>
              <p:cNvSpPr/>
              <p:nvPr/>
            </p:nvSpPr>
            <p:spPr>
              <a:xfrm>
                <a:off x="2068513" y="4039807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矩形 191"/>
              <p:cNvSpPr/>
              <p:nvPr/>
            </p:nvSpPr>
            <p:spPr>
              <a:xfrm>
                <a:off x="2068513" y="4183823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矩形 192"/>
              <p:cNvSpPr/>
              <p:nvPr/>
            </p:nvSpPr>
            <p:spPr>
              <a:xfrm>
                <a:off x="2068513" y="4327839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矩形 193"/>
              <p:cNvSpPr/>
              <p:nvPr/>
            </p:nvSpPr>
            <p:spPr>
              <a:xfrm>
                <a:off x="2068513" y="447185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81" name="直接连接符 180"/>
            <p:cNvCxnSpPr/>
            <p:nvPr/>
          </p:nvCxnSpPr>
          <p:spPr>
            <a:xfrm flipH="1">
              <a:off x="2843808" y="3095922"/>
              <a:ext cx="1069480" cy="1432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矩形 21"/>
            <p:cNvSpPr/>
            <p:nvPr/>
          </p:nvSpPr>
          <p:spPr>
            <a:xfrm>
              <a:off x="2202854" y="3106886"/>
              <a:ext cx="1937098" cy="359802"/>
            </a:xfrm>
            <a:custGeom>
              <a:avLst/>
              <a:gdLst>
                <a:gd name="connsiteX0" fmla="*/ 0 w 1224834"/>
                <a:gd name="connsiteY0" fmla="*/ 0 h 208665"/>
                <a:gd name="connsiteX1" fmla="*/ 1224834 w 1224834"/>
                <a:gd name="connsiteY1" fmla="*/ 0 h 208665"/>
                <a:gd name="connsiteX2" fmla="*/ 1224834 w 1224834"/>
                <a:gd name="connsiteY2" fmla="*/ 208665 h 208665"/>
                <a:gd name="connsiteX3" fmla="*/ 0 w 1224834"/>
                <a:gd name="connsiteY3" fmla="*/ 208665 h 208665"/>
                <a:gd name="connsiteX4" fmla="*/ 0 w 1224834"/>
                <a:gd name="connsiteY4" fmla="*/ 0 h 208665"/>
                <a:gd name="connsiteX0" fmla="*/ 0 w 1602205"/>
                <a:gd name="connsiteY0" fmla="*/ 0 h 223180"/>
                <a:gd name="connsiteX1" fmla="*/ 1602205 w 1602205"/>
                <a:gd name="connsiteY1" fmla="*/ 14515 h 223180"/>
                <a:gd name="connsiteX2" fmla="*/ 1602205 w 1602205"/>
                <a:gd name="connsiteY2" fmla="*/ 223180 h 223180"/>
                <a:gd name="connsiteX3" fmla="*/ 377371 w 1602205"/>
                <a:gd name="connsiteY3" fmla="*/ 223180 h 223180"/>
                <a:gd name="connsiteX4" fmla="*/ 0 w 1602205"/>
                <a:gd name="connsiteY4" fmla="*/ 0 h 223180"/>
                <a:gd name="connsiteX0" fmla="*/ 0 w 1602205"/>
                <a:gd name="connsiteY0" fmla="*/ 0 h 368323"/>
                <a:gd name="connsiteX1" fmla="*/ 1602205 w 1602205"/>
                <a:gd name="connsiteY1" fmla="*/ 14515 h 368323"/>
                <a:gd name="connsiteX2" fmla="*/ 1602205 w 1602205"/>
                <a:gd name="connsiteY2" fmla="*/ 223180 h 368323"/>
                <a:gd name="connsiteX3" fmla="*/ 377371 w 1602205"/>
                <a:gd name="connsiteY3" fmla="*/ 368323 h 368323"/>
                <a:gd name="connsiteX4" fmla="*/ 0 w 16022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602205 w 2008605"/>
                <a:gd name="connsiteY2" fmla="*/ 223180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558662 w 2008605"/>
                <a:gd name="connsiteY2" fmla="*/ 368322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2"/>
                <a:gd name="connsiteX1" fmla="*/ 2008605 w 2008605"/>
                <a:gd name="connsiteY1" fmla="*/ 1 h 368322"/>
                <a:gd name="connsiteX2" fmla="*/ 1558662 w 2008605"/>
                <a:gd name="connsiteY2" fmla="*/ 368322 h 368322"/>
                <a:gd name="connsiteX3" fmla="*/ 0 w 2008605"/>
                <a:gd name="connsiteY3" fmla="*/ 0 h 36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8605" h="368322">
                  <a:moveTo>
                    <a:pt x="0" y="0"/>
                  </a:moveTo>
                  <a:lnTo>
                    <a:pt x="2008605" y="1"/>
                  </a:lnTo>
                  <a:lnTo>
                    <a:pt x="1558662" y="368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601532" y="2287695"/>
            <a:ext cx="810249" cy="1029716"/>
            <a:chOff x="2202854" y="843558"/>
            <a:chExt cx="1937098" cy="2623130"/>
          </a:xfrm>
          <a:effectLst>
            <a:reflection stA="25000" endPos="15000" dist="25400" dir="5400000" sy="-100000" algn="bl" rotWithShape="0"/>
          </a:effectLst>
        </p:grpSpPr>
        <p:pic>
          <p:nvPicPr>
            <p:cNvPr id="196" name="图片 19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>
            <a:xfrm flipH="1">
              <a:off x="3492871" y="1348356"/>
              <a:ext cx="419943" cy="194127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</p:pic>
        <p:sp>
          <p:nvSpPr>
            <p:cNvPr id="197" name="矩形 196"/>
            <p:cNvSpPr/>
            <p:nvPr/>
          </p:nvSpPr>
          <p:spPr>
            <a:xfrm flipH="1">
              <a:off x="3492871" y="1449817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 flipH="1">
              <a:off x="3492871" y="1583537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9" name="矩形 198"/>
            <p:cNvSpPr/>
            <p:nvPr/>
          </p:nvSpPr>
          <p:spPr>
            <a:xfrm flipH="1">
              <a:off x="3492871" y="1717255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0" name="矩形 199"/>
            <p:cNvSpPr/>
            <p:nvPr/>
          </p:nvSpPr>
          <p:spPr>
            <a:xfrm flipH="1">
              <a:off x="3492871" y="1850975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 flipH="1">
              <a:off x="3492871" y="1984694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2" name="矩形 201"/>
            <p:cNvSpPr/>
            <p:nvPr/>
          </p:nvSpPr>
          <p:spPr>
            <a:xfrm flipH="1">
              <a:off x="3492871" y="2118413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 flipH="1">
              <a:off x="3492871" y="2252132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" name="矩形 203"/>
            <p:cNvSpPr/>
            <p:nvPr/>
          </p:nvSpPr>
          <p:spPr>
            <a:xfrm flipH="1">
              <a:off x="3492871" y="2385851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" name="矩形 204"/>
            <p:cNvSpPr/>
            <p:nvPr/>
          </p:nvSpPr>
          <p:spPr>
            <a:xfrm flipH="1">
              <a:off x="3492871" y="2519570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 flipH="1">
              <a:off x="3492871" y="2653289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 flipH="1">
              <a:off x="3492871" y="2787009"/>
              <a:ext cx="420417" cy="668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8" name="组合 207"/>
            <p:cNvGrpSpPr/>
            <p:nvPr/>
          </p:nvGrpSpPr>
          <p:grpSpPr>
            <a:xfrm>
              <a:off x="2830596" y="843558"/>
              <a:ext cx="636058" cy="2396719"/>
              <a:chOff x="2068513" y="2922421"/>
              <a:chExt cx="720080" cy="2090755"/>
            </a:xfrm>
            <a:solidFill>
              <a:srgbClr val="0070C0"/>
            </a:solidFill>
          </p:grpSpPr>
          <p:pic>
            <p:nvPicPr>
              <p:cNvPr id="211" name="图片 21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/>
              <a:stretch/>
            </p:blipFill>
            <p:spPr>
              <a:xfrm>
                <a:off x="2069324" y="2922421"/>
                <a:ext cx="719269" cy="2090755"/>
              </a:xfrm>
              <a:prstGeom prst="rect">
                <a:avLst/>
              </a:prstGeom>
              <a:grpFill/>
            </p:spPr>
          </p:pic>
          <p:sp>
            <p:nvSpPr>
              <p:cNvPr id="212" name="矩形 211"/>
              <p:cNvSpPr/>
              <p:nvPr/>
            </p:nvSpPr>
            <p:spPr>
              <a:xfrm>
                <a:off x="2068513" y="303169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矩形 212"/>
              <p:cNvSpPr/>
              <p:nvPr/>
            </p:nvSpPr>
            <p:spPr>
              <a:xfrm>
                <a:off x="2068513" y="3175711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2068513" y="3319727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2068513" y="3463743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2068513" y="3607759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矩形 216"/>
              <p:cNvSpPr/>
              <p:nvPr/>
            </p:nvSpPr>
            <p:spPr>
              <a:xfrm>
                <a:off x="2068513" y="375177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2068513" y="3895791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2068513" y="4039807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2068513" y="4183823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2068513" y="4327839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2068513" y="4471855"/>
                <a:ext cx="720080" cy="720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09" name="直接连接符 208"/>
            <p:cNvCxnSpPr/>
            <p:nvPr/>
          </p:nvCxnSpPr>
          <p:spPr>
            <a:xfrm flipH="1">
              <a:off x="2843808" y="3095922"/>
              <a:ext cx="1069480" cy="1432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矩形 21"/>
            <p:cNvSpPr/>
            <p:nvPr/>
          </p:nvSpPr>
          <p:spPr>
            <a:xfrm>
              <a:off x="2202854" y="3106886"/>
              <a:ext cx="1937098" cy="359802"/>
            </a:xfrm>
            <a:custGeom>
              <a:avLst/>
              <a:gdLst>
                <a:gd name="connsiteX0" fmla="*/ 0 w 1224834"/>
                <a:gd name="connsiteY0" fmla="*/ 0 h 208665"/>
                <a:gd name="connsiteX1" fmla="*/ 1224834 w 1224834"/>
                <a:gd name="connsiteY1" fmla="*/ 0 h 208665"/>
                <a:gd name="connsiteX2" fmla="*/ 1224834 w 1224834"/>
                <a:gd name="connsiteY2" fmla="*/ 208665 h 208665"/>
                <a:gd name="connsiteX3" fmla="*/ 0 w 1224834"/>
                <a:gd name="connsiteY3" fmla="*/ 208665 h 208665"/>
                <a:gd name="connsiteX4" fmla="*/ 0 w 1224834"/>
                <a:gd name="connsiteY4" fmla="*/ 0 h 208665"/>
                <a:gd name="connsiteX0" fmla="*/ 0 w 1602205"/>
                <a:gd name="connsiteY0" fmla="*/ 0 h 223180"/>
                <a:gd name="connsiteX1" fmla="*/ 1602205 w 1602205"/>
                <a:gd name="connsiteY1" fmla="*/ 14515 h 223180"/>
                <a:gd name="connsiteX2" fmla="*/ 1602205 w 1602205"/>
                <a:gd name="connsiteY2" fmla="*/ 223180 h 223180"/>
                <a:gd name="connsiteX3" fmla="*/ 377371 w 1602205"/>
                <a:gd name="connsiteY3" fmla="*/ 223180 h 223180"/>
                <a:gd name="connsiteX4" fmla="*/ 0 w 1602205"/>
                <a:gd name="connsiteY4" fmla="*/ 0 h 223180"/>
                <a:gd name="connsiteX0" fmla="*/ 0 w 1602205"/>
                <a:gd name="connsiteY0" fmla="*/ 0 h 368323"/>
                <a:gd name="connsiteX1" fmla="*/ 1602205 w 1602205"/>
                <a:gd name="connsiteY1" fmla="*/ 14515 h 368323"/>
                <a:gd name="connsiteX2" fmla="*/ 1602205 w 1602205"/>
                <a:gd name="connsiteY2" fmla="*/ 223180 h 368323"/>
                <a:gd name="connsiteX3" fmla="*/ 377371 w 1602205"/>
                <a:gd name="connsiteY3" fmla="*/ 368323 h 368323"/>
                <a:gd name="connsiteX4" fmla="*/ 0 w 16022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602205 w 2008605"/>
                <a:gd name="connsiteY2" fmla="*/ 223180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3"/>
                <a:gd name="connsiteX1" fmla="*/ 2008605 w 2008605"/>
                <a:gd name="connsiteY1" fmla="*/ 1 h 368323"/>
                <a:gd name="connsiteX2" fmla="*/ 1558662 w 2008605"/>
                <a:gd name="connsiteY2" fmla="*/ 368322 h 368323"/>
                <a:gd name="connsiteX3" fmla="*/ 377371 w 2008605"/>
                <a:gd name="connsiteY3" fmla="*/ 368323 h 368323"/>
                <a:gd name="connsiteX4" fmla="*/ 0 w 2008605"/>
                <a:gd name="connsiteY4" fmla="*/ 0 h 368323"/>
                <a:gd name="connsiteX0" fmla="*/ 0 w 2008605"/>
                <a:gd name="connsiteY0" fmla="*/ 0 h 368322"/>
                <a:gd name="connsiteX1" fmla="*/ 2008605 w 2008605"/>
                <a:gd name="connsiteY1" fmla="*/ 1 h 368322"/>
                <a:gd name="connsiteX2" fmla="*/ 1558662 w 2008605"/>
                <a:gd name="connsiteY2" fmla="*/ 368322 h 368322"/>
                <a:gd name="connsiteX3" fmla="*/ 0 w 2008605"/>
                <a:gd name="connsiteY3" fmla="*/ 0 h 36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8605" h="368322">
                  <a:moveTo>
                    <a:pt x="0" y="0"/>
                  </a:moveTo>
                  <a:lnTo>
                    <a:pt x="2008605" y="1"/>
                  </a:lnTo>
                  <a:lnTo>
                    <a:pt x="1558662" y="368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3213" y="3568700"/>
            <a:ext cx="6454775" cy="13954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33613"/>
            <a:ext cx="9144000" cy="112712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67588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287338"/>
            <a:ext cx="558165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16163"/>
            <a:ext cx="4103687" cy="1333500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16163"/>
            <a:ext cx="4103688" cy="1274762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7591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316163"/>
            <a:ext cx="3937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2316163"/>
            <a:ext cx="3937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786</TotalTime>
  <Words>242</Words>
  <Application>Microsoft Office PowerPoint</Application>
  <PresentationFormat>自定义</PresentationFormat>
  <Paragraphs>28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</vt:lpstr>
      <vt:lpstr>宋体</vt:lpstr>
      <vt:lpstr>Calibri</vt:lpstr>
      <vt:lpstr>Wingdings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AGO SQCC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james.zhang</dc:creator>
  <cp:lastModifiedBy>lenovo</cp:lastModifiedBy>
  <cp:revision>37</cp:revision>
  <dcterms:created xsi:type="dcterms:W3CDTF">2012-05-18T06:41:17Z</dcterms:created>
  <dcterms:modified xsi:type="dcterms:W3CDTF">2014-01-10T14:19:12Z</dcterms:modified>
</cp:coreProperties>
</file>