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EF981-9220-4A5D-9D56-7A22CE837A87}" type="datetimeFigureOut">
              <a:rPr lang="zh-CN" altLang="en-US" smtClean="0"/>
              <a:pPr/>
              <a:t>2014/1/10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B61E-8AD0-47B6-B83A-5554BDF6E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EF981-9220-4A5D-9D56-7A22CE837A87}" type="datetimeFigureOut">
              <a:rPr lang="zh-CN" altLang="en-US" smtClean="0"/>
              <a:pPr/>
              <a:t>2014/1/10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B61E-8AD0-47B6-B83A-5554BDF6E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EF981-9220-4A5D-9D56-7A22CE837A87}" type="datetimeFigureOut">
              <a:rPr lang="zh-CN" altLang="en-US" smtClean="0"/>
              <a:pPr/>
              <a:t>2014/1/10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B61E-8AD0-47B6-B83A-5554BDF6E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4303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164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9509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1656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9776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5756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7637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022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EF981-9220-4A5D-9D56-7A22CE837A87}" type="datetimeFigureOut">
              <a:rPr lang="zh-CN" altLang="en-US" smtClean="0"/>
              <a:pPr/>
              <a:t>2014/1/10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B61E-8AD0-47B6-B83A-5554BDF6E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6324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7707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96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EF981-9220-4A5D-9D56-7A22CE837A87}" type="datetimeFigureOut">
              <a:rPr lang="zh-CN" altLang="en-US" smtClean="0"/>
              <a:pPr/>
              <a:t>2014/1/10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B61E-8AD0-47B6-B83A-5554BDF6E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EF981-9220-4A5D-9D56-7A22CE837A87}" type="datetimeFigureOut">
              <a:rPr lang="zh-CN" altLang="en-US" smtClean="0"/>
              <a:pPr/>
              <a:t>2014/1/10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B61E-8AD0-47B6-B83A-5554BDF6E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EF981-9220-4A5D-9D56-7A22CE837A87}" type="datetimeFigureOut">
              <a:rPr lang="zh-CN" altLang="en-US" smtClean="0"/>
              <a:pPr/>
              <a:t>2014/1/10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B61E-8AD0-47B6-B83A-5554BDF6E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EF981-9220-4A5D-9D56-7A22CE837A87}" type="datetimeFigureOut">
              <a:rPr lang="zh-CN" altLang="en-US" smtClean="0"/>
              <a:pPr/>
              <a:t>2014/1/10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B61E-8AD0-47B6-B83A-5554BDF6E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EF981-9220-4A5D-9D56-7A22CE837A87}" type="datetimeFigureOut">
              <a:rPr lang="zh-CN" altLang="en-US" smtClean="0"/>
              <a:pPr/>
              <a:t>2014/1/10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B61E-8AD0-47B6-B83A-5554BDF6E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EF981-9220-4A5D-9D56-7A22CE837A87}" type="datetimeFigureOut">
              <a:rPr lang="zh-CN" altLang="en-US" smtClean="0"/>
              <a:pPr/>
              <a:t>2014/1/10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B61E-8AD0-47B6-B83A-5554BDF6E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EF981-9220-4A5D-9D56-7A22CE837A87}" type="datetimeFigureOut">
              <a:rPr lang="zh-CN" altLang="en-US" smtClean="0"/>
              <a:pPr/>
              <a:t>2014/1/10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B61E-8AD0-47B6-B83A-5554BDF6E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EF981-9220-4A5D-9D56-7A22CE837A87}" type="datetimeFigureOut">
              <a:rPr lang="zh-CN" altLang="en-US" smtClean="0"/>
              <a:pPr/>
              <a:t>2014/1/10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BB61E-8AD0-47B6-B83A-5554BDF6E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596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3" Type="http://schemas.openxmlformats.org/officeDocument/2006/relationships/hyperlink" Target="http://www.1ppt.com/moban/" TargetMode="External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image" Target="../media/image2.jpeg"/><Relationship Id="rId16" Type="http://schemas.openxmlformats.org/officeDocument/2006/relationships/hyperlink" Target="http://www.1ppt.com/shiti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786322"/>
            <a:ext cx="7772400" cy="957268"/>
          </a:xfrm>
        </p:spPr>
        <p:txBody>
          <a:bodyPr/>
          <a:lstStyle/>
          <a:p>
            <a:r>
              <a:rPr lang="zh-CN" alt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火山喷发的圣诞礼物</a:t>
            </a:r>
            <a:endParaRPr lang="zh-CN" alt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862670"/>
            <a:ext cx="6400800" cy="709602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20621" y="-33814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模板下载：</a:t>
            </a:r>
            <a:r>
              <a:rPr lang="en-US" altLang="zh-CN" sz="100" dirty="0"/>
              <a:t>www.1ppt.com/moban/     </a:t>
            </a:r>
            <a:r>
              <a:rPr lang="zh-CN" altLang="en-US" sz="100" dirty="0"/>
              <a:t>行业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www.1ppt.com/hangye/ </a:t>
            </a:r>
          </a:p>
          <a:p>
            <a:pPr lvl="0"/>
            <a:r>
              <a:rPr lang="zh-CN" altLang="en-US" sz="100" dirty="0"/>
              <a:t>节日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www.1ppt.com/jieri/           PPT</a:t>
            </a:r>
            <a:r>
              <a:rPr lang="zh-CN" altLang="en-US" sz="100" dirty="0"/>
              <a:t>素材下载：</a:t>
            </a:r>
            <a:r>
              <a:rPr lang="en-US" altLang="zh-CN" sz="100" dirty="0"/>
              <a:t>www.1ppt.com/sucai/</a:t>
            </a:r>
          </a:p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背景图片：</a:t>
            </a:r>
            <a:r>
              <a:rPr lang="en-US" altLang="zh-CN" sz="100" dirty="0"/>
              <a:t>www.1ppt.com/beijing/      PPT</a:t>
            </a:r>
            <a:r>
              <a:rPr lang="zh-CN" altLang="en-US" sz="100" dirty="0"/>
              <a:t>图表下载：</a:t>
            </a:r>
            <a:r>
              <a:rPr lang="en-US" altLang="zh-CN" sz="100" dirty="0"/>
              <a:t>www.1ppt.com/tubiao/      </a:t>
            </a:r>
          </a:p>
          <a:p>
            <a:pPr lvl="0"/>
            <a:r>
              <a:rPr lang="zh-CN" altLang="en-US" sz="100" dirty="0"/>
              <a:t>优秀</a:t>
            </a:r>
            <a:r>
              <a:rPr lang="en-US" altLang="zh-CN" sz="100" dirty="0"/>
              <a:t>PPT</a:t>
            </a:r>
            <a:r>
              <a:rPr lang="zh-CN" altLang="en-US" sz="100" dirty="0"/>
              <a:t>下载：</a:t>
            </a:r>
            <a:r>
              <a:rPr lang="en-US" altLang="zh-CN" sz="100" dirty="0"/>
              <a:t>www.1ppt.com/xiazai/        PPT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www.1ppt.com/powerpoint/      </a:t>
            </a:r>
          </a:p>
          <a:p>
            <a:pPr lvl="0"/>
            <a:r>
              <a:rPr lang="en-US" altLang="zh-CN" sz="100" dirty="0"/>
              <a:t>Word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www.1ppt.com/word/              Excel</a:t>
            </a:r>
            <a:r>
              <a:rPr lang="zh-CN" altLang="en-US" sz="100" dirty="0"/>
              <a:t>教程：</a:t>
            </a:r>
            <a:r>
              <a:rPr lang="en-US" altLang="zh-CN" sz="100" dirty="0"/>
              <a:t>www.1ppt.com/excel/  </a:t>
            </a:r>
          </a:p>
          <a:p>
            <a:pPr lvl="0"/>
            <a:r>
              <a:rPr lang="zh-CN" altLang="en-US" sz="100" dirty="0"/>
              <a:t>资料下载：</a:t>
            </a:r>
            <a:r>
              <a:rPr lang="en-US" altLang="zh-CN" sz="100" dirty="0"/>
              <a:t>www.1ppt.com/ziliao/                PPT</a:t>
            </a:r>
            <a:r>
              <a:rPr lang="zh-CN" altLang="en-US" sz="100" dirty="0"/>
              <a:t>课件下载：</a:t>
            </a:r>
            <a:r>
              <a:rPr lang="en-US" altLang="zh-CN" sz="100" dirty="0"/>
              <a:t>www.1ppt.com/kejian/ </a:t>
            </a:r>
          </a:p>
          <a:p>
            <a:pPr lvl="0"/>
            <a:r>
              <a:rPr lang="zh-CN" altLang="en-US" sz="100" dirty="0"/>
              <a:t>范文下载：</a:t>
            </a:r>
            <a:r>
              <a:rPr lang="en-US" altLang="zh-CN" sz="100" dirty="0"/>
              <a:t>www.1ppt.com/fanwen/             </a:t>
            </a:r>
            <a:r>
              <a:rPr lang="zh-CN" altLang="en-US" sz="100" dirty="0"/>
              <a:t>试卷下载：</a:t>
            </a:r>
            <a:r>
              <a:rPr lang="en-US" altLang="zh-CN" sz="100" dirty="0"/>
              <a:t>www.1ppt.com/shiti/  </a:t>
            </a:r>
          </a:p>
          <a:p>
            <a:pPr lvl="0"/>
            <a:r>
              <a:rPr lang="zh-CN" altLang="en-US" sz="100" dirty="0"/>
              <a:t>教案下载：</a:t>
            </a:r>
            <a:r>
              <a:rPr lang="en-US" altLang="zh-CN" sz="100" dirty="0"/>
              <a:t>www.1ppt.com/jiaoan/  </a:t>
            </a:r>
          </a:p>
          <a:p>
            <a:pPr lvl="0"/>
            <a:r>
              <a:rPr lang="en-US" altLang="zh-CN" sz="100" dirty="0"/>
              <a:t> </a:t>
            </a:r>
            <a:endParaRPr lang="zh-CN" altLang="en-US" sz="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96336" y="1700684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3"/>
              </a:rPr>
              <a:t>www.1ppt.com/moban/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行业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4"/>
              </a:rPr>
              <a:t>www.1ppt.com/hangye/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节日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5"/>
              </a:rPr>
              <a:t>www.1ppt.com/jieri/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6"/>
              </a:rPr>
              <a:t>www.1ppt.com/sucai/</a:t>
            </a:r>
            <a:endParaRPr lang="en-US" altLang="zh-CN" sz="100" kern="0" dirty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7"/>
              </a:rPr>
              <a:t>www.1ppt.com/beijing/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8"/>
              </a:rPr>
              <a:t>www.1ppt.com/tubiao/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优秀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9"/>
              </a:rPr>
              <a:t>www.1ppt.com/xiazai/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0"/>
              </a:rPr>
              <a:t>www.1ppt.com/powerpoint/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Word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1"/>
              </a:rPr>
              <a:t>www.1ppt.com/word/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Excel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2"/>
              </a:rPr>
              <a:t>www.1ppt.com/excel/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3"/>
              </a:rPr>
              <a:t>www.1ppt.com/ziliao/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4"/>
              </a:rPr>
              <a:t>www.1ppt.com/kejian/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5"/>
              </a:rPr>
              <a:t>www.1ppt.com/fanwen/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6"/>
              </a:rPr>
              <a:t>www.1ppt.com/shiti/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7"/>
              </a:rPr>
              <a:t>www.1ppt.com/jiaoan/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  <a:endParaRPr lang="zh-CN" altLang="en-US" sz="100" kern="0" dirty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719137" y="1484784"/>
            <a:ext cx="7705725" cy="3852863"/>
            <a:chOff x="453" y="1207"/>
            <a:chExt cx="4854" cy="2427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453" y="1207"/>
              <a:ext cx="431" cy="431"/>
            </a:xfrm>
            <a:prstGeom prst="roundRect">
              <a:avLst>
                <a:gd name="adj" fmla="val 16667"/>
              </a:avLst>
            </a:prstGeom>
            <a:solidFill>
              <a:srgbClr val="FFC800"/>
            </a:soli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953" y="1207"/>
              <a:ext cx="4354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1F497D"/>
                </a:gs>
                <a:gs pos="100000">
                  <a:srgbClr val="4F81B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453" y="1706"/>
              <a:ext cx="431" cy="431"/>
            </a:xfrm>
            <a:prstGeom prst="roundRect">
              <a:avLst>
                <a:gd name="adj" fmla="val 16667"/>
              </a:avLst>
            </a:prstGeom>
            <a:solidFill>
              <a:srgbClr val="FFC800"/>
            </a:soli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953" y="1706"/>
              <a:ext cx="4354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1F497D"/>
                </a:gs>
                <a:gs pos="100000">
                  <a:srgbClr val="4F81B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>
              <a:off x="453" y="2205"/>
              <a:ext cx="431" cy="431"/>
            </a:xfrm>
            <a:prstGeom prst="roundRect">
              <a:avLst>
                <a:gd name="adj" fmla="val 16667"/>
              </a:avLst>
            </a:prstGeom>
            <a:solidFill>
              <a:srgbClr val="FFC800"/>
            </a:soli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>
              <a:off x="953" y="2205"/>
              <a:ext cx="4354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1F497D"/>
                </a:gs>
                <a:gs pos="100000">
                  <a:srgbClr val="4F81B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>
              <a:off x="453" y="2704"/>
              <a:ext cx="431" cy="431"/>
            </a:xfrm>
            <a:prstGeom prst="roundRect">
              <a:avLst>
                <a:gd name="adj" fmla="val 16667"/>
              </a:avLst>
            </a:prstGeom>
            <a:solidFill>
              <a:srgbClr val="FFC800"/>
            </a:soli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13" name="AutoShape 12"/>
            <p:cNvSpPr>
              <a:spLocks noChangeArrowheads="1"/>
            </p:cNvSpPr>
            <p:nvPr/>
          </p:nvSpPr>
          <p:spPr bwMode="auto">
            <a:xfrm>
              <a:off x="953" y="2704"/>
              <a:ext cx="4354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1F497D"/>
                </a:gs>
                <a:gs pos="100000">
                  <a:srgbClr val="4F81B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14" name="AutoShape 13"/>
            <p:cNvSpPr>
              <a:spLocks noChangeArrowheads="1"/>
            </p:cNvSpPr>
            <p:nvPr/>
          </p:nvSpPr>
          <p:spPr bwMode="auto">
            <a:xfrm>
              <a:off x="453" y="3203"/>
              <a:ext cx="431" cy="431"/>
            </a:xfrm>
            <a:prstGeom prst="roundRect">
              <a:avLst>
                <a:gd name="adj" fmla="val 16667"/>
              </a:avLst>
            </a:prstGeom>
            <a:solidFill>
              <a:srgbClr val="FFC800"/>
            </a:soli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15" name="AutoShape 14"/>
            <p:cNvSpPr>
              <a:spLocks noChangeArrowheads="1"/>
            </p:cNvSpPr>
            <p:nvPr/>
          </p:nvSpPr>
          <p:spPr bwMode="auto">
            <a:xfrm>
              <a:off x="953" y="3203"/>
              <a:ext cx="4354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1F497D"/>
                </a:gs>
                <a:gs pos="100000">
                  <a:srgbClr val="4F81B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16" name="AutoShape 15"/>
            <p:cNvSpPr>
              <a:spLocks noChangeArrowheads="1"/>
            </p:cNvSpPr>
            <p:nvPr/>
          </p:nvSpPr>
          <p:spPr bwMode="auto">
            <a:xfrm>
              <a:off x="476" y="1230"/>
              <a:ext cx="38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17" name="AutoShape 16"/>
            <p:cNvSpPr>
              <a:spLocks noChangeArrowheads="1"/>
            </p:cNvSpPr>
            <p:nvPr/>
          </p:nvSpPr>
          <p:spPr bwMode="auto">
            <a:xfrm>
              <a:off x="476" y="1729"/>
              <a:ext cx="38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18" name="AutoShape 17"/>
            <p:cNvSpPr>
              <a:spLocks noChangeArrowheads="1"/>
            </p:cNvSpPr>
            <p:nvPr/>
          </p:nvSpPr>
          <p:spPr bwMode="auto">
            <a:xfrm>
              <a:off x="476" y="2228"/>
              <a:ext cx="38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19" name="AutoShape 18"/>
            <p:cNvSpPr>
              <a:spLocks noChangeArrowheads="1"/>
            </p:cNvSpPr>
            <p:nvPr/>
          </p:nvSpPr>
          <p:spPr bwMode="auto">
            <a:xfrm>
              <a:off x="476" y="2727"/>
              <a:ext cx="38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0" name="AutoShape 19"/>
            <p:cNvSpPr>
              <a:spLocks noChangeArrowheads="1"/>
            </p:cNvSpPr>
            <p:nvPr/>
          </p:nvSpPr>
          <p:spPr bwMode="auto">
            <a:xfrm>
              <a:off x="476" y="3226"/>
              <a:ext cx="38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1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590" y="1320"/>
              <a:ext cx="135" cy="20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1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22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590" y="1819"/>
              <a:ext cx="158" cy="20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2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23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590" y="2318"/>
              <a:ext cx="158" cy="20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3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24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590" y="2817"/>
              <a:ext cx="158" cy="20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4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25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590" y="3316"/>
              <a:ext cx="158" cy="20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5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26" name="AutoShape 25"/>
            <p:cNvSpPr>
              <a:spLocks noChangeArrowheads="1"/>
            </p:cNvSpPr>
            <p:nvPr/>
          </p:nvSpPr>
          <p:spPr bwMode="auto">
            <a:xfrm>
              <a:off x="975" y="1230"/>
              <a:ext cx="4309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7" name="AutoShape 26"/>
            <p:cNvSpPr>
              <a:spLocks noChangeArrowheads="1"/>
            </p:cNvSpPr>
            <p:nvPr/>
          </p:nvSpPr>
          <p:spPr bwMode="auto">
            <a:xfrm>
              <a:off x="975" y="1729"/>
              <a:ext cx="4309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8" name="AutoShape 27"/>
            <p:cNvSpPr>
              <a:spLocks noChangeArrowheads="1"/>
            </p:cNvSpPr>
            <p:nvPr/>
          </p:nvSpPr>
          <p:spPr bwMode="auto">
            <a:xfrm>
              <a:off x="975" y="2228"/>
              <a:ext cx="4309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29" name="AutoShape 28"/>
            <p:cNvSpPr>
              <a:spLocks noChangeArrowheads="1"/>
            </p:cNvSpPr>
            <p:nvPr/>
          </p:nvSpPr>
          <p:spPr bwMode="auto">
            <a:xfrm>
              <a:off x="975" y="2727"/>
              <a:ext cx="4309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0" name="AutoShape 29"/>
            <p:cNvSpPr>
              <a:spLocks noChangeArrowheads="1"/>
            </p:cNvSpPr>
            <p:nvPr/>
          </p:nvSpPr>
          <p:spPr bwMode="auto">
            <a:xfrm>
              <a:off x="975" y="3226"/>
              <a:ext cx="4309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31" name="Text Box 30"/>
            <p:cNvSpPr txBox="1">
              <a:spLocks noChangeArrowheads="1"/>
            </p:cNvSpPr>
            <p:nvPr/>
          </p:nvSpPr>
          <p:spPr bwMode="auto">
            <a:xfrm>
              <a:off x="1088" y="1842"/>
              <a:ext cx="355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Stylish templates can be a valuable aid to creative professionals.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맑은 고딕"/>
              </a:endParaRPr>
            </a:p>
          </p:txBody>
        </p:sp>
        <p:sp>
          <p:nvSpPr>
            <p:cNvPr id="32" name="Text Box 31"/>
            <p:cNvSpPr txBox="1">
              <a:spLocks noChangeArrowheads="1"/>
            </p:cNvSpPr>
            <p:nvPr/>
          </p:nvSpPr>
          <p:spPr bwMode="auto">
            <a:xfrm>
              <a:off x="1088" y="2341"/>
              <a:ext cx="355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Stylish templates can be a valuable aid to creative professionals.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맑은 고딕"/>
              </a:endParaRPr>
            </a:p>
          </p:txBody>
        </p:sp>
        <p:sp>
          <p:nvSpPr>
            <p:cNvPr id="33" name="Text Box 32"/>
            <p:cNvSpPr txBox="1">
              <a:spLocks noChangeArrowheads="1"/>
            </p:cNvSpPr>
            <p:nvPr/>
          </p:nvSpPr>
          <p:spPr bwMode="auto">
            <a:xfrm>
              <a:off x="1088" y="2840"/>
              <a:ext cx="355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Stylish templates can be a valuable aid to creative professionals.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맑은 고딕"/>
              </a:endParaRPr>
            </a:p>
          </p:txBody>
        </p:sp>
        <p:sp>
          <p:nvSpPr>
            <p:cNvPr id="34" name="Text Box 33"/>
            <p:cNvSpPr txBox="1">
              <a:spLocks noChangeArrowheads="1"/>
            </p:cNvSpPr>
            <p:nvPr/>
          </p:nvSpPr>
          <p:spPr bwMode="auto">
            <a:xfrm>
              <a:off x="1088" y="3339"/>
              <a:ext cx="355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Stylish templates can be a valuable aid to creative professionals.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맑은 고딕"/>
              </a:endParaRPr>
            </a:p>
          </p:txBody>
        </p:sp>
        <p:sp>
          <p:nvSpPr>
            <p:cNvPr id="35" name="Text Box 34"/>
            <p:cNvSpPr txBox="1">
              <a:spLocks noChangeArrowheads="1"/>
            </p:cNvSpPr>
            <p:nvPr/>
          </p:nvSpPr>
          <p:spPr bwMode="auto">
            <a:xfrm>
              <a:off x="1088" y="1343"/>
              <a:ext cx="355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Stylish templates can be a valuable aid to creative professionals.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맑은 고딕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5783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Thank you!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357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15</Template>
  <TotalTime>4</TotalTime>
  <Words>385</Words>
  <Application>Microsoft Office PowerPoint</Application>
  <PresentationFormat>全屏显示(4:3)</PresentationFormat>
  <Paragraphs>46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15</vt:lpstr>
      <vt:lpstr>Office 主题</vt:lpstr>
      <vt:lpstr>火山喷发的圣诞礼物</vt:lpstr>
      <vt:lpstr>PowerPoint 演示文稿</vt:lpstr>
      <vt:lpstr>Thank you!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Christmas PowerPoint Template</dc:subject>
  <dc:creator>www.1ppt.com</dc:creator>
  <cp:keywords>Christmas, free, PowerPoint template, download, PPT template, PowerPoint templates, slideshow template, POT, POTX, Power Point template, slide show template</cp:keywords>
  <dc:description>www.1ppt.com</dc:description>
  <cp:lastModifiedBy>lenovo</cp:lastModifiedBy>
  <cp:revision>7</cp:revision>
  <dcterms:created xsi:type="dcterms:W3CDTF">2013-12-22T07:43:12Z</dcterms:created>
  <dcterms:modified xsi:type="dcterms:W3CDTF">2014-01-09T16:17:27Z</dcterms:modified>
  <cp:category>Festival, PowerPoint Template</cp:category>
</cp:coreProperties>
</file>