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77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90" d="100"/>
          <a:sy n="90" d="100"/>
        </p:scale>
        <p:origin x="-1602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2014/1/8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2014/1/8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8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7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9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TextBox 98"/>
          <p:cNvSpPr txBox="1"/>
          <p:nvPr/>
        </p:nvSpPr>
        <p:spPr>
          <a:xfrm>
            <a:off x="1331640" y="4094801"/>
            <a:ext cx="1728192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一个激励你的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人物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>
                  <a:lumMod val="50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algn="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或者偶像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50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1115616" y="2679286"/>
            <a:ext cx="1728192" cy="345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人物成功的场景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50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1547664" y="1515539"/>
            <a:ext cx="1728192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感受自己处于巅峰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>
                  <a:lumMod val="50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algn="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做引子唤醒感觉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50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" name="图片 10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65750" y="3009510"/>
            <a:ext cx="3575462" cy="279575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03" name="椭圆 102"/>
          <p:cNvSpPr/>
          <p:nvPr/>
        </p:nvSpPr>
        <p:spPr>
          <a:xfrm>
            <a:off x="5500943" y="1730483"/>
            <a:ext cx="2003162" cy="2003162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solidFill>
              <a:srgbClr val="4545E9"/>
            </a:solidFill>
            <a:prstDash val="solid"/>
          </a:ln>
          <a:effectLst>
            <a:innerShdw blurRad="203200">
              <a:srgbClr val="1717CB"/>
            </a:innerShdw>
          </a:effectLst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smtClea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pic>
        <p:nvPicPr>
          <p:cNvPr id="104" name="图片 10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41397" y="1561576"/>
            <a:ext cx="3790852" cy="3489308"/>
          </a:xfrm>
          <a:prstGeom prst="rect">
            <a:avLst/>
          </a:prstGeom>
        </p:spPr>
      </p:pic>
      <p:sp>
        <p:nvSpPr>
          <p:cNvPr id="105" name="椭圆 104"/>
          <p:cNvSpPr/>
          <p:nvPr/>
        </p:nvSpPr>
        <p:spPr>
          <a:xfrm>
            <a:off x="4572884" y="2935376"/>
            <a:ext cx="1203456" cy="1203456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solidFill>
              <a:srgbClr val="4545E9"/>
            </a:solidFill>
            <a:prstDash val="solid"/>
          </a:ln>
          <a:effectLst>
            <a:innerShdw blurRad="203200">
              <a:srgbClr val="1717CB"/>
            </a:innerShdw>
          </a:effectLst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kern="0" smtClea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06" name="椭圆 105"/>
          <p:cNvSpPr/>
          <p:nvPr/>
        </p:nvSpPr>
        <p:spPr>
          <a:xfrm>
            <a:off x="4111353" y="1440204"/>
            <a:ext cx="1649238" cy="1649238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solidFill>
              <a:srgbClr val="4545E9"/>
            </a:solidFill>
            <a:prstDash val="solid"/>
          </a:ln>
          <a:effectLst>
            <a:innerShdw blurRad="203200">
              <a:srgbClr val="1717CB"/>
            </a:innerShdw>
          </a:effectLst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smtClea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07" name="椭圆 106"/>
          <p:cNvSpPr/>
          <p:nvPr/>
        </p:nvSpPr>
        <p:spPr>
          <a:xfrm>
            <a:off x="3588523" y="2796628"/>
            <a:ext cx="995338" cy="995338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solidFill>
              <a:srgbClr val="4545E9"/>
            </a:solidFill>
            <a:prstDash val="solid"/>
          </a:ln>
          <a:effectLst>
            <a:innerShdw blurRad="203200">
              <a:srgbClr val="1717CB"/>
            </a:innerShdw>
          </a:effectLst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smtClea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5854299" y="2304300"/>
            <a:ext cx="13819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itchFamily="34" charset="-122"/>
                <a:ea typeface="微软雅黑" pitchFamily="34" charset="-122"/>
              </a:rPr>
              <a:t>检视</a:t>
            </a:r>
            <a:endParaRPr lang="en-US" altLang="zh-CN" sz="2400" b="1" kern="0" dirty="0" smtClean="0">
              <a:solidFill>
                <a:sysClr val="windowText" lastClr="000000">
                  <a:lumMod val="75000"/>
                  <a:lumOff val="25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itchFamily="34" charset="-122"/>
                <a:ea typeface="微软雅黑" pitchFamily="34" charset="-122"/>
              </a:rPr>
              <a:t>行动</a:t>
            </a:r>
            <a:endParaRPr lang="en-US" altLang="zh-CN" sz="2400" b="1" kern="0" dirty="0" smtClean="0">
              <a:solidFill>
                <a:sysClr val="windowText" lastClr="000000">
                  <a:lumMod val="75000"/>
                  <a:lumOff val="2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4283968" y="1872252"/>
            <a:ext cx="13557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itchFamily="34" charset="-122"/>
                <a:ea typeface="微软雅黑" pitchFamily="34" charset="-122"/>
              </a:rPr>
              <a:t>角色</a:t>
            </a:r>
            <a:endParaRPr lang="en-US" altLang="zh-CN" sz="2400" b="1" kern="0" dirty="0" smtClean="0">
              <a:solidFill>
                <a:sysClr val="windowText" lastClr="000000">
                  <a:lumMod val="75000"/>
                  <a:lumOff val="25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itchFamily="34" charset="-122"/>
                <a:ea typeface="微软雅黑" pitchFamily="34" charset="-122"/>
              </a:rPr>
              <a:t>替换</a:t>
            </a:r>
            <a:endParaRPr lang="zh-CN" altLang="en-US" sz="2400" b="1" kern="0" dirty="0">
              <a:solidFill>
                <a:sysClr val="windowText" lastClr="000000">
                  <a:lumMod val="75000"/>
                  <a:lumOff val="2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4638704" y="3312412"/>
            <a:ext cx="10854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itchFamily="34" charset="-122"/>
                <a:ea typeface="微软雅黑" pitchFamily="34" charset="-122"/>
              </a:rPr>
              <a:t>人物</a:t>
            </a:r>
          </a:p>
        </p:txBody>
      </p:sp>
      <p:sp>
        <p:nvSpPr>
          <p:cNvPr id="111" name="TextBox 110"/>
          <p:cNvSpPr txBox="1"/>
          <p:nvPr/>
        </p:nvSpPr>
        <p:spPr>
          <a:xfrm>
            <a:off x="3563888" y="3096388"/>
            <a:ext cx="10089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itchFamily="34" charset="-122"/>
                <a:ea typeface="微软雅黑" pitchFamily="34" charset="-122"/>
              </a:rPr>
              <a:t>场景</a:t>
            </a:r>
            <a:endParaRPr lang="zh-CN" altLang="en-US" sz="2400" b="1" kern="0" dirty="0">
              <a:solidFill>
                <a:sysClr val="windowText" lastClr="000000">
                  <a:lumMod val="75000"/>
                  <a:lumOff val="2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2" name="任意多边形 111"/>
          <p:cNvSpPr/>
          <p:nvPr/>
        </p:nvSpPr>
        <p:spPr>
          <a:xfrm flipH="1">
            <a:off x="3323310" y="1794639"/>
            <a:ext cx="1046553" cy="448813"/>
          </a:xfrm>
          <a:custGeom>
            <a:avLst/>
            <a:gdLst>
              <a:gd name="connsiteX0" fmla="*/ 0 w 820615"/>
              <a:gd name="connsiteY0" fmla="*/ 492369 h 492369"/>
              <a:gd name="connsiteX1" fmla="*/ 492369 w 820615"/>
              <a:gd name="connsiteY1" fmla="*/ 0 h 492369"/>
              <a:gd name="connsiteX2" fmla="*/ 820615 w 820615"/>
              <a:gd name="connsiteY2" fmla="*/ 0 h 492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20615" h="492369">
                <a:moveTo>
                  <a:pt x="0" y="492369"/>
                </a:moveTo>
                <a:lnTo>
                  <a:pt x="492369" y="0"/>
                </a:lnTo>
                <a:lnTo>
                  <a:pt x="820615" y="0"/>
                </a:lnTo>
              </a:path>
            </a:pathLst>
          </a:custGeom>
          <a:noFill/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headEnd type="diamond" w="med" len="med"/>
            <a:tailEnd type="triangle" w="med" len="me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smtClea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13" name="任意多边形 112"/>
          <p:cNvSpPr/>
          <p:nvPr/>
        </p:nvSpPr>
        <p:spPr>
          <a:xfrm flipH="1">
            <a:off x="2843807" y="2852722"/>
            <a:ext cx="868448" cy="448813"/>
          </a:xfrm>
          <a:custGeom>
            <a:avLst/>
            <a:gdLst>
              <a:gd name="connsiteX0" fmla="*/ 0 w 820615"/>
              <a:gd name="connsiteY0" fmla="*/ 492369 h 492369"/>
              <a:gd name="connsiteX1" fmla="*/ 492369 w 820615"/>
              <a:gd name="connsiteY1" fmla="*/ 0 h 492369"/>
              <a:gd name="connsiteX2" fmla="*/ 820615 w 820615"/>
              <a:gd name="connsiteY2" fmla="*/ 0 h 492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20615" h="492369">
                <a:moveTo>
                  <a:pt x="0" y="492369"/>
                </a:moveTo>
                <a:lnTo>
                  <a:pt x="492369" y="0"/>
                </a:lnTo>
                <a:lnTo>
                  <a:pt x="820615" y="0"/>
                </a:lnTo>
              </a:path>
            </a:pathLst>
          </a:custGeom>
          <a:noFill/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headEnd type="diamond" w="med" len="med"/>
            <a:tailEnd type="triangle" w="med" len="me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smtClea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14" name="任意多边形 113"/>
          <p:cNvSpPr/>
          <p:nvPr/>
        </p:nvSpPr>
        <p:spPr>
          <a:xfrm flipH="1" flipV="1">
            <a:off x="3115461" y="3876084"/>
            <a:ext cx="1847843" cy="539557"/>
          </a:xfrm>
          <a:custGeom>
            <a:avLst/>
            <a:gdLst>
              <a:gd name="connsiteX0" fmla="*/ 0 w 820615"/>
              <a:gd name="connsiteY0" fmla="*/ 492369 h 492369"/>
              <a:gd name="connsiteX1" fmla="*/ 492369 w 820615"/>
              <a:gd name="connsiteY1" fmla="*/ 0 h 492369"/>
              <a:gd name="connsiteX2" fmla="*/ 820615 w 820615"/>
              <a:gd name="connsiteY2" fmla="*/ 0 h 492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20615" h="492369">
                <a:moveTo>
                  <a:pt x="0" y="492369"/>
                </a:moveTo>
                <a:lnTo>
                  <a:pt x="492369" y="0"/>
                </a:lnTo>
                <a:lnTo>
                  <a:pt x="820615" y="0"/>
                </a:lnTo>
              </a:path>
            </a:pathLst>
          </a:custGeom>
          <a:noFill/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headEnd type="diamond" w="med" len="med"/>
            <a:tailEnd type="triangle" w="med" len="me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smtClea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cxnSp>
        <p:nvCxnSpPr>
          <p:cNvPr id="115" name="直接连接符 114"/>
          <p:cNvCxnSpPr/>
          <p:nvPr/>
        </p:nvCxnSpPr>
        <p:spPr>
          <a:xfrm>
            <a:off x="3323310" y="1561576"/>
            <a:ext cx="0" cy="566974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headEnd type="diamond" w="med" len="med"/>
            <a:tailEnd type="diamond" w="med" len="med"/>
          </a:ln>
          <a:effectLst/>
        </p:spPr>
      </p:cxnSp>
      <p:cxnSp>
        <p:nvCxnSpPr>
          <p:cNvPr id="116" name="直接连接符 115"/>
          <p:cNvCxnSpPr/>
          <p:nvPr/>
        </p:nvCxnSpPr>
        <p:spPr>
          <a:xfrm>
            <a:off x="2843808" y="2490412"/>
            <a:ext cx="0" cy="681608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headEnd type="diamond" w="med" len="med"/>
            <a:tailEnd type="diamond" w="med" len="med"/>
          </a:ln>
          <a:effectLst/>
        </p:spPr>
      </p:cxnSp>
      <p:cxnSp>
        <p:nvCxnSpPr>
          <p:cNvPr id="117" name="直接连接符 116"/>
          <p:cNvCxnSpPr/>
          <p:nvPr/>
        </p:nvCxnSpPr>
        <p:spPr>
          <a:xfrm>
            <a:off x="3115461" y="4053515"/>
            <a:ext cx="0" cy="707517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headEnd type="diamond" w="med" len="med"/>
            <a:tailEnd type="diamond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735416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9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22507</TotalTime>
  <Words>171</Words>
  <Application>Microsoft Office PowerPoint</Application>
  <PresentationFormat>全屏显示(4:3)</PresentationFormat>
  <Paragraphs>26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1341</cp:revision>
  <dcterms:created xsi:type="dcterms:W3CDTF">2009-02-11T05:37:22Z</dcterms:created>
  <dcterms:modified xsi:type="dcterms:W3CDTF">2014-01-08T09:58:59Z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