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CD1D1-487D-42FE-B62C-B343406D3B35}" type="datetimeFigureOut">
              <a:rPr lang="zh-CN" altLang="en-US" smtClean="0"/>
              <a:pPr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6C7C-9B8D-4523-BB37-15FD5B1769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4413601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万圣节快乐</a:t>
            </a:r>
            <a:r>
              <a:rPr lang="en-US" altLang="zh-CN" sz="5400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PPT</a:t>
            </a:r>
            <a:r>
              <a:rPr lang="zh-CN" altLang="en-US" sz="5400" b="1" dirty="0" smtClean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方叠体简" panose="02010609000101010101" pitchFamily="49" charset="-122"/>
                <a:ea typeface="汉仪方叠体简" panose="02010609000101010101" pitchFamily="49" charset="-122"/>
              </a:rPr>
              <a:t>模板</a:t>
            </a:r>
            <a:endParaRPr lang="zh-CN" altLang="en-US" sz="5400" b="1" dirty="0">
              <a:ln w="12700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汉仪方叠体简" panose="02010609000101010101" pitchFamily="49" charset="-122"/>
              <a:ea typeface="汉仪方叠体简" panose="0201060900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9680" y="5356255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Happy </a:t>
            </a:r>
            <a:r>
              <a:rPr lang="en-US" altLang="zh-CN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Halloween</a:t>
            </a:r>
            <a:endParaRPr lang="zh-CN" altLang="en-US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89543" y="5748971"/>
            <a:ext cx="3382657" cy="34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381328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45612" y="157161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421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244</Words>
  <Application>Microsoft Office PowerPoint</Application>
  <PresentationFormat>全屏显示(4:3)</PresentationFormat>
  <Paragraphs>28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lenovo</cp:lastModifiedBy>
  <cp:revision>7</cp:revision>
  <dcterms:created xsi:type="dcterms:W3CDTF">2013-10-30T09:04:50Z</dcterms:created>
  <dcterms:modified xsi:type="dcterms:W3CDTF">2014-01-07T07:46:53Z</dcterms:modified>
</cp:coreProperties>
</file>