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3080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88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467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0626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2313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6297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088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3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073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0865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305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068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1540" y="4725144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9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95736" y="5157192"/>
            <a:ext cx="5004896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kern="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搞怪万圣节</a:t>
            </a:r>
            <a:r>
              <a:rPr lang="en-US" altLang="zh-CN" sz="4000" kern="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r>
              <a:rPr lang="zh-CN" altLang="en-US" sz="4000" kern="0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模板</a:t>
            </a:r>
            <a:endParaRPr lang="en-US" altLang="zh-CN" sz="4000" kern="0" dirty="0">
              <a:solidFill>
                <a:schemeClr val="bg1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99792" y="6021288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9529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161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2052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3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240</Words>
  <Application>Microsoft Office PowerPoint</Application>
  <PresentationFormat>全屏显示(4:3)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5</cp:revision>
  <dcterms:created xsi:type="dcterms:W3CDTF">2014-01-07T07:15:50Z</dcterms:created>
  <dcterms:modified xsi:type="dcterms:W3CDTF">2014-01-07T07:18:15Z</dcterms:modified>
</cp:coreProperties>
</file>