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1975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680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1107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1125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4892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054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5701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366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8783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2995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687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圆角矩形 7"/>
          <p:cNvSpPr/>
          <p:nvPr userDrawn="1"/>
        </p:nvSpPr>
        <p:spPr>
          <a:xfrm>
            <a:off x="107504" y="548680"/>
            <a:ext cx="8928992" cy="5976664"/>
          </a:xfrm>
          <a:prstGeom prst="roundRect">
            <a:avLst>
              <a:gd name="adj" fmla="val 6504"/>
            </a:avLst>
          </a:prstGeom>
          <a:solidFill>
            <a:schemeClr val="bg1">
              <a:alpha val="3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34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1347" y="528464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38795" y="2132856"/>
            <a:ext cx="3789820" cy="3758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kern="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kern="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kern="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kern="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kern="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07904" y="1124744"/>
            <a:ext cx="5262979" cy="820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400" kern="0" dirty="0" smtClean="0">
                <a:solidFill>
                  <a:srgbClr val="00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动感火车幻灯片模板</a:t>
            </a:r>
            <a:endParaRPr lang="en-US" altLang="zh-CN" sz="4400" kern="0" dirty="0">
              <a:solidFill>
                <a:srgbClr val="000000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635896" y="1988840"/>
            <a:ext cx="5297215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9429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2351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121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239</Words>
  <Application>Microsoft Office PowerPoint</Application>
  <PresentationFormat>全屏显示(4:3)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1_Office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2</cp:revision>
  <dcterms:created xsi:type="dcterms:W3CDTF">2014-01-07T06:01:58Z</dcterms:created>
  <dcterms:modified xsi:type="dcterms:W3CDTF">2014-01-07T06:10:05Z</dcterms:modified>
</cp:coreProperties>
</file>