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3" descr="D:\office 2010\PPT\素材管理\PPT图表\PPT图表研究院\作业\小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92196"/>
            <a:ext cx="797634" cy="128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8" name="组合 147"/>
          <p:cNvGrpSpPr/>
          <p:nvPr/>
        </p:nvGrpSpPr>
        <p:grpSpPr>
          <a:xfrm>
            <a:off x="2850913" y="2618047"/>
            <a:ext cx="4961447" cy="2628660"/>
            <a:chOff x="2850913" y="2207094"/>
            <a:chExt cx="4961447" cy="2628660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808501" y="2207094"/>
              <a:ext cx="2952832" cy="2628660"/>
              <a:chOff x="3782433" y="1072891"/>
              <a:chExt cx="2952832" cy="2628660"/>
            </a:xfrm>
          </p:grpSpPr>
          <p:grpSp>
            <p:nvGrpSpPr>
              <p:cNvPr id="151" name="组合 150"/>
              <p:cNvGrpSpPr/>
              <p:nvPr/>
            </p:nvGrpSpPr>
            <p:grpSpPr>
              <a:xfrm rot="373283">
                <a:off x="3802939" y="1072891"/>
                <a:ext cx="2804171" cy="1890313"/>
                <a:chOff x="2649669" y="1272496"/>
                <a:chExt cx="4741343" cy="3158161"/>
              </a:xfrm>
            </p:grpSpPr>
            <p:sp>
              <p:nvSpPr>
                <p:cNvPr id="164" name="下弧形箭头 1"/>
                <p:cNvSpPr/>
                <p:nvPr/>
              </p:nvSpPr>
              <p:spPr>
                <a:xfrm rot="20932722" flipH="1">
                  <a:off x="3313282" y="1565186"/>
                  <a:ext cx="4040477" cy="2865471"/>
                </a:xfrm>
                <a:custGeom>
                  <a:avLst/>
                  <a:gdLst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916888 w 2318271"/>
                    <a:gd name="connsiteY4" fmla="*/ 84760 h 1644098"/>
                    <a:gd name="connsiteX5" fmla="*/ 0 w 2318271"/>
                    <a:gd name="connsiteY5" fmla="*/ 1603387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916888 w 2318271"/>
                    <a:gd name="connsiteY10" fmla="*/ 84760 h 1644098"/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916888 w 2318271"/>
                    <a:gd name="connsiteY4" fmla="*/ 84760 h 1644098"/>
                    <a:gd name="connsiteX5" fmla="*/ 12742 w 2318271"/>
                    <a:gd name="connsiteY5" fmla="*/ 1639870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916888 w 2318271"/>
                    <a:gd name="connsiteY10" fmla="*/ 84760 h 1644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18271" h="1644098">
                      <a:moveTo>
                        <a:pt x="1582804" y="1177"/>
                      </a:moveTo>
                      <a:lnTo>
                        <a:pt x="1570351" y="0"/>
                      </a:lnTo>
                      <a:lnTo>
                        <a:pt x="1569015" y="1177"/>
                      </a:lnTo>
                      <a:lnTo>
                        <a:pt x="1582804" y="1177"/>
                      </a:lnTo>
                      <a:close/>
                      <a:moveTo>
                        <a:pt x="1916888" y="84760"/>
                      </a:moveTo>
                      <a:cubicBezTo>
                        <a:pt x="1678018" y="897655"/>
                        <a:pt x="890264" y="1497916"/>
                        <a:pt x="12742" y="1639870"/>
                      </a:cubicBezTo>
                      <a:lnTo>
                        <a:pt x="0" y="1644098"/>
                      </a:lnTo>
                      <a:lnTo>
                        <a:pt x="136910" y="1644098"/>
                      </a:lnTo>
                      <a:cubicBezTo>
                        <a:pt x="128470" y="1644098"/>
                        <a:pt x="120042" y="1644056"/>
                        <a:pt x="111634" y="1642896"/>
                      </a:cubicBezTo>
                      <a:cubicBezTo>
                        <a:pt x="1094352" y="1654795"/>
                        <a:pt x="1982224" y="1079419"/>
                        <a:pt x="2318271" y="209023"/>
                      </a:cubicBezTo>
                      <a:cubicBezTo>
                        <a:pt x="2155587" y="152859"/>
                        <a:pt x="2079572" y="140924"/>
                        <a:pt x="1916888" y="847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17638F"/>
                    </a:gs>
                    <a:gs pos="100000">
                      <a:srgbClr val="00B0F0"/>
                    </a:gs>
                  </a:gsLst>
                  <a:lin ang="180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5" name="等腰三角形 35"/>
                <p:cNvSpPr/>
                <p:nvPr/>
              </p:nvSpPr>
              <p:spPr>
                <a:xfrm rot="19789942">
                  <a:off x="2649669" y="1272496"/>
                  <a:ext cx="1291351" cy="1077430"/>
                </a:xfrm>
                <a:custGeom>
                  <a:avLst/>
                  <a:gdLst>
                    <a:gd name="connsiteX0" fmla="*/ 0 w 1878742"/>
                    <a:gd name="connsiteY0" fmla="*/ 1122274 h 1122274"/>
                    <a:gd name="connsiteX1" fmla="*/ 939371 w 1878742"/>
                    <a:gd name="connsiteY1" fmla="*/ 0 h 1122274"/>
                    <a:gd name="connsiteX2" fmla="*/ 1878742 w 1878742"/>
                    <a:gd name="connsiteY2" fmla="*/ 1122274 h 1122274"/>
                    <a:gd name="connsiteX3" fmla="*/ 0 w 1878742"/>
                    <a:gd name="connsiteY3" fmla="*/ 1122274 h 1122274"/>
                    <a:gd name="connsiteX0" fmla="*/ 0 w 1530850"/>
                    <a:gd name="connsiteY0" fmla="*/ 1122274 h 1122274"/>
                    <a:gd name="connsiteX1" fmla="*/ 939371 w 1530850"/>
                    <a:gd name="connsiteY1" fmla="*/ 0 h 1122274"/>
                    <a:gd name="connsiteX2" fmla="*/ 1530850 w 1530850"/>
                    <a:gd name="connsiteY2" fmla="*/ 1088989 h 1122274"/>
                    <a:gd name="connsiteX3" fmla="*/ 0 w 1530850"/>
                    <a:gd name="connsiteY3" fmla="*/ 1122274 h 1122274"/>
                    <a:gd name="connsiteX0" fmla="*/ 0 w 1291351"/>
                    <a:gd name="connsiteY0" fmla="*/ 1114589 h 1114589"/>
                    <a:gd name="connsiteX1" fmla="*/ 699872 w 1291351"/>
                    <a:gd name="connsiteY1" fmla="*/ 0 h 1114589"/>
                    <a:gd name="connsiteX2" fmla="*/ 1291351 w 1291351"/>
                    <a:gd name="connsiteY2" fmla="*/ 1088989 h 1114589"/>
                    <a:gd name="connsiteX3" fmla="*/ 0 w 1291351"/>
                    <a:gd name="connsiteY3" fmla="*/ 1114589 h 1114589"/>
                    <a:gd name="connsiteX0" fmla="*/ 0 w 1291351"/>
                    <a:gd name="connsiteY0" fmla="*/ 1088787 h 1088787"/>
                    <a:gd name="connsiteX1" fmla="*/ 567358 w 1291351"/>
                    <a:gd name="connsiteY1" fmla="*/ 0 h 1088787"/>
                    <a:gd name="connsiteX2" fmla="*/ 1291351 w 1291351"/>
                    <a:gd name="connsiteY2" fmla="*/ 1063187 h 1088787"/>
                    <a:gd name="connsiteX3" fmla="*/ 0 w 1291351"/>
                    <a:gd name="connsiteY3" fmla="*/ 1088787 h 1088787"/>
                    <a:gd name="connsiteX0" fmla="*/ 0 w 1291351"/>
                    <a:gd name="connsiteY0" fmla="*/ 1077428 h 1077428"/>
                    <a:gd name="connsiteX1" fmla="*/ 612170 w 1291351"/>
                    <a:gd name="connsiteY1" fmla="*/ 0 h 1077428"/>
                    <a:gd name="connsiteX2" fmla="*/ 1291351 w 1291351"/>
                    <a:gd name="connsiteY2" fmla="*/ 1051828 h 1077428"/>
                    <a:gd name="connsiteX3" fmla="*/ 0 w 1291351"/>
                    <a:gd name="connsiteY3" fmla="*/ 1077428 h 1077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1351" h="1077428">
                      <a:moveTo>
                        <a:pt x="0" y="1077428"/>
                      </a:moveTo>
                      <a:lnTo>
                        <a:pt x="612170" y="0"/>
                      </a:lnTo>
                      <a:lnTo>
                        <a:pt x="1291351" y="1051828"/>
                      </a:lnTo>
                      <a:lnTo>
                        <a:pt x="0" y="1077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189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rot="1620000">
                  <a:off x="2967391" y="1466750"/>
                  <a:ext cx="1253543" cy="188252"/>
                </a:xfrm>
                <a:prstGeom prst="rect">
                  <a:avLst/>
                </a:prstGeom>
                <a:gradFill>
                  <a:gsLst>
                    <a:gs pos="0">
                      <a:srgbClr val="17638F"/>
                    </a:gs>
                    <a:gs pos="100000">
                      <a:srgbClr val="00B0F0"/>
                    </a:gs>
                  </a:gsLst>
                  <a:lin ang="21000000" scaled="0"/>
                </a:gradFill>
                <a:ln w="9525" cap="flat" cmpd="sng" algn="ctr">
                  <a:gradFill>
                    <a:gsLst>
                      <a:gs pos="26000">
                        <a:srgbClr val="FFFFFF">
                          <a:alpha val="0"/>
                        </a:srgbClr>
                      </a:gs>
                      <a:gs pos="0">
                        <a:sysClr val="window" lastClr="FFFFFF">
                          <a:alpha val="0"/>
                        </a:sysClr>
                      </a:gs>
                      <a:gs pos="45000">
                        <a:sysClr val="window" lastClr="FFFFFF"/>
                      </a:gs>
                      <a:gs pos="57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24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7" name="下弧形箭头 1"/>
                <p:cNvSpPr/>
                <p:nvPr/>
              </p:nvSpPr>
              <p:spPr>
                <a:xfrm rot="21528179" flipH="1">
                  <a:off x="3838787" y="1977201"/>
                  <a:ext cx="3552225" cy="2077915"/>
                </a:xfrm>
                <a:custGeom>
                  <a:avLst/>
                  <a:gdLst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82804 w 2388272"/>
                    <a:gd name="connsiteY2" fmla="*/ 1177 h 1644098"/>
                    <a:gd name="connsiteX3" fmla="*/ 1830218 w 2388272"/>
                    <a:gd name="connsiteY3" fmla="*/ 40531 h 1644098"/>
                    <a:gd name="connsiteX4" fmla="*/ 0 w 2388272"/>
                    <a:gd name="connsiteY4" fmla="*/ 1603387 h 1644098"/>
                    <a:gd name="connsiteX5" fmla="*/ 0 w 2388272"/>
                    <a:gd name="connsiteY5" fmla="*/ 1644098 h 1644098"/>
                    <a:gd name="connsiteX6" fmla="*/ 136910 w 2388272"/>
                    <a:gd name="connsiteY6" fmla="*/ 1644098 h 1644098"/>
                    <a:gd name="connsiteX7" fmla="*/ 111634 w 2388272"/>
                    <a:gd name="connsiteY7" fmla="*/ 1642896 h 1644098"/>
                    <a:gd name="connsiteX8" fmla="*/ 2388272 w 2388272"/>
                    <a:gd name="connsiteY8" fmla="*/ 297376 h 1644098"/>
                    <a:gd name="connsiteX9" fmla="*/ 1830218 w 2388272"/>
                    <a:gd name="connsiteY9" fmla="*/ 40531 h 1644098"/>
                    <a:gd name="connsiteX0" fmla="*/ 1830218 w 2388272"/>
                    <a:gd name="connsiteY0" fmla="*/ 0 h 1603567"/>
                    <a:gd name="connsiteX1" fmla="*/ 0 w 2388272"/>
                    <a:gd name="connsiteY1" fmla="*/ 1562856 h 1603567"/>
                    <a:gd name="connsiteX2" fmla="*/ 0 w 2388272"/>
                    <a:gd name="connsiteY2" fmla="*/ 1603567 h 1603567"/>
                    <a:gd name="connsiteX3" fmla="*/ 136910 w 2388272"/>
                    <a:gd name="connsiteY3" fmla="*/ 1603567 h 1603567"/>
                    <a:gd name="connsiteX4" fmla="*/ 111634 w 2388272"/>
                    <a:gd name="connsiteY4" fmla="*/ 1602365 h 1603567"/>
                    <a:gd name="connsiteX5" fmla="*/ 2388272 w 2388272"/>
                    <a:gd name="connsiteY5" fmla="*/ 256845 h 1603567"/>
                    <a:gd name="connsiteX6" fmla="*/ 1830218 w 2388272"/>
                    <a:gd name="connsiteY6" fmla="*/ 0 h 1603567"/>
                    <a:gd name="connsiteX0" fmla="*/ 2016446 w 2388272"/>
                    <a:gd name="connsiteY0" fmla="*/ 1 h 1553024"/>
                    <a:gd name="connsiteX1" fmla="*/ 0 w 2388272"/>
                    <a:gd name="connsiteY1" fmla="*/ 1512313 h 1553024"/>
                    <a:gd name="connsiteX2" fmla="*/ 0 w 2388272"/>
                    <a:gd name="connsiteY2" fmla="*/ 1553024 h 1553024"/>
                    <a:gd name="connsiteX3" fmla="*/ 136910 w 2388272"/>
                    <a:gd name="connsiteY3" fmla="*/ 1553024 h 1553024"/>
                    <a:gd name="connsiteX4" fmla="*/ 111634 w 2388272"/>
                    <a:gd name="connsiteY4" fmla="*/ 1551822 h 1553024"/>
                    <a:gd name="connsiteX5" fmla="*/ 2388272 w 2388272"/>
                    <a:gd name="connsiteY5" fmla="*/ 206302 h 1553024"/>
                    <a:gd name="connsiteX6" fmla="*/ 2016446 w 2388272"/>
                    <a:gd name="connsiteY6" fmla="*/ 1 h 1553024"/>
                    <a:gd name="connsiteX0" fmla="*/ 2016446 w 2388272"/>
                    <a:gd name="connsiteY0" fmla="*/ 0 h 1553023"/>
                    <a:gd name="connsiteX1" fmla="*/ 0 w 2388272"/>
                    <a:gd name="connsiteY1" fmla="*/ 1512312 h 1553023"/>
                    <a:gd name="connsiteX2" fmla="*/ 0 w 2388272"/>
                    <a:gd name="connsiteY2" fmla="*/ 1553023 h 1553023"/>
                    <a:gd name="connsiteX3" fmla="*/ 136910 w 2388272"/>
                    <a:gd name="connsiteY3" fmla="*/ 1553023 h 1553023"/>
                    <a:gd name="connsiteX4" fmla="*/ 111634 w 2388272"/>
                    <a:gd name="connsiteY4" fmla="*/ 1551821 h 1553023"/>
                    <a:gd name="connsiteX5" fmla="*/ 2388272 w 2388272"/>
                    <a:gd name="connsiteY5" fmla="*/ 206301 h 1553023"/>
                    <a:gd name="connsiteX6" fmla="*/ 2016446 w 2388272"/>
                    <a:gd name="connsiteY6" fmla="*/ 0 h 1553023"/>
                    <a:gd name="connsiteX0" fmla="*/ 2213271 w 2388272"/>
                    <a:gd name="connsiteY0" fmla="*/ 0 h 1426719"/>
                    <a:gd name="connsiteX1" fmla="*/ 0 w 2388272"/>
                    <a:gd name="connsiteY1" fmla="*/ 1386008 h 1426719"/>
                    <a:gd name="connsiteX2" fmla="*/ 0 w 2388272"/>
                    <a:gd name="connsiteY2" fmla="*/ 1426719 h 1426719"/>
                    <a:gd name="connsiteX3" fmla="*/ 136910 w 2388272"/>
                    <a:gd name="connsiteY3" fmla="*/ 1426719 h 1426719"/>
                    <a:gd name="connsiteX4" fmla="*/ 111634 w 2388272"/>
                    <a:gd name="connsiteY4" fmla="*/ 1425517 h 1426719"/>
                    <a:gd name="connsiteX5" fmla="*/ 2388272 w 2388272"/>
                    <a:gd name="connsiteY5" fmla="*/ 79997 h 1426719"/>
                    <a:gd name="connsiteX6" fmla="*/ 2213271 w 2388272"/>
                    <a:gd name="connsiteY6" fmla="*/ 0 h 1426719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6033 w 2388272"/>
                    <a:gd name="connsiteY1" fmla="*/ 1387646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93709"/>
                    <a:gd name="connsiteY0" fmla="*/ 0 h 1392201"/>
                    <a:gd name="connsiteX1" fmla="*/ 6033 w 2393709"/>
                    <a:gd name="connsiteY1" fmla="*/ 1387646 h 1392201"/>
                    <a:gd name="connsiteX2" fmla="*/ 0 w 2393709"/>
                    <a:gd name="connsiteY2" fmla="*/ 1392201 h 1392201"/>
                    <a:gd name="connsiteX3" fmla="*/ 136910 w 2393709"/>
                    <a:gd name="connsiteY3" fmla="*/ 1392201 h 1392201"/>
                    <a:gd name="connsiteX4" fmla="*/ 111634 w 2393709"/>
                    <a:gd name="connsiteY4" fmla="*/ 1390999 h 1392201"/>
                    <a:gd name="connsiteX5" fmla="*/ 2393709 w 2393709"/>
                    <a:gd name="connsiteY5" fmla="*/ 51859 h 1392201"/>
                    <a:gd name="connsiteX6" fmla="*/ 2265809 w 2393709"/>
                    <a:gd name="connsiteY6" fmla="*/ 0 h 1392201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406255"/>
                    <a:gd name="connsiteY0" fmla="*/ 0 h 1407567"/>
                    <a:gd name="connsiteX1" fmla="*/ 6033 w 2406255"/>
                    <a:gd name="connsiteY1" fmla="*/ 1403012 h 1407567"/>
                    <a:gd name="connsiteX2" fmla="*/ 0 w 2406255"/>
                    <a:gd name="connsiteY2" fmla="*/ 1407567 h 1407567"/>
                    <a:gd name="connsiteX3" fmla="*/ 136910 w 2406255"/>
                    <a:gd name="connsiteY3" fmla="*/ 1407567 h 1407567"/>
                    <a:gd name="connsiteX4" fmla="*/ 111634 w 2406255"/>
                    <a:gd name="connsiteY4" fmla="*/ 1406365 h 1407567"/>
                    <a:gd name="connsiteX5" fmla="*/ 2406256 w 2406255"/>
                    <a:gd name="connsiteY5" fmla="*/ 66444 h 1407567"/>
                    <a:gd name="connsiteX6" fmla="*/ 2296763 w 2406255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6256" h="1407567">
                      <a:moveTo>
                        <a:pt x="2296763" y="0"/>
                      </a:moveTo>
                      <a:cubicBezTo>
                        <a:pt x="1905601" y="754362"/>
                        <a:pt x="987513" y="1433458"/>
                        <a:pt x="6033" y="1403012"/>
                      </a:cubicBezTo>
                      <a:lnTo>
                        <a:pt x="0" y="1407567"/>
                      </a:lnTo>
                      <a:lnTo>
                        <a:pt x="136910" y="1407567"/>
                      </a:lnTo>
                      <a:cubicBezTo>
                        <a:pt x="128470" y="1407567"/>
                        <a:pt x="120042" y="1407525"/>
                        <a:pt x="111634" y="1406365"/>
                      </a:cubicBezTo>
                      <a:cubicBezTo>
                        <a:pt x="1094352" y="1418264"/>
                        <a:pt x="1929299" y="896574"/>
                        <a:pt x="2406256" y="66444"/>
                      </a:cubicBezTo>
                      <a:cubicBezTo>
                        <a:pt x="2242330" y="-36307"/>
                        <a:pt x="2437900" y="87740"/>
                        <a:pt x="2296763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17638F"/>
                    </a:gs>
                    <a:gs pos="100000">
                      <a:srgbClr val="00B0F0"/>
                    </a:gs>
                  </a:gsLst>
                  <a:lin ang="12000000" scaled="0"/>
                </a:gradFill>
                <a:ln w="9525" cap="flat" cmpd="sng" algn="ctr">
                  <a:gradFill>
                    <a:gsLst>
                      <a:gs pos="51000">
                        <a:srgbClr val="FFFFFF">
                          <a:alpha val="0"/>
                        </a:srgbClr>
                      </a:gs>
                      <a:gs pos="25000">
                        <a:sysClr val="window" lastClr="FFFFFF">
                          <a:alpha val="0"/>
                        </a:sysClr>
                      </a:gs>
                      <a:gs pos="32000">
                        <a:sysClr val="window" lastClr="FFFFFF"/>
                      </a:gs>
                      <a:gs pos="48000">
                        <a:srgbClr val="FFFFFF">
                          <a:alpha val="0"/>
                        </a:srgbClr>
                      </a:gs>
                      <a:gs pos="37000">
                        <a:sysClr val="window" lastClr="FFFFFF">
                          <a:alpha val="0"/>
                        </a:sysClr>
                      </a:gs>
                      <a:gs pos="77492">
                        <a:srgbClr val="FFFFFF">
                          <a:alpha val="0"/>
                        </a:srgbClr>
                      </a:gs>
                      <a:gs pos="70000">
                        <a:srgbClr val="FFFFFF"/>
                      </a:gs>
                      <a:gs pos="60000">
                        <a:sysClr val="window" lastClr="FFFFFF"/>
                      </a:gs>
                      <a:gs pos="99000">
                        <a:sysClr val="window" lastClr="FFFFFF">
                          <a:alpha val="0"/>
                        </a:sysClr>
                      </a:gs>
                    </a:gsLst>
                    <a:lin ang="48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8" name="椭圆 41"/>
                <p:cNvSpPr/>
                <p:nvPr/>
              </p:nvSpPr>
              <p:spPr>
                <a:xfrm>
                  <a:off x="2995590" y="1376759"/>
                  <a:ext cx="1114902" cy="8404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901" h="840422">
                      <a:moveTo>
                        <a:pt x="25942" y="0"/>
                      </a:moveTo>
                      <a:lnTo>
                        <a:pt x="1114901" y="554408"/>
                      </a:lnTo>
                      <a:lnTo>
                        <a:pt x="644552" y="840422"/>
                      </a:lnTo>
                      <a:cubicBezTo>
                        <a:pt x="336341" y="834261"/>
                        <a:pt x="78810" y="645946"/>
                        <a:pt x="3108" y="390599"/>
                      </a:cubicBezTo>
                      <a:lnTo>
                        <a:pt x="0" y="74543"/>
                      </a:ln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alpha val="4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66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5167836" y="1333328"/>
                <a:ext cx="1567429" cy="1456408"/>
                <a:chOff x="5317107" y="1603810"/>
                <a:chExt cx="2454889" cy="2281010"/>
              </a:xfrm>
            </p:grpSpPr>
            <p:sp>
              <p:nvSpPr>
                <p:cNvPr id="159" name="下弧形箭头 1"/>
                <p:cNvSpPr/>
                <p:nvPr/>
              </p:nvSpPr>
              <p:spPr>
                <a:xfrm rot="415403" flipH="1">
                  <a:off x="5465476" y="2240722"/>
                  <a:ext cx="2306520" cy="1644098"/>
                </a:xfrm>
                <a:custGeom>
                  <a:avLst/>
                  <a:gdLst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830218 w 2318271"/>
                    <a:gd name="connsiteY4" fmla="*/ 40531 h 1644098"/>
                    <a:gd name="connsiteX5" fmla="*/ 14319 w 2318271"/>
                    <a:gd name="connsiteY5" fmla="*/ 1643505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830218 w 2318271"/>
                    <a:gd name="connsiteY10" fmla="*/ 40531 h 1644098"/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967459 w 2318271"/>
                    <a:gd name="connsiteY4" fmla="*/ 95576 h 1644098"/>
                    <a:gd name="connsiteX5" fmla="*/ 14319 w 2318271"/>
                    <a:gd name="connsiteY5" fmla="*/ 1643505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967459 w 2318271"/>
                    <a:gd name="connsiteY10" fmla="*/ 95576 h 1644098"/>
                    <a:gd name="connsiteX0" fmla="*/ 1582804 w 2306520"/>
                    <a:gd name="connsiteY0" fmla="*/ 1177 h 1644098"/>
                    <a:gd name="connsiteX1" fmla="*/ 1570351 w 2306520"/>
                    <a:gd name="connsiteY1" fmla="*/ 0 h 1644098"/>
                    <a:gd name="connsiteX2" fmla="*/ 1569015 w 2306520"/>
                    <a:gd name="connsiteY2" fmla="*/ 1177 h 1644098"/>
                    <a:gd name="connsiteX3" fmla="*/ 1582804 w 2306520"/>
                    <a:gd name="connsiteY3" fmla="*/ 1177 h 1644098"/>
                    <a:gd name="connsiteX4" fmla="*/ 1967459 w 2306520"/>
                    <a:gd name="connsiteY4" fmla="*/ 95576 h 1644098"/>
                    <a:gd name="connsiteX5" fmla="*/ 14319 w 2306520"/>
                    <a:gd name="connsiteY5" fmla="*/ 1643505 h 1644098"/>
                    <a:gd name="connsiteX6" fmla="*/ 0 w 2306520"/>
                    <a:gd name="connsiteY6" fmla="*/ 1644098 h 1644098"/>
                    <a:gd name="connsiteX7" fmla="*/ 136910 w 2306520"/>
                    <a:gd name="connsiteY7" fmla="*/ 1644098 h 1644098"/>
                    <a:gd name="connsiteX8" fmla="*/ 111634 w 2306520"/>
                    <a:gd name="connsiteY8" fmla="*/ 1642896 h 1644098"/>
                    <a:gd name="connsiteX9" fmla="*/ 2306520 w 2306520"/>
                    <a:gd name="connsiteY9" fmla="*/ 226786 h 1644098"/>
                    <a:gd name="connsiteX10" fmla="*/ 1967459 w 2306520"/>
                    <a:gd name="connsiteY10" fmla="*/ 95576 h 1644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06520" h="1644098">
                      <a:moveTo>
                        <a:pt x="1582804" y="1177"/>
                      </a:moveTo>
                      <a:lnTo>
                        <a:pt x="1570351" y="0"/>
                      </a:lnTo>
                      <a:lnTo>
                        <a:pt x="1569015" y="1177"/>
                      </a:lnTo>
                      <a:lnTo>
                        <a:pt x="1582804" y="1177"/>
                      </a:lnTo>
                      <a:close/>
                      <a:moveTo>
                        <a:pt x="1967459" y="95576"/>
                      </a:moveTo>
                      <a:cubicBezTo>
                        <a:pt x="1728589" y="908471"/>
                        <a:pt x="891841" y="1501551"/>
                        <a:pt x="14319" y="1643505"/>
                      </a:cubicBezTo>
                      <a:lnTo>
                        <a:pt x="0" y="1644098"/>
                      </a:lnTo>
                      <a:lnTo>
                        <a:pt x="136910" y="1644098"/>
                      </a:lnTo>
                      <a:cubicBezTo>
                        <a:pt x="128470" y="1644098"/>
                        <a:pt x="120042" y="1644056"/>
                        <a:pt x="111634" y="1642896"/>
                      </a:cubicBezTo>
                      <a:cubicBezTo>
                        <a:pt x="1094352" y="1654795"/>
                        <a:pt x="1970473" y="1097182"/>
                        <a:pt x="2306520" y="226786"/>
                      </a:cubicBezTo>
                      <a:lnTo>
                        <a:pt x="1967459" y="9557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46C0A"/>
                    </a:gs>
                    <a:gs pos="100000">
                      <a:srgbClr val="FFC000"/>
                    </a:gs>
                  </a:gsLst>
                  <a:lin ang="180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0" name="矩形 159"/>
                <p:cNvSpPr/>
                <p:nvPr/>
              </p:nvSpPr>
              <p:spPr>
                <a:xfrm rot="2760000">
                  <a:off x="5549579" y="1918804"/>
                  <a:ext cx="738000" cy="10801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E46C0A"/>
                    </a:gs>
                    <a:gs pos="100000">
                      <a:srgbClr val="FFC000"/>
                    </a:gs>
                  </a:gsLst>
                  <a:lin ang="2400000" scaled="0"/>
                  <a:tileRect/>
                </a:gradFill>
                <a:ln w="9525" cap="flat" cmpd="sng" algn="ctr">
                  <a:gradFill>
                    <a:gsLst>
                      <a:gs pos="26000">
                        <a:srgbClr val="FFFFFF">
                          <a:alpha val="0"/>
                        </a:srgbClr>
                      </a:gs>
                      <a:gs pos="0">
                        <a:sysClr val="window" lastClr="FFFFFF">
                          <a:alpha val="0"/>
                        </a:sysClr>
                      </a:gs>
                      <a:gs pos="45000">
                        <a:sysClr val="window" lastClr="FFFFFF"/>
                      </a:gs>
                      <a:gs pos="57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24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1" name="下弧形箭头 1"/>
                <p:cNvSpPr/>
                <p:nvPr/>
              </p:nvSpPr>
              <p:spPr>
                <a:xfrm rot="1010860" flipH="1">
                  <a:off x="5708013" y="2523632"/>
                  <a:ext cx="2038131" cy="1184428"/>
                </a:xfrm>
                <a:custGeom>
                  <a:avLst/>
                  <a:gdLst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82804 w 2388272"/>
                    <a:gd name="connsiteY2" fmla="*/ 1177 h 1644098"/>
                    <a:gd name="connsiteX3" fmla="*/ 1830218 w 2388272"/>
                    <a:gd name="connsiteY3" fmla="*/ 40531 h 1644098"/>
                    <a:gd name="connsiteX4" fmla="*/ 0 w 2388272"/>
                    <a:gd name="connsiteY4" fmla="*/ 1603387 h 1644098"/>
                    <a:gd name="connsiteX5" fmla="*/ 0 w 2388272"/>
                    <a:gd name="connsiteY5" fmla="*/ 1644098 h 1644098"/>
                    <a:gd name="connsiteX6" fmla="*/ 136910 w 2388272"/>
                    <a:gd name="connsiteY6" fmla="*/ 1644098 h 1644098"/>
                    <a:gd name="connsiteX7" fmla="*/ 111634 w 2388272"/>
                    <a:gd name="connsiteY7" fmla="*/ 1642896 h 1644098"/>
                    <a:gd name="connsiteX8" fmla="*/ 2388272 w 2388272"/>
                    <a:gd name="connsiteY8" fmla="*/ 297376 h 1644098"/>
                    <a:gd name="connsiteX9" fmla="*/ 1830218 w 2388272"/>
                    <a:gd name="connsiteY9" fmla="*/ 40531 h 1644098"/>
                    <a:gd name="connsiteX0" fmla="*/ 1830218 w 2388272"/>
                    <a:gd name="connsiteY0" fmla="*/ 0 h 1603567"/>
                    <a:gd name="connsiteX1" fmla="*/ 0 w 2388272"/>
                    <a:gd name="connsiteY1" fmla="*/ 1562856 h 1603567"/>
                    <a:gd name="connsiteX2" fmla="*/ 0 w 2388272"/>
                    <a:gd name="connsiteY2" fmla="*/ 1603567 h 1603567"/>
                    <a:gd name="connsiteX3" fmla="*/ 136910 w 2388272"/>
                    <a:gd name="connsiteY3" fmla="*/ 1603567 h 1603567"/>
                    <a:gd name="connsiteX4" fmla="*/ 111634 w 2388272"/>
                    <a:gd name="connsiteY4" fmla="*/ 1602365 h 1603567"/>
                    <a:gd name="connsiteX5" fmla="*/ 2388272 w 2388272"/>
                    <a:gd name="connsiteY5" fmla="*/ 256845 h 1603567"/>
                    <a:gd name="connsiteX6" fmla="*/ 1830218 w 2388272"/>
                    <a:gd name="connsiteY6" fmla="*/ 0 h 1603567"/>
                    <a:gd name="connsiteX0" fmla="*/ 2016446 w 2388272"/>
                    <a:gd name="connsiteY0" fmla="*/ 1 h 1553024"/>
                    <a:gd name="connsiteX1" fmla="*/ 0 w 2388272"/>
                    <a:gd name="connsiteY1" fmla="*/ 1512313 h 1553024"/>
                    <a:gd name="connsiteX2" fmla="*/ 0 w 2388272"/>
                    <a:gd name="connsiteY2" fmla="*/ 1553024 h 1553024"/>
                    <a:gd name="connsiteX3" fmla="*/ 136910 w 2388272"/>
                    <a:gd name="connsiteY3" fmla="*/ 1553024 h 1553024"/>
                    <a:gd name="connsiteX4" fmla="*/ 111634 w 2388272"/>
                    <a:gd name="connsiteY4" fmla="*/ 1551822 h 1553024"/>
                    <a:gd name="connsiteX5" fmla="*/ 2388272 w 2388272"/>
                    <a:gd name="connsiteY5" fmla="*/ 206302 h 1553024"/>
                    <a:gd name="connsiteX6" fmla="*/ 2016446 w 2388272"/>
                    <a:gd name="connsiteY6" fmla="*/ 1 h 1553024"/>
                    <a:gd name="connsiteX0" fmla="*/ 2016446 w 2388272"/>
                    <a:gd name="connsiteY0" fmla="*/ 0 h 1553023"/>
                    <a:gd name="connsiteX1" fmla="*/ 0 w 2388272"/>
                    <a:gd name="connsiteY1" fmla="*/ 1512312 h 1553023"/>
                    <a:gd name="connsiteX2" fmla="*/ 0 w 2388272"/>
                    <a:gd name="connsiteY2" fmla="*/ 1553023 h 1553023"/>
                    <a:gd name="connsiteX3" fmla="*/ 136910 w 2388272"/>
                    <a:gd name="connsiteY3" fmla="*/ 1553023 h 1553023"/>
                    <a:gd name="connsiteX4" fmla="*/ 111634 w 2388272"/>
                    <a:gd name="connsiteY4" fmla="*/ 1551821 h 1553023"/>
                    <a:gd name="connsiteX5" fmla="*/ 2388272 w 2388272"/>
                    <a:gd name="connsiteY5" fmla="*/ 206301 h 1553023"/>
                    <a:gd name="connsiteX6" fmla="*/ 2016446 w 2388272"/>
                    <a:gd name="connsiteY6" fmla="*/ 0 h 1553023"/>
                    <a:gd name="connsiteX0" fmla="*/ 2213271 w 2388272"/>
                    <a:gd name="connsiteY0" fmla="*/ 0 h 1426719"/>
                    <a:gd name="connsiteX1" fmla="*/ 0 w 2388272"/>
                    <a:gd name="connsiteY1" fmla="*/ 1386008 h 1426719"/>
                    <a:gd name="connsiteX2" fmla="*/ 0 w 2388272"/>
                    <a:gd name="connsiteY2" fmla="*/ 1426719 h 1426719"/>
                    <a:gd name="connsiteX3" fmla="*/ 136910 w 2388272"/>
                    <a:gd name="connsiteY3" fmla="*/ 1426719 h 1426719"/>
                    <a:gd name="connsiteX4" fmla="*/ 111634 w 2388272"/>
                    <a:gd name="connsiteY4" fmla="*/ 1425517 h 1426719"/>
                    <a:gd name="connsiteX5" fmla="*/ 2388272 w 2388272"/>
                    <a:gd name="connsiteY5" fmla="*/ 79997 h 1426719"/>
                    <a:gd name="connsiteX6" fmla="*/ 2213271 w 2388272"/>
                    <a:gd name="connsiteY6" fmla="*/ 0 h 1426719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6033 w 2388272"/>
                    <a:gd name="connsiteY1" fmla="*/ 1387646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93709"/>
                    <a:gd name="connsiteY0" fmla="*/ 0 h 1392201"/>
                    <a:gd name="connsiteX1" fmla="*/ 6033 w 2393709"/>
                    <a:gd name="connsiteY1" fmla="*/ 1387646 h 1392201"/>
                    <a:gd name="connsiteX2" fmla="*/ 0 w 2393709"/>
                    <a:gd name="connsiteY2" fmla="*/ 1392201 h 1392201"/>
                    <a:gd name="connsiteX3" fmla="*/ 136910 w 2393709"/>
                    <a:gd name="connsiteY3" fmla="*/ 1392201 h 1392201"/>
                    <a:gd name="connsiteX4" fmla="*/ 111634 w 2393709"/>
                    <a:gd name="connsiteY4" fmla="*/ 1390999 h 1392201"/>
                    <a:gd name="connsiteX5" fmla="*/ 2393709 w 2393709"/>
                    <a:gd name="connsiteY5" fmla="*/ 51859 h 1392201"/>
                    <a:gd name="connsiteX6" fmla="*/ 2265809 w 2393709"/>
                    <a:gd name="connsiteY6" fmla="*/ 0 h 1392201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406255"/>
                    <a:gd name="connsiteY0" fmla="*/ 0 h 1407567"/>
                    <a:gd name="connsiteX1" fmla="*/ 6033 w 2406255"/>
                    <a:gd name="connsiteY1" fmla="*/ 1403012 h 1407567"/>
                    <a:gd name="connsiteX2" fmla="*/ 0 w 2406255"/>
                    <a:gd name="connsiteY2" fmla="*/ 1407567 h 1407567"/>
                    <a:gd name="connsiteX3" fmla="*/ 136910 w 2406255"/>
                    <a:gd name="connsiteY3" fmla="*/ 1407567 h 1407567"/>
                    <a:gd name="connsiteX4" fmla="*/ 111634 w 2406255"/>
                    <a:gd name="connsiteY4" fmla="*/ 1406365 h 1407567"/>
                    <a:gd name="connsiteX5" fmla="*/ 2406256 w 2406255"/>
                    <a:gd name="connsiteY5" fmla="*/ 66444 h 1407567"/>
                    <a:gd name="connsiteX6" fmla="*/ 2296763 w 2406255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317475 w 2406256"/>
                    <a:gd name="connsiteY0" fmla="*/ 0 h 1398358"/>
                    <a:gd name="connsiteX1" fmla="*/ 6033 w 2406256"/>
                    <a:gd name="connsiteY1" fmla="*/ 1393803 h 1398358"/>
                    <a:gd name="connsiteX2" fmla="*/ 0 w 2406256"/>
                    <a:gd name="connsiteY2" fmla="*/ 1398358 h 1398358"/>
                    <a:gd name="connsiteX3" fmla="*/ 136910 w 2406256"/>
                    <a:gd name="connsiteY3" fmla="*/ 1398358 h 1398358"/>
                    <a:gd name="connsiteX4" fmla="*/ 111634 w 2406256"/>
                    <a:gd name="connsiteY4" fmla="*/ 1397156 h 1398358"/>
                    <a:gd name="connsiteX5" fmla="*/ 2406256 w 2406256"/>
                    <a:gd name="connsiteY5" fmla="*/ 57235 h 1398358"/>
                    <a:gd name="connsiteX6" fmla="*/ 2317475 w 2406256"/>
                    <a:gd name="connsiteY6" fmla="*/ 0 h 1398358"/>
                    <a:gd name="connsiteX0" fmla="*/ 2317475 w 2406256"/>
                    <a:gd name="connsiteY0" fmla="*/ 0 h 1398358"/>
                    <a:gd name="connsiteX1" fmla="*/ 6033 w 2406256"/>
                    <a:gd name="connsiteY1" fmla="*/ 1393803 h 1398358"/>
                    <a:gd name="connsiteX2" fmla="*/ 0 w 2406256"/>
                    <a:gd name="connsiteY2" fmla="*/ 1398358 h 1398358"/>
                    <a:gd name="connsiteX3" fmla="*/ 136910 w 2406256"/>
                    <a:gd name="connsiteY3" fmla="*/ 1398358 h 1398358"/>
                    <a:gd name="connsiteX4" fmla="*/ 111634 w 2406256"/>
                    <a:gd name="connsiteY4" fmla="*/ 1397156 h 1398358"/>
                    <a:gd name="connsiteX5" fmla="*/ 2406256 w 2406256"/>
                    <a:gd name="connsiteY5" fmla="*/ 57235 h 1398358"/>
                    <a:gd name="connsiteX6" fmla="*/ 2317475 w 2406256"/>
                    <a:gd name="connsiteY6" fmla="*/ 0 h 1398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6256" h="1398358">
                      <a:moveTo>
                        <a:pt x="2317475" y="0"/>
                      </a:moveTo>
                      <a:cubicBezTo>
                        <a:pt x="1948084" y="769768"/>
                        <a:pt x="987513" y="1424249"/>
                        <a:pt x="6033" y="1393803"/>
                      </a:cubicBezTo>
                      <a:lnTo>
                        <a:pt x="0" y="1398358"/>
                      </a:lnTo>
                      <a:lnTo>
                        <a:pt x="136910" y="1398358"/>
                      </a:lnTo>
                      <a:cubicBezTo>
                        <a:pt x="128470" y="1398358"/>
                        <a:pt x="120042" y="1398316"/>
                        <a:pt x="111634" y="1397156"/>
                      </a:cubicBezTo>
                      <a:cubicBezTo>
                        <a:pt x="1094352" y="1409055"/>
                        <a:pt x="1929299" y="887365"/>
                        <a:pt x="2406256" y="57235"/>
                      </a:cubicBezTo>
                      <a:cubicBezTo>
                        <a:pt x="2242467" y="-49097"/>
                        <a:pt x="2458612" y="87740"/>
                        <a:pt x="23174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6C0A"/>
                    </a:gs>
                    <a:gs pos="100000">
                      <a:srgbClr val="FFC000"/>
                    </a:gs>
                  </a:gsLst>
                  <a:lin ang="4800000" scaled="0"/>
                </a:gradFill>
                <a:ln w="9525" cap="flat" cmpd="sng" algn="ctr">
                  <a:gradFill>
                    <a:gsLst>
                      <a:gs pos="51000">
                        <a:srgbClr val="FFFFFF">
                          <a:alpha val="0"/>
                        </a:srgbClr>
                      </a:gs>
                      <a:gs pos="25000">
                        <a:sysClr val="window" lastClr="FFFFFF">
                          <a:alpha val="0"/>
                        </a:sysClr>
                      </a:gs>
                      <a:gs pos="32000">
                        <a:sysClr val="window" lastClr="FFFFFF"/>
                      </a:gs>
                      <a:gs pos="48000">
                        <a:srgbClr val="FFFFFF">
                          <a:alpha val="0"/>
                        </a:srgbClr>
                      </a:gs>
                      <a:gs pos="37000">
                        <a:sysClr val="window" lastClr="FFFFFF">
                          <a:alpha val="0"/>
                        </a:sysClr>
                      </a:gs>
                      <a:gs pos="77492">
                        <a:srgbClr val="FFFFFF">
                          <a:alpha val="0"/>
                        </a:srgbClr>
                      </a:gs>
                      <a:gs pos="70000">
                        <a:srgbClr val="FFFFFF"/>
                      </a:gs>
                      <a:gs pos="60000">
                        <a:sysClr val="window" lastClr="FFFFFF"/>
                      </a:gs>
                      <a:gs pos="99000">
                        <a:sysClr val="window" lastClr="FFFFFF">
                          <a:alpha val="0"/>
                        </a:sysClr>
                      </a:gs>
                    </a:gsLst>
                    <a:lin ang="48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2" name="等腰三角形 14"/>
                <p:cNvSpPr/>
                <p:nvPr/>
              </p:nvSpPr>
              <p:spPr>
                <a:xfrm rot="20872623">
                  <a:off x="5317107" y="1737460"/>
                  <a:ext cx="757572" cy="625704"/>
                </a:xfrm>
                <a:custGeom>
                  <a:avLst/>
                  <a:gdLst>
                    <a:gd name="connsiteX0" fmla="*/ 0 w 1077950"/>
                    <a:gd name="connsiteY0" fmla="*/ 643918 h 643918"/>
                    <a:gd name="connsiteX1" fmla="*/ 538975 w 1077950"/>
                    <a:gd name="connsiteY1" fmla="*/ 0 h 643918"/>
                    <a:gd name="connsiteX2" fmla="*/ 1077950 w 1077950"/>
                    <a:gd name="connsiteY2" fmla="*/ 643918 h 643918"/>
                    <a:gd name="connsiteX3" fmla="*/ 0 w 1077950"/>
                    <a:gd name="connsiteY3" fmla="*/ 643918 h 643918"/>
                    <a:gd name="connsiteX0" fmla="*/ 0 w 855759"/>
                    <a:gd name="connsiteY0" fmla="*/ 643918 h 643918"/>
                    <a:gd name="connsiteX1" fmla="*/ 538975 w 855759"/>
                    <a:gd name="connsiteY1" fmla="*/ 0 h 643918"/>
                    <a:gd name="connsiteX2" fmla="*/ 855759 w 855759"/>
                    <a:gd name="connsiteY2" fmla="*/ 635160 h 643918"/>
                    <a:gd name="connsiteX3" fmla="*/ 0 w 855759"/>
                    <a:gd name="connsiteY3" fmla="*/ 643918 h 643918"/>
                    <a:gd name="connsiteX0" fmla="*/ 0 w 761288"/>
                    <a:gd name="connsiteY0" fmla="*/ 634984 h 635160"/>
                    <a:gd name="connsiteX1" fmla="*/ 444504 w 761288"/>
                    <a:gd name="connsiteY1" fmla="*/ 0 h 635160"/>
                    <a:gd name="connsiteX2" fmla="*/ 761288 w 761288"/>
                    <a:gd name="connsiteY2" fmla="*/ 635160 h 635160"/>
                    <a:gd name="connsiteX3" fmla="*/ 0 w 761288"/>
                    <a:gd name="connsiteY3" fmla="*/ 634984 h 635160"/>
                    <a:gd name="connsiteX0" fmla="*/ 0 w 761288"/>
                    <a:gd name="connsiteY0" fmla="*/ 625704 h 625880"/>
                    <a:gd name="connsiteX1" fmla="*/ 374315 w 761288"/>
                    <a:gd name="connsiteY1" fmla="*/ 0 h 625880"/>
                    <a:gd name="connsiteX2" fmla="*/ 761288 w 761288"/>
                    <a:gd name="connsiteY2" fmla="*/ 625880 h 625880"/>
                    <a:gd name="connsiteX3" fmla="*/ 0 w 761288"/>
                    <a:gd name="connsiteY3" fmla="*/ 625704 h 625880"/>
                    <a:gd name="connsiteX0" fmla="*/ 0 w 764829"/>
                    <a:gd name="connsiteY0" fmla="*/ 625704 h 639630"/>
                    <a:gd name="connsiteX1" fmla="*/ 374315 w 764829"/>
                    <a:gd name="connsiteY1" fmla="*/ 0 h 639630"/>
                    <a:gd name="connsiteX2" fmla="*/ 764829 w 764829"/>
                    <a:gd name="connsiteY2" fmla="*/ 639630 h 639630"/>
                    <a:gd name="connsiteX3" fmla="*/ 0 w 764829"/>
                    <a:gd name="connsiteY3" fmla="*/ 625704 h 639630"/>
                    <a:gd name="connsiteX0" fmla="*/ 0 w 749536"/>
                    <a:gd name="connsiteY0" fmla="*/ 625704 h 625704"/>
                    <a:gd name="connsiteX1" fmla="*/ 374315 w 749536"/>
                    <a:gd name="connsiteY1" fmla="*/ 0 h 625704"/>
                    <a:gd name="connsiteX2" fmla="*/ 749536 w 749536"/>
                    <a:gd name="connsiteY2" fmla="*/ 620108 h 625704"/>
                    <a:gd name="connsiteX3" fmla="*/ 0 w 749536"/>
                    <a:gd name="connsiteY3" fmla="*/ 625704 h 625704"/>
                    <a:gd name="connsiteX0" fmla="*/ 0 w 755744"/>
                    <a:gd name="connsiteY0" fmla="*/ 625704 h 625704"/>
                    <a:gd name="connsiteX1" fmla="*/ 374315 w 755744"/>
                    <a:gd name="connsiteY1" fmla="*/ 0 h 625704"/>
                    <a:gd name="connsiteX2" fmla="*/ 755744 w 755744"/>
                    <a:gd name="connsiteY2" fmla="*/ 621442 h 625704"/>
                    <a:gd name="connsiteX3" fmla="*/ 0 w 755744"/>
                    <a:gd name="connsiteY3" fmla="*/ 625704 h 625704"/>
                    <a:gd name="connsiteX0" fmla="*/ 0 w 757572"/>
                    <a:gd name="connsiteY0" fmla="*/ 625704 h 625704"/>
                    <a:gd name="connsiteX1" fmla="*/ 374315 w 757572"/>
                    <a:gd name="connsiteY1" fmla="*/ 0 h 625704"/>
                    <a:gd name="connsiteX2" fmla="*/ 757572 w 757572"/>
                    <a:gd name="connsiteY2" fmla="*/ 624270 h 625704"/>
                    <a:gd name="connsiteX3" fmla="*/ 0 w 757572"/>
                    <a:gd name="connsiteY3" fmla="*/ 625704 h 625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572" h="625704">
                      <a:moveTo>
                        <a:pt x="0" y="625704"/>
                      </a:moveTo>
                      <a:lnTo>
                        <a:pt x="374315" y="0"/>
                      </a:lnTo>
                      <a:lnTo>
                        <a:pt x="757572" y="624270"/>
                      </a:lnTo>
                      <a:lnTo>
                        <a:pt x="0" y="62570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lumMod val="60000"/>
                        <a:lumOff val="40000"/>
                      </a:srgbClr>
                    </a:gs>
                  </a:gsLst>
                  <a:lin ang="162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63" name="椭圆 44"/>
                <p:cNvSpPr/>
                <p:nvPr/>
              </p:nvSpPr>
              <p:spPr>
                <a:xfrm>
                  <a:off x="5548376" y="1750140"/>
                  <a:ext cx="588321" cy="6093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321" h="609385">
                      <a:moveTo>
                        <a:pt x="82508" y="0"/>
                      </a:moveTo>
                      <a:lnTo>
                        <a:pt x="588321" y="529860"/>
                      </a:lnTo>
                      <a:lnTo>
                        <a:pt x="221480" y="609385"/>
                      </a:lnTo>
                      <a:cubicBezTo>
                        <a:pt x="105737" y="531241"/>
                        <a:pt x="22918" y="398549"/>
                        <a:pt x="0" y="24283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>
                        <a:alpha val="4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84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 rot="20220000">
                <a:off x="3782433" y="1946419"/>
                <a:ext cx="2620994" cy="1755132"/>
                <a:chOff x="2649669" y="1272496"/>
                <a:chExt cx="4742630" cy="3175873"/>
              </a:xfrm>
            </p:grpSpPr>
            <p:sp>
              <p:nvSpPr>
                <p:cNvPr id="154" name="下弧形箭头 1"/>
                <p:cNvSpPr/>
                <p:nvPr/>
              </p:nvSpPr>
              <p:spPr>
                <a:xfrm rot="20932722" flipH="1">
                  <a:off x="3310487" y="1582897"/>
                  <a:ext cx="4040478" cy="2865472"/>
                </a:xfrm>
                <a:custGeom>
                  <a:avLst/>
                  <a:gdLst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916888 w 2318271"/>
                    <a:gd name="connsiteY4" fmla="*/ 84760 h 1644098"/>
                    <a:gd name="connsiteX5" fmla="*/ 0 w 2318271"/>
                    <a:gd name="connsiteY5" fmla="*/ 1603387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916888 w 2318271"/>
                    <a:gd name="connsiteY10" fmla="*/ 84760 h 1644098"/>
                    <a:gd name="connsiteX0" fmla="*/ 1582804 w 2318271"/>
                    <a:gd name="connsiteY0" fmla="*/ 1177 h 1644098"/>
                    <a:gd name="connsiteX1" fmla="*/ 1570351 w 2318271"/>
                    <a:gd name="connsiteY1" fmla="*/ 0 h 1644098"/>
                    <a:gd name="connsiteX2" fmla="*/ 1569015 w 2318271"/>
                    <a:gd name="connsiteY2" fmla="*/ 1177 h 1644098"/>
                    <a:gd name="connsiteX3" fmla="*/ 1582804 w 2318271"/>
                    <a:gd name="connsiteY3" fmla="*/ 1177 h 1644098"/>
                    <a:gd name="connsiteX4" fmla="*/ 1916888 w 2318271"/>
                    <a:gd name="connsiteY4" fmla="*/ 84760 h 1644098"/>
                    <a:gd name="connsiteX5" fmla="*/ 12742 w 2318271"/>
                    <a:gd name="connsiteY5" fmla="*/ 1639870 h 1644098"/>
                    <a:gd name="connsiteX6" fmla="*/ 0 w 2318271"/>
                    <a:gd name="connsiteY6" fmla="*/ 1644098 h 1644098"/>
                    <a:gd name="connsiteX7" fmla="*/ 136910 w 2318271"/>
                    <a:gd name="connsiteY7" fmla="*/ 1644098 h 1644098"/>
                    <a:gd name="connsiteX8" fmla="*/ 111634 w 2318271"/>
                    <a:gd name="connsiteY8" fmla="*/ 1642896 h 1644098"/>
                    <a:gd name="connsiteX9" fmla="*/ 2318271 w 2318271"/>
                    <a:gd name="connsiteY9" fmla="*/ 209023 h 1644098"/>
                    <a:gd name="connsiteX10" fmla="*/ 1916888 w 2318271"/>
                    <a:gd name="connsiteY10" fmla="*/ 84760 h 1644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18271" h="1644098">
                      <a:moveTo>
                        <a:pt x="1582804" y="1177"/>
                      </a:moveTo>
                      <a:lnTo>
                        <a:pt x="1570351" y="0"/>
                      </a:lnTo>
                      <a:lnTo>
                        <a:pt x="1569015" y="1177"/>
                      </a:lnTo>
                      <a:lnTo>
                        <a:pt x="1582804" y="1177"/>
                      </a:lnTo>
                      <a:close/>
                      <a:moveTo>
                        <a:pt x="1916888" y="84760"/>
                      </a:moveTo>
                      <a:cubicBezTo>
                        <a:pt x="1678018" y="897655"/>
                        <a:pt x="890264" y="1497916"/>
                        <a:pt x="12742" y="1639870"/>
                      </a:cubicBezTo>
                      <a:lnTo>
                        <a:pt x="0" y="1644098"/>
                      </a:lnTo>
                      <a:lnTo>
                        <a:pt x="136910" y="1644098"/>
                      </a:lnTo>
                      <a:cubicBezTo>
                        <a:pt x="128470" y="1644098"/>
                        <a:pt x="120042" y="1644056"/>
                        <a:pt x="111634" y="1642896"/>
                      </a:cubicBezTo>
                      <a:cubicBezTo>
                        <a:pt x="1094352" y="1654795"/>
                        <a:pt x="1982224" y="1079419"/>
                        <a:pt x="2318271" y="209023"/>
                      </a:cubicBezTo>
                      <a:cubicBezTo>
                        <a:pt x="2155587" y="152859"/>
                        <a:pt x="2079572" y="140924"/>
                        <a:pt x="1916888" y="847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8B932"/>
                    </a:gs>
                    <a:gs pos="100000">
                      <a:srgbClr val="92D050">
                        <a:lumMod val="75000"/>
                      </a:srgbClr>
                    </a:gs>
                  </a:gsLst>
                  <a:lin ang="108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55" name="等腰三角形 35"/>
                <p:cNvSpPr/>
                <p:nvPr/>
              </p:nvSpPr>
              <p:spPr>
                <a:xfrm rot="19789942">
                  <a:off x="2649669" y="1272496"/>
                  <a:ext cx="1291351" cy="1077430"/>
                </a:xfrm>
                <a:custGeom>
                  <a:avLst/>
                  <a:gdLst>
                    <a:gd name="connsiteX0" fmla="*/ 0 w 1878742"/>
                    <a:gd name="connsiteY0" fmla="*/ 1122274 h 1122274"/>
                    <a:gd name="connsiteX1" fmla="*/ 939371 w 1878742"/>
                    <a:gd name="connsiteY1" fmla="*/ 0 h 1122274"/>
                    <a:gd name="connsiteX2" fmla="*/ 1878742 w 1878742"/>
                    <a:gd name="connsiteY2" fmla="*/ 1122274 h 1122274"/>
                    <a:gd name="connsiteX3" fmla="*/ 0 w 1878742"/>
                    <a:gd name="connsiteY3" fmla="*/ 1122274 h 1122274"/>
                    <a:gd name="connsiteX0" fmla="*/ 0 w 1530850"/>
                    <a:gd name="connsiteY0" fmla="*/ 1122274 h 1122274"/>
                    <a:gd name="connsiteX1" fmla="*/ 939371 w 1530850"/>
                    <a:gd name="connsiteY1" fmla="*/ 0 h 1122274"/>
                    <a:gd name="connsiteX2" fmla="*/ 1530850 w 1530850"/>
                    <a:gd name="connsiteY2" fmla="*/ 1088989 h 1122274"/>
                    <a:gd name="connsiteX3" fmla="*/ 0 w 1530850"/>
                    <a:gd name="connsiteY3" fmla="*/ 1122274 h 1122274"/>
                    <a:gd name="connsiteX0" fmla="*/ 0 w 1291351"/>
                    <a:gd name="connsiteY0" fmla="*/ 1114589 h 1114589"/>
                    <a:gd name="connsiteX1" fmla="*/ 699872 w 1291351"/>
                    <a:gd name="connsiteY1" fmla="*/ 0 h 1114589"/>
                    <a:gd name="connsiteX2" fmla="*/ 1291351 w 1291351"/>
                    <a:gd name="connsiteY2" fmla="*/ 1088989 h 1114589"/>
                    <a:gd name="connsiteX3" fmla="*/ 0 w 1291351"/>
                    <a:gd name="connsiteY3" fmla="*/ 1114589 h 1114589"/>
                    <a:gd name="connsiteX0" fmla="*/ 0 w 1291351"/>
                    <a:gd name="connsiteY0" fmla="*/ 1088787 h 1088787"/>
                    <a:gd name="connsiteX1" fmla="*/ 567358 w 1291351"/>
                    <a:gd name="connsiteY1" fmla="*/ 0 h 1088787"/>
                    <a:gd name="connsiteX2" fmla="*/ 1291351 w 1291351"/>
                    <a:gd name="connsiteY2" fmla="*/ 1063187 h 1088787"/>
                    <a:gd name="connsiteX3" fmla="*/ 0 w 1291351"/>
                    <a:gd name="connsiteY3" fmla="*/ 1088787 h 1088787"/>
                    <a:gd name="connsiteX0" fmla="*/ 0 w 1291351"/>
                    <a:gd name="connsiteY0" fmla="*/ 1077428 h 1077428"/>
                    <a:gd name="connsiteX1" fmla="*/ 612170 w 1291351"/>
                    <a:gd name="connsiteY1" fmla="*/ 0 h 1077428"/>
                    <a:gd name="connsiteX2" fmla="*/ 1291351 w 1291351"/>
                    <a:gd name="connsiteY2" fmla="*/ 1051828 h 1077428"/>
                    <a:gd name="connsiteX3" fmla="*/ 0 w 1291351"/>
                    <a:gd name="connsiteY3" fmla="*/ 1077428 h 1077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1351" h="1077428">
                      <a:moveTo>
                        <a:pt x="0" y="1077428"/>
                      </a:moveTo>
                      <a:lnTo>
                        <a:pt x="612170" y="0"/>
                      </a:lnTo>
                      <a:lnTo>
                        <a:pt x="1291351" y="1051828"/>
                      </a:lnTo>
                      <a:lnTo>
                        <a:pt x="0" y="1077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8B932"/>
                    </a:gs>
                    <a:gs pos="100000">
                      <a:srgbClr val="92D050">
                        <a:lumMod val="75000"/>
                      </a:srgbClr>
                    </a:gs>
                  </a:gsLst>
                  <a:lin ang="189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56" name="矩形 155"/>
                <p:cNvSpPr/>
                <p:nvPr/>
              </p:nvSpPr>
              <p:spPr>
                <a:xfrm rot="1620000">
                  <a:off x="2967391" y="1466750"/>
                  <a:ext cx="1253543" cy="1882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92D050">
                        <a:lumMod val="60000"/>
                        <a:lumOff val="40000"/>
                      </a:srgbClr>
                    </a:gs>
                    <a:gs pos="100000">
                      <a:srgbClr val="92D050"/>
                    </a:gs>
                  </a:gsLst>
                  <a:lin ang="0" scaled="1"/>
                  <a:tileRect/>
                </a:gradFill>
                <a:ln w="9525" cap="flat" cmpd="sng" algn="ctr">
                  <a:gradFill>
                    <a:gsLst>
                      <a:gs pos="26000">
                        <a:srgbClr val="FFFFFF">
                          <a:alpha val="0"/>
                        </a:srgbClr>
                      </a:gs>
                      <a:gs pos="0">
                        <a:sysClr val="window" lastClr="FFFFFF">
                          <a:alpha val="0"/>
                        </a:sysClr>
                      </a:gs>
                      <a:gs pos="45000">
                        <a:sysClr val="window" lastClr="FFFFFF"/>
                      </a:gs>
                      <a:gs pos="57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24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57" name="下弧形箭头 1"/>
                <p:cNvSpPr/>
                <p:nvPr/>
              </p:nvSpPr>
              <p:spPr>
                <a:xfrm rot="21528179" flipH="1">
                  <a:off x="3838928" y="1977272"/>
                  <a:ext cx="3545563" cy="2091505"/>
                </a:xfrm>
                <a:custGeom>
                  <a:avLst/>
                  <a:gdLst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82804 w 2388272"/>
                    <a:gd name="connsiteY2" fmla="*/ 1177 h 1644098"/>
                    <a:gd name="connsiteX3" fmla="*/ 1830218 w 2388272"/>
                    <a:gd name="connsiteY3" fmla="*/ 40531 h 1644098"/>
                    <a:gd name="connsiteX4" fmla="*/ 0 w 2388272"/>
                    <a:gd name="connsiteY4" fmla="*/ 1603387 h 1644098"/>
                    <a:gd name="connsiteX5" fmla="*/ 0 w 2388272"/>
                    <a:gd name="connsiteY5" fmla="*/ 1644098 h 1644098"/>
                    <a:gd name="connsiteX6" fmla="*/ 136910 w 2388272"/>
                    <a:gd name="connsiteY6" fmla="*/ 1644098 h 1644098"/>
                    <a:gd name="connsiteX7" fmla="*/ 111634 w 2388272"/>
                    <a:gd name="connsiteY7" fmla="*/ 1642896 h 1644098"/>
                    <a:gd name="connsiteX8" fmla="*/ 2388272 w 2388272"/>
                    <a:gd name="connsiteY8" fmla="*/ 297376 h 1644098"/>
                    <a:gd name="connsiteX9" fmla="*/ 1830218 w 2388272"/>
                    <a:gd name="connsiteY9" fmla="*/ 40531 h 1644098"/>
                    <a:gd name="connsiteX0" fmla="*/ 1830218 w 2388272"/>
                    <a:gd name="connsiteY0" fmla="*/ 0 h 1603567"/>
                    <a:gd name="connsiteX1" fmla="*/ 0 w 2388272"/>
                    <a:gd name="connsiteY1" fmla="*/ 1562856 h 1603567"/>
                    <a:gd name="connsiteX2" fmla="*/ 0 w 2388272"/>
                    <a:gd name="connsiteY2" fmla="*/ 1603567 h 1603567"/>
                    <a:gd name="connsiteX3" fmla="*/ 136910 w 2388272"/>
                    <a:gd name="connsiteY3" fmla="*/ 1603567 h 1603567"/>
                    <a:gd name="connsiteX4" fmla="*/ 111634 w 2388272"/>
                    <a:gd name="connsiteY4" fmla="*/ 1602365 h 1603567"/>
                    <a:gd name="connsiteX5" fmla="*/ 2388272 w 2388272"/>
                    <a:gd name="connsiteY5" fmla="*/ 256845 h 1603567"/>
                    <a:gd name="connsiteX6" fmla="*/ 1830218 w 2388272"/>
                    <a:gd name="connsiteY6" fmla="*/ 0 h 1603567"/>
                    <a:gd name="connsiteX0" fmla="*/ 2016446 w 2388272"/>
                    <a:gd name="connsiteY0" fmla="*/ 1 h 1553024"/>
                    <a:gd name="connsiteX1" fmla="*/ 0 w 2388272"/>
                    <a:gd name="connsiteY1" fmla="*/ 1512313 h 1553024"/>
                    <a:gd name="connsiteX2" fmla="*/ 0 w 2388272"/>
                    <a:gd name="connsiteY2" fmla="*/ 1553024 h 1553024"/>
                    <a:gd name="connsiteX3" fmla="*/ 136910 w 2388272"/>
                    <a:gd name="connsiteY3" fmla="*/ 1553024 h 1553024"/>
                    <a:gd name="connsiteX4" fmla="*/ 111634 w 2388272"/>
                    <a:gd name="connsiteY4" fmla="*/ 1551822 h 1553024"/>
                    <a:gd name="connsiteX5" fmla="*/ 2388272 w 2388272"/>
                    <a:gd name="connsiteY5" fmla="*/ 206302 h 1553024"/>
                    <a:gd name="connsiteX6" fmla="*/ 2016446 w 2388272"/>
                    <a:gd name="connsiteY6" fmla="*/ 1 h 1553024"/>
                    <a:gd name="connsiteX0" fmla="*/ 2016446 w 2388272"/>
                    <a:gd name="connsiteY0" fmla="*/ 0 h 1553023"/>
                    <a:gd name="connsiteX1" fmla="*/ 0 w 2388272"/>
                    <a:gd name="connsiteY1" fmla="*/ 1512312 h 1553023"/>
                    <a:gd name="connsiteX2" fmla="*/ 0 w 2388272"/>
                    <a:gd name="connsiteY2" fmla="*/ 1553023 h 1553023"/>
                    <a:gd name="connsiteX3" fmla="*/ 136910 w 2388272"/>
                    <a:gd name="connsiteY3" fmla="*/ 1553023 h 1553023"/>
                    <a:gd name="connsiteX4" fmla="*/ 111634 w 2388272"/>
                    <a:gd name="connsiteY4" fmla="*/ 1551821 h 1553023"/>
                    <a:gd name="connsiteX5" fmla="*/ 2388272 w 2388272"/>
                    <a:gd name="connsiteY5" fmla="*/ 206301 h 1553023"/>
                    <a:gd name="connsiteX6" fmla="*/ 2016446 w 2388272"/>
                    <a:gd name="connsiteY6" fmla="*/ 0 h 1553023"/>
                    <a:gd name="connsiteX0" fmla="*/ 2213271 w 2388272"/>
                    <a:gd name="connsiteY0" fmla="*/ 0 h 1426719"/>
                    <a:gd name="connsiteX1" fmla="*/ 0 w 2388272"/>
                    <a:gd name="connsiteY1" fmla="*/ 1386008 h 1426719"/>
                    <a:gd name="connsiteX2" fmla="*/ 0 w 2388272"/>
                    <a:gd name="connsiteY2" fmla="*/ 1426719 h 1426719"/>
                    <a:gd name="connsiteX3" fmla="*/ 136910 w 2388272"/>
                    <a:gd name="connsiteY3" fmla="*/ 1426719 h 1426719"/>
                    <a:gd name="connsiteX4" fmla="*/ 111634 w 2388272"/>
                    <a:gd name="connsiteY4" fmla="*/ 1425517 h 1426719"/>
                    <a:gd name="connsiteX5" fmla="*/ 2388272 w 2388272"/>
                    <a:gd name="connsiteY5" fmla="*/ 79997 h 1426719"/>
                    <a:gd name="connsiteX6" fmla="*/ 2213271 w 2388272"/>
                    <a:gd name="connsiteY6" fmla="*/ 0 h 1426719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6033 w 2388272"/>
                    <a:gd name="connsiteY1" fmla="*/ 1387646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93709"/>
                    <a:gd name="connsiteY0" fmla="*/ 0 h 1392201"/>
                    <a:gd name="connsiteX1" fmla="*/ 6033 w 2393709"/>
                    <a:gd name="connsiteY1" fmla="*/ 1387646 h 1392201"/>
                    <a:gd name="connsiteX2" fmla="*/ 0 w 2393709"/>
                    <a:gd name="connsiteY2" fmla="*/ 1392201 h 1392201"/>
                    <a:gd name="connsiteX3" fmla="*/ 136910 w 2393709"/>
                    <a:gd name="connsiteY3" fmla="*/ 1392201 h 1392201"/>
                    <a:gd name="connsiteX4" fmla="*/ 111634 w 2393709"/>
                    <a:gd name="connsiteY4" fmla="*/ 1390999 h 1392201"/>
                    <a:gd name="connsiteX5" fmla="*/ 2393709 w 2393709"/>
                    <a:gd name="connsiteY5" fmla="*/ 51859 h 1392201"/>
                    <a:gd name="connsiteX6" fmla="*/ 2265809 w 2393709"/>
                    <a:gd name="connsiteY6" fmla="*/ 0 h 1392201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406255"/>
                    <a:gd name="connsiteY0" fmla="*/ 0 h 1407567"/>
                    <a:gd name="connsiteX1" fmla="*/ 6033 w 2406255"/>
                    <a:gd name="connsiteY1" fmla="*/ 1403012 h 1407567"/>
                    <a:gd name="connsiteX2" fmla="*/ 0 w 2406255"/>
                    <a:gd name="connsiteY2" fmla="*/ 1407567 h 1407567"/>
                    <a:gd name="connsiteX3" fmla="*/ 136910 w 2406255"/>
                    <a:gd name="connsiteY3" fmla="*/ 1407567 h 1407567"/>
                    <a:gd name="connsiteX4" fmla="*/ 111634 w 2406255"/>
                    <a:gd name="connsiteY4" fmla="*/ 1406365 h 1407567"/>
                    <a:gd name="connsiteX5" fmla="*/ 2406256 w 2406255"/>
                    <a:gd name="connsiteY5" fmla="*/ 66444 h 1407567"/>
                    <a:gd name="connsiteX6" fmla="*/ 2296763 w 2406255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0730 w 2400223"/>
                    <a:gd name="connsiteY0" fmla="*/ 0 h 1407567"/>
                    <a:gd name="connsiteX1" fmla="*/ 0 w 2400223"/>
                    <a:gd name="connsiteY1" fmla="*/ 1403012 h 1407567"/>
                    <a:gd name="connsiteX2" fmla="*/ 130877 w 2400223"/>
                    <a:gd name="connsiteY2" fmla="*/ 1407567 h 1407567"/>
                    <a:gd name="connsiteX3" fmla="*/ 105601 w 2400223"/>
                    <a:gd name="connsiteY3" fmla="*/ 1406365 h 1407567"/>
                    <a:gd name="connsiteX4" fmla="*/ 2400223 w 2400223"/>
                    <a:gd name="connsiteY4" fmla="*/ 66444 h 1407567"/>
                    <a:gd name="connsiteX5" fmla="*/ 2290730 w 2400223"/>
                    <a:gd name="connsiteY5" fmla="*/ 0 h 1407567"/>
                    <a:gd name="connsiteX0" fmla="*/ 2292250 w 2401743"/>
                    <a:gd name="connsiteY0" fmla="*/ 0 h 1416772"/>
                    <a:gd name="connsiteX1" fmla="*/ 0 w 2401743"/>
                    <a:gd name="connsiteY1" fmla="*/ 1415804 h 1416772"/>
                    <a:gd name="connsiteX2" fmla="*/ 132397 w 2401743"/>
                    <a:gd name="connsiteY2" fmla="*/ 1407567 h 1416772"/>
                    <a:gd name="connsiteX3" fmla="*/ 107121 w 2401743"/>
                    <a:gd name="connsiteY3" fmla="*/ 1406365 h 1416772"/>
                    <a:gd name="connsiteX4" fmla="*/ 2401743 w 2401743"/>
                    <a:gd name="connsiteY4" fmla="*/ 66444 h 1416772"/>
                    <a:gd name="connsiteX5" fmla="*/ 2292250 w 2401743"/>
                    <a:gd name="connsiteY5" fmla="*/ 0 h 141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01743" h="1416772">
                      <a:moveTo>
                        <a:pt x="2292250" y="0"/>
                      </a:moveTo>
                      <a:cubicBezTo>
                        <a:pt x="1901088" y="754362"/>
                        <a:pt x="981480" y="1446250"/>
                        <a:pt x="0" y="1415804"/>
                      </a:cubicBezTo>
                      <a:lnTo>
                        <a:pt x="132397" y="1407567"/>
                      </a:lnTo>
                      <a:cubicBezTo>
                        <a:pt x="123957" y="1407567"/>
                        <a:pt x="115529" y="1407525"/>
                        <a:pt x="107121" y="1406365"/>
                      </a:cubicBezTo>
                      <a:cubicBezTo>
                        <a:pt x="1089839" y="1418264"/>
                        <a:pt x="1924786" y="896574"/>
                        <a:pt x="2401743" y="66444"/>
                      </a:cubicBezTo>
                      <a:cubicBezTo>
                        <a:pt x="2237817" y="-36307"/>
                        <a:pt x="2433387" y="87740"/>
                        <a:pt x="22922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6000">
                      <a:srgbClr val="78B932">
                        <a:lumMod val="20000"/>
                        <a:lumOff val="80000"/>
                      </a:srgbClr>
                    </a:gs>
                    <a:gs pos="100000">
                      <a:srgbClr val="92D050">
                        <a:lumMod val="75000"/>
                      </a:srgbClr>
                    </a:gs>
                  </a:gsLst>
                  <a:lin ang="0" scaled="1"/>
                  <a:tileRect/>
                </a:gradFill>
                <a:ln w="9525" cap="flat" cmpd="sng" algn="ctr">
                  <a:gradFill>
                    <a:gsLst>
                      <a:gs pos="51000">
                        <a:srgbClr val="FFFFFF">
                          <a:alpha val="0"/>
                        </a:srgbClr>
                      </a:gs>
                      <a:gs pos="25000">
                        <a:sysClr val="window" lastClr="FFFFFF">
                          <a:alpha val="0"/>
                        </a:sysClr>
                      </a:gs>
                      <a:gs pos="32000">
                        <a:sysClr val="window" lastClr="FFFFFF"/>
                      </a:gs>
                      <a:gs pos="48000">
                        <a:srgbClr val="FFFFFF">
                          <a:alpha val="0"/>
                        </a:srgbClr>
                      </a:gs>
                      <a:gs pos="37000">
                        <a:sysClr val="window" lastClr="FFFFFF">
                          <a:alpha val="0"/>
                        </a:sysClr>
                      </a:gs>
                      <a:gs pos="77492">
                        <a:srgbClr val="FFFFFF">
                          <a:alpha val="0"/>
                        </a:srgbClr>
                      </a:gs>
                      <a:gs pos="70000">
                        <a:srgbClr val="FFFFFF"/>
                      </a:gs>
                      <a:gs pos="60000">
                        <a:sysClr val="window" lastClr="FFFFFF"/>
                      </a:gs>
                      <a:gs pos="99000">
                        <a:sysClr val="window" lastClr="FFFFFF">
                          <a:alpha val="0"/>
                        </a:sysClr>
                      </a:gs>
                    </a:gsLst>
                    <a:lin ang="48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58" name="下弧形箭头 1"/>
                <p:cNvSpPr/>
                <p:nvPr/>
              </p:nvSpPr>
              <p:spPr>
                <a:xfrm rot="21528179" flipH="1">
                  <a:off x="3846735" y="1980587"/>
                  <a:ext cx="3545564" cy="2091505"/>
                </a:xfrm>
                <a:custGeom>
                  <a:avLst/>
                  <a:gdLst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69015 w 2388272"/>
                    <a:gd name="connsiteY2" fmla="*/ 1177 h 1644098"/>
                    <a:gd name="connsiteX3" fmla="*/ 1582804 w 2388272"/>
                    <a:gd name="connsiteY3" fmla="*/ 1177 h 1644098"/>
                    <a:gd name="connsiteX4" fmla="*/ 1830218 w 2388272"/>
                    <a:gd name="connsiteY4" fmla="*/ 40531 h 1644098"/>
                    <a:gd name="connsiteX5" fmla="*/ 0 w 2388272"/>
                    <a:gd name="connsiteY5" fmla="*/ 1603387 h 1644098"/>
                    <a:gd name="connsiteX6" fmla="*/ 0 w 2388272"/>
                    <a:gd name="connsiteY6" fmla="*/ 1644098 h 1644098"/>
                    <a:gd name="connsiteX7" fmla="*/ 136910 w 2388272"/>
                    <a:gd name="connsiteY7" fmla="*/ 1644098 h 1644098"/>
                    <a:gd name="connsiteX8" fmla="*/ 111634 w 2388272"/>
                    <a:gd name="connsiteY8" fmla="*/ 1642896 h 1644098"/>
                    <a:gd name="connsiteX9" fmla="*/ 2388272 w 2388272"/>
                    <a:gd name="connsiteY9" fmla="*/ 297376 h 1644098"/>
                    <a:gd name="connsiteX10" fmla="*/ 1830218 w 2388272"/>
                    <a:gd name="connsiteY10" fmla="*/ 40531 h 1644098"/>
                    <a:gd name="connsiteX0" fmla="*/ 1582804 w 2388272"/>
                    <a:gd name="connsiteY0" fmla="*/ 1177 h 1644098"/>
                    <a:gd name="connsiteX1" fmla="*/ 1570351 w 2388272"/>
                    <a:gd name="connsiteY1" fmla="*/ 0 h 1644098"/>
                    <a:gd name="connsiteX2" fmla="*/ 1582804 w 2388272"/>
                    <a:gd name="connsiteY2" fmla="*/ 1177 h 1644098"/>
                    <a:gd name="connsiteX3" fmla="*/ 1830218 w 2388272"/>
                    <a:gd name="connsiteY3" fmla="*/ 40531 h 1644098"/>
                    <a:gd name="connsiteX4" fmla="*/ 0 w 2388272"/>
                    <a:gd name="connsiteY4" fmla="*/ 1603387 h 1644098"/>
                    <a:gd name="connsiteX5" fmla="*/ 0 w 2388272"/>
                    <a:gd name="connsiteY5" fmla="*/ 1644098 h 1644098"/>
                    <a:gd name="connsiteX6" fmla="*/ 136910 w 2388272"/>
                    <a:gd name="connsiteY6" fmla="*/ 1644098 h 1644098"/>
                    <a:gd name="connsiteX7" fmla="*/ 111634 w 2388272"/>
                    <a:gd name="connsiteY7" fmla="*/ 1642896 h 1644098"/>
                    <a:gd name="connsiteX8" fmla="*/ 2388272 w 2388272"/>
                    <a:gd name="connsiteY8" fmla="*/ 297376 h 1644098"/>
                    <a:gd name="connsiteX9" fmla="*/ 1830218 w 2388272"/>
                    <a:gd name="connsiteY9" fmla="*/ 40531 h 1644098"/>
                    <a:gd name="connsiteX0" fmla="*/ 1830218 w 2388272"/>
                    <a:gd name="connsiteY0" fmla="*/ 0 h 1603567"/>
                    <a:gd name="connsiteX1" fmla="*/ 0 w 2388272"/>
                    <a:gd name="connsiteY1" fmla="*/ 1562856 h 1603567"/>
                    <a:gd name="connsiteX2" fmla="*/ 0 w 2388272"/>
                    <a:gd name="connsiteY2" fmla="*/ 1603567 h 1603567"/>
                    <a:gd name="connsiteX3" fmla="*/ 136910 w 2388272"/>
                    <a:gd name="connsiteY3" fmla="*/ 1603567 h 1603567"/>
                    <a:gd name="connsiteX4" fmla="*/ 111634 w 2388272"/>
                    <a:gd name="connsiteY4" fmla="*/ 1602365 h 1603567"/>
                    <a:gd name="connsiteX5" fmla="*/ 2388272 w 2388272"/>
                    <a:gd name="connsiteY5" fmla="*/ 256845 h 1603567"/>
                    <a:gd name="connsiteX6" fmla="*/ 1830218 w 2388272"/>
                    <a:gd name="connsiteY6" fmla="*/ 0 h 1603567"/>
                    <a:gd name="connsiteX0" fmla="*/ 2016446 w 2388272"/>
                    <a:gd name="connsiteY0" fmla="*/ 1 h 1553024"/>
                    <a:gd name="connsiteX1" fmla="*/ 0 w 2388272"/>
                    <a:gd name="connsiteY1" fmla="*/ 1512313 h 1553024"/>
                    <a:gd name="connsiteX2" fmla="*/ 0 w 2388272"/>
                    <a:gd name="connsiteY2" fmla="*/ 1553024 h 1553024"/>
                    <a:gd name="connsiteX3" fmla="*/ 136910 w 2388272"/>
                    <a:gd name="connsiteY3" fmla="*/ 1553024 h 1553024"/>
                    <a:gd name="connsiteX4" fmla="*/ 111634 w 2388272"/>
                    <a:gd name="connsiteY4" fmla="*/ 1551822 h 1553024"/>
                    <a:gd name="connsiteX5" fmla="*/ 2388272 w 2388272"/>
                    <a:gd name="connsiteY5" fmla="*/ 206302 h 1553024"/>
                    <a:gd name="connsiteX6" fmla="*/ 2016446 w 2388272"/>
                    <a:gd name="connsiteY6" fmla="*/ 1 h 1553024"/>
                    <a:gd name="connsiteX0" fmla="*/ 2016446 w 2388272"/>
                    <a:gd name="connsiteY0" fmla="*/ 0 h 1553023"/>
                    <a:gd name="connsiteX1" fmla="*/ 0 w 2388272"/>
                    <a:gd name="connsiteY1" fmla="*/ 1512312 h 1553023"/>
                    <a:gd name="connsiteX2" fmla="*/ 0 w 2388272"/>
                    <a:gd name="connsiteY2" fmla="*/ 1553023 h 1553023"/>
                    <a:gd name="connsiteX3" fmla="*/ 136910 w 2388272"/>
                    <a:gd name="connsiteY3" fmla="*/ 1553023 h 1553023"/>
                    <a:gd name="connsiteX4" fmla="*/ 111634 w 2388272"/>
                    <a:gd name="connsiteY4" fmla="*/ 1551821 h 1553023"/>
                    <a:gd name="connsiteX5" fmla="*/ 2388272 w 2388272"/>
                    <a:gd name="connsiteY5" fmla="*/ 206301 h 1553023"/>
                    <a:gd name="connsiteX6" fmla="*/ 2016446 w 2388272"/>
                    <a:gd name="connsiteY6" fmla="*/ 0 h 1553023"/>
                    <a:gd name="connsiteX0" fmla="*/ 2213271 w 2388272"/>
                    <a:gd name="connsiteY0" fmla="*/ 0 h 1426719"/>
                    <a:gd name="connsiteX1" fmla="*/ 0 w 2388272"/>
                    <a:gd name="connsiteY1" fmla="*/ 1386008 h 1426719"/>
                    <a:gd name="connsiteX2" fmla="*/ 0 w 2388272"/>
                    <a:gd name="connsiteY2" fmla="*/ 1426719 h 1426719"/>
                    <a:gd name="connsiteX3" fmla="*/ 136910 w 2388272"/>
                    <a:gd name="connsiteY3" fmla="*/ 1426719 h 1426719"/>
                    <a:gd name="connsiteX4" fmla="*/ 111634 w 2388272"/>
                    <a:gd name="connsiteY4" fmla="*/ 1425517 h 1426719"/>
                    <a:gd name="connsiteX5" fmla="*/ 2388272 w 2388272"/>
                    <a:gd name="connsiteY5" fmla="*/ 79997 h 1426719"/>
                    <a:gd name="connsiteX6" fmla="*/ 2213271 w 2388272"/>
                    <a:gd name="connsiteY6" fmla="*/ 0 h 1426719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0 w 2388272"/>
                    <a:gd name="connsiteY1" fmla="*/ 1351490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88272"/>
                    <a:gd name="connsiteY0" fmla="*/ 0 h 1392201"/>
                    <a:gd name="connsiteX1" fmla="*/ 6033 w 2388272"/>
                    <a:gd name="connsiteY1" fmla="*/ 1387646 h 1392201"/>
                    <a:gd name="connsiteX2" fmla="*/ 0 w 2388272"/>
                    <a:gd name="connsiteY2" fmla="*/ 1392201 h 1392201"/>
                    <a:gd name="connsiteX3" fmla="*/ 136910 w 2388272"/>
                    <a:gd name="connsiteY3" fmla="*/ 1392201 h 1392201"/>
                    <a:gd name="connsiteX4" fmla="*/ 111634 w 2388272"/>
                    <a:gd name="connsiteY4" fmla="*/ 1390999 h 1392201"/>
                    <a:gd name="connsiteX5" fmla="*/ 2388272 w 2388272"/>
                    <a:gd name="connsiteY5" fmla="*/ 45479 h 1392201"/>
                    <a:gd name="connsiteX6" fmla="*/ 2265809 w 2388272"/>
                    <a:gd name="connsiteY6" fmla="*/ 0 h 1392201"/>
                    <a:gd name="connsiteX0" fmla="*/ 2265809 w 2393709"/>
                    <a:gd name="connsiteY0" fmla="*/ 0 h 1392201"/>
                    <a:gd name="connsiteX1" fmla="*/ 6033 w 2393709"/>
                    <a:gd name="connsiteY1" fmla="*/ 1387646 h 1392201"/>
                    <a:gd name="connsiteX2" fmla="*/ 0 w 2393709"/>
                    <a:gd name="connsiteY2" fmla="*/ 1392201 h 1392201"/>
                    <a:gd name="connsiteX3" fmla="*/ 136910 w 2393709"/>
                    <a:gd name="connsiteY3" fmla="*/ 1392201 h 1392201"/>
                    <a:gd name="connsiteX4" fmla="*/ 111634 w 2393709"/>
                    <a:gd name="connsiteY4" fmla="*/ 1390999 h 1392201"/>
                    <a:gd name="connsiteX5" fmla="*/ 2393709 w 2393709"/>
                    <a:gd name="connsiteY5" fmla="*/ 51859 h 1392201"/>
                    <a:gd name="connsiteX6" fmla="*/ 2265809 w 2393709"/>
                    <a:gd name="connsiteY6" fmla="*/ 0 h 1392201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393709"/>
                    <a:gd name="connsiteY0" fmla="*/ 0 h 1407567"/>
                    <a:gd name="connsiteX1" fmla="*/ 6033 w 2393709"/>
                    <a:gd name="connsiteY1" fmla="*/ 1403012 h 1407567"/>
                    <a:gd name="connsiteX2" fmla="*/ 0 w 2393709"/>
                    <a:gd name="connsiteY2" fmla="*/ 1407567 h 1407567"/>
                    <a:gd name="connsiteX3" fmla="*/ 136910 w 2393709"/>
                    <a:gd name="connsiteY3" fmla="*/ 1407567 h 1407567"/>
                    <a:gd name="connsiteX4" fmla="*/ 111634 w 2393709"/>
                    <a:gd name="connsiteY4" fmla="*/ 1406365 h 1407567"/>
                    <a:gd name="connsiteX5" fmla="*/ 2393709 w 2393709"/>
                    <a:gd name="connsiteY5" fmla="*/ 67225 h 1407567"/>
                    <a:gd name="connsiteX6" fmla="*/ 2296763 w 2393709"/>
                    <a:gd name="connsiteY6" fmla="*/ 0 h 1407567"/>
                    <a:gd name="connsiteX0" fmla="*/ 2296763 w 2406255"/>
                    <a:gd name="connsiteY0" fmla="*/ 0 h 1407567"/>
                    <a:gd name="connsiteX1" fmla="*/ 6033 w 2406255"/>
                    <a:gd name="connsiteY1" fmla="*/ 1403012 h 1407567"/>
                    <a:gd name="connsiteX2" fmla="*/ 0 w 2406255"/>
                    <a:gd name="connsiteY2" fmla="*/ 1407567 h 1407567"/>
                    <a:gd name="connsiteX3" fmla="*/ 136910 w 2406255"/>
                    <a:gd name="connsiteY3" fmla="*/ 1407567 h 1407567"/>
                    <a:gd name="connsiteX4" fmla="*/ 111634 w 2406255"/>
                    <a:gd name="connsiteY4" fmla="*/ 1406365 h 1407567"/>
                    <a:gd name="connsiteX5" fmla="*/ 2406256 w 2406255"/>
                    <a:gd name="connsiteY5" fmla="*/ 66444 h 1407567"/>
                    <a:gd name="connsiteX6" fmla="*/ 2296763 w 2406255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6763 w 2406256"/>
                    <a:gd name="connsiteY0" fmla="*/ 0 h 1407567"/>
                    <a:gd name="connsiteX1" fmla="*/ 6033 w 2406256"/>
                    <a:gd name="connsiteY1" fmla="*/ 1403012 h 1407567"/>
                    <a:gd name="connsiteX2" fmla="*/ 0 w 2406256"/>
                    <a:gd name="connsiteY2" fmla="*/ 1407567 h 1407567"/>
                    <a:gd name="connsiteX3" fmla="*/ 136910 w 2406256"/>
                    <a:gd name="connsiteY3" fmla="*/ 1407567 h 1407567"/>
                    <a:gd name="connsiteX4" fmla="*/ 111634 w 2406256"/>
                    <a:gd name="connsiteY4" fmla="*/ 1406365 h 1407567"/>
                    <a:gd name="connsiteX5" fmla="*/ 2406256 w 2406256"/>
                    <a:gd name="connsiteY5" fmla="*/ 66444 h 1407567"/>
                    <a:gd name="connsiteX6" fmla="*/ 2296763 w 2406256"/>
                    <a:gd name="connsiteY6" fmla="*/ 0 h 1407567"/>
                    <a:gd name="connsiteX0" fmla="*/ 2290730 w 2400223"/>
                    <a:gd name="connsiteY0" fmla="*/ 0 h 1407567"/>
                    <a:gd name="connsiteX1" fmla="*/ 0 w 2400223"/>
                    <a:gd name="connsiteY1" fmla="*/ 1403012 h 1407567"/>
                    <a:gd name="connsiteX2" fmla="*/ 130877 w 2400223"/>
                    <a:gd name="connsiteY2" fmla="*/ 1407567 h 1407567"/>
                    <a:gd name="connsiteX3" fmla="*/ 105601 w 2400223"/>
                    <a:gd name="connsiteY3" fmla="*/ 1406365 h 1407567"/>
                    <a:gd name="connsiteX4" fmla="*/ 2400223 w 2400223"/>
                    <a:gd name="connsiteY4" fmla="*/ 66444 h 1407567"/>
                    <a:gd name="connsiteX5" fmla="*/ 2290730 w 2400223"/>
                    <a:gd name="connsiteY5" fmla="*/ 0 h 1407567"/>
                    <a:gd name="connsiteX0" fmla="*/ 2292250 w 2401743"/>
                    <a:gd name="connsiteY0" fmla="*/ 0 h 1416772"/>
                    <a:gd name="connsiteX1" fmla="*/ 0 w 2401743"/>
                    <a:gd name="connsiteY1" fmla="*/ 1415804 h 1416772"/>
                    <a:gd name="connsiteX2" fmla="*/ 132397 w 2401743"/>
                    <a:gd name="connsiteY2" fmla="*/ 1407567 h 1416772"/>
                    <a:gd name="connsiteX3" fmla="*/ 107121 w 2401743"/>
                    <a:gd name="connsiteY3" fmla="*/ 1406365 h 1416772"/>
                    <a:gd name="connsiteX4" fmla="*/ 2401743 w 2401743"/>
                    <a:gd name="connsiteY4" fmla="*/ 66444 h 1416772"/>
                    <a:gd name="connsiteX5" fmla="*/ 2292250 w 2401743"/>
                    <a:gd name="connsiteY5" fmla="*/ 0 h 141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01743" h="1416772">
                      <a:moveTo>
                        <a:pt x="2292250" y="0"/>
                      </a:moveTo>
                      <a:cubicBezTo>
                        <a:pt x="1901088" y="754362"/>
                        <a:pt x="981480" y="1446250"/>
                        <a:pt x="0" y="1415804"/>
                      </a:cubicBezTo>
                      <a:lnTo>
                        <a:pt x="132397" y="1407567"/>
                      </a:lnTo>
                      <a:cubicBezTo>
                        <a:pt x="123957" y="1407567"/>
                        <a:pt x="115529" y="1407525"/>
                        <a:pt x="107121" y="1406365"/>
                      </a:cubicBezTo>
                      <a:cubicBezTo>
                        <a:pt x="1089839" y="1418264"/>
                        <a:pt x="1924786" y="896574"/>
                        <a:pt x="2401743" y="66444"/>
                      </a:cubicBezTo>
                      <a:cubicBezTo>
                        <a:pt x="2237817" y="-36307"/>
                        <a:pt x="2433387" y="87740"/>
                        <a:pt x="22922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alpha val="0"/>
                      </a:sysClr>
                    </a:gs>
                    <a:gs pos="50800">
                      <a:srgbClr val="FFFFFF">
                        <a:alpha val="0"/>
                      </a:srgbClr>
                    </a:gs>
                    <a:gs pos="100000">
                      <a:sysClr val="window" lastClr="FFFFFF">
                        <a:alpha val="6000"/>
                      </a:sysClr>
                    </a:gs>
                  </a:gsLst>
                  <a:lin ang="0" scaled="1"/>
                  <a:tileRect/>
                </a:gradFill>
                <a:ln w="9525" cap="flat" cmpd="sng" algn="ctr">
                  <a:gradFill>
                    <a:gsLst>
                      <a:gs pos="51000">
                        <a:srgbClr val="FFFFFF">
                          <a:alpha val="0"/>
                        </a:srgbClr>
                      </a:gs>
                      <a:gs pos="25000">
                        <a:sysClr val="window" lastClr="FFFFFF">
                          <a:alpha val="0"/>
                        </a:sysClr>
                      </a:gs>
                      <a:gs pos="32000">
                        <a:sysClr val="window" lastClr="FFFFFF"/>
                      </a:gs>
                      <a:gs pos="48000">
                        <a:srgbClr val="FFFFFF">
                          <a:alpha val="0"/>
                        </a:srgbClr>
                      </a:gs>
                      <a:gs pos="37000">
                        <a:sysClr val="window" lastClr="FFFFFF">
                          <a:alpha val="0"/>
                        </a:sysClr>
                      </a:gs>
                      <a:gs pos="77492">
                        <a:srgbClr val="FFFFFF">
                          <a:alpha val="0"/>
                        </a:srgbClr>
                      </a:gs>
                      <a:gs pos="70000">
                        <a:srgbClr val="FFFFFF"/>
                      </a:gs>
                      <a:gs pos="60000">
                        <a:sysClr val="window" lastClr="FFFFFF"/>
                      </a:gs>
                      <a:gs pos="99000">
                        <a:sysClr val="window" lastClr="FFFFFF">
                          <a:alpha val="0"/>
                        </a:sysClr>
                      </a:gs>
                    </a:gsLst>
                    <a:lin ang="480000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150" name="椭圆 149"/>
            <p:cNvSpPr/>
            <p:nvPr/>
          </p:nvSpPr>
          <p:spPr>
            <a:xfrm>
              <a:off x="2850913" y="4371950"/>
              <a:ext cx="4961447" cy="288790"/>
            </a:xfrm>
            <a:prstGeom prst="ellipse">
              <a:avLst/>
            </a:prstGeom>
            <a:gradFill>
              <a:gsLst>
                <a:gs pos="36000">
                  <a:sysClr val="window" lastClr="FFFFFF">
                    <a:lumMod val="50000"/>
                    <a:alpha val="55000"/>
                  </a:sysClr>
                </a:gs>
                <a:gs pos="60000">
                  <a:sysClr val="window" lastClr="FFFFFF">
                    <a:lumMod val="95000"/>
                    <a:alpha val="5000"/>
                  </a:sysClr>
                </a:gs>
                <a:gs pos="100000">
                  <a:sysClr val="window" lastClr="FFFFFF">
                    <a:alpha val="0"/>
                  </a:sysClr>
                </a:gs>
                <a:gs pos="0">
                  <a:sysClr val="windowText" lastClr="000000">
                    <a:lumMod val="75000"/>
                    <a:lumOff val="25000"/>
                  </a:sysClr>
                </a:gs>
              </a:gsLst>
              <a:path path="shap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988381" y="1671755"/>
            <a:ext cx="1944216" cy="379779"/>
            <a:chOff x="971600" y="1260802"/>
            <a:chExt cx="1944216" cy="379779"/>
          </a:xfrm>
        </p:grpSpPr>
        <p:grpSp>
          <p:nvGrpSpPr>
            <p:cNvPr id="170" name="组合 169"/>
            <p:cNvGrpSpPr/>
            <p:nvPr/>
          </p:nvGrpSpPr>
          <p:grpSpPr>
            <a:xfrm>
              <a:off x="971600" y="1260802"/>
              <a:ext cx="257270" cy="379779"/>
              <a:chOff x="9324241" y="442539"/>
              <a:chExt cx="300038" cy="442913"/>
            </a:xfrm>
            <a:solidFill>
              <a:srgbClr val="00B0F0"/>
            </a:solidFill>
          </p:grpSpPr>
          <p:sp>
            <p:nvSpPr>
              <p:cNvPr id="173" name="Freeform 11"/>
              <p:cNvSpPr>
                <a:spLocks/>
              </p:cNvSpPr>
              <p:nvPr/>
            </p:nvSpPr>
            <p:spPr bwMode="auto">
              <a:xfrm>
                <a:off x="9411554" y="837827"/>
                <a:ext cx="130175" cy="47625"/>
              </a:xfrm>
              <a:custGeom>
                <a:avLst/>
                <a:gdLst>
                  <a:gd name="T0" fmla="*/ 31 w 35"/>
                  <a:gd name="T1" fmla="*/ 0 h 13"/>
                  <a:gd name="T2" fmla="*/ 4 w 35"/>
                  <a:gd name="T3" fmla="*/ 0 h 13"/>
                  <a:gd name="T4" fmla="*/ 0 w 35"/>
                  <a:gd name="T5" fmla="*/ 3 h 13"/>
                  <a:gd name="T6" fmla="*/ 4 w 35"/>
                  <a:gd name="T7" fmla="*/ 7 h 13"/>
                  <a:gd name="T8" fmla="*/ 10 w 35"/>
                  <a:gd name="T9" fmla="*/ 7 h 13"/>
                  <a:gd name="T10" fmla="*/ 9 w 35"/>
                  <a:gd name="T11" fmla="*/ 8 h 13"/>
                  <a:gd name="T12" fmla="*/ 17 w 35"/>
                  <a:gd name="T13" fmla="*/ 13 h 13"/>
                  <a:gd name="T14" fmla="*/ 25 w 35"/>
                  <a:gd name="T15" fmla="*/ 8 h 13"/>
                  <a:gd name="T16" fmla="*/ 25 w 35"/>
                  <a:gd name="T17" fmla="*/ 7 h 13"/>
                  <a:gd name="T18" fmla="*/ 31 w 35"/>
                  <a:gd name="T19" fmla="*/ 7 h 13"/>
                  <a:gd name="T20" fmla="*/ 35 w 35"/>
                  <a:gd name="T21" fmla="*/ 3 h 13"/>
                  <a:gd name="T22" fmla="*/ 31 w 35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3">
                    <a:moveTo>
                      <a:pt x="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8"/>
                      <a:pt x="9" y="8"/>
                    </a:cubicBezTo>
                    <a:cubicBezTo>
                      <a:pt x="9" y="11"/>
                      <a:pt x="13" y="13"/>
                      <a:pt x="17" y="13"/>
                    </a:cubicBezTo>
                    <a:cubicBezTo>
                      <a:pt x="22" y="13"/>
                      <a:pt x="25" y="11"/>
                      <a:pt x="25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5" y="6"/>
                      <a:pt x="35" y="3"/>
                    </a:cubicBezTo>
                    <a:cubicBezTo>
                      <a:pt x="35" y="1"/>
                      <a:pt x="33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9411554" y="807664"/>
                <a:ext cx="130175" cy="17463"/>
              </a:xfrm>
              <a:custGeom>
                <a:avLst/>
                <a:gdLst>
                  <a:gd name="T0" fmla="*/ 2 w 35"/>
                  <a:gd name="T1" fmla="*/ 5 h 5"/>
                  <a:gd name="T2" fmla="*/ 32 w 35"/>
                  <a:gd name="T3" fmla="*/ 5 h 5"/>
                  <a:gd name="T4" fmla="*/ 35 w 35"/>
                  <a:gd name="T5" fmla="*/ 2 h 5"/>
                  <a:gd name="T6" fmla="*/ 32 w 35"/>
                  <a:gd name="T7" fmla="*/ 0 h 5"/>
                  <a:gd name="T8" fmla="*/ 2 w 35"/>
                  <a:gd name="T9" fmla="*/ 0 h 5"/>
                  <a:gd name="T10" fmla="*/ 0 w 35"/>
                  <a:gd name="T11" fmla="*/ 2 h 5"/>
                  <a:gd name="T12" fmla="*/ 2 w 35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2" y="5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75" name="Freeform 13"/>
              <p:cNvSpPr>
                <a:spLocks/>
              </p:cNvSpPr>
              <p:nvPr/>
            </p:nvSpPr>
            <p:spPr bwMode="auto">
              <a:xfrm>
                <a:off x="9359166" y="537789"/>
                <a:ext cx="234950" cy="254000"/>
              </a:xfrm>
              <a:custGeom>
                <a:avLst/>
                <a:gdLst>
                  <a:gd name="T0" fmla="*/ 31 w 63"/>
                  <a:gd name="T1" fmla="*/ 0 h 68"/>
                  <a:gd name="T2" fmla="*/ 0 w 63"/>
                  <a:gd name="T3" fmla="*/ 31 h 68"/>
                  <a:gd name="T4" fmla="*/ 14 w 63"/>
                  <a:gd name="T5" fmla="*/ 68 h 68"/>
                  <a:gd name="T6" fmla="*/ 28 w 63"/>
                  <a:gd name="T7" fmla="*/ 68 h 68"/>
                  <a:gd name="T8" fmla="*/ 28 w 63"/>
                  <a:gd name="T9" fmla="*/ 37 h 68"/>
                  <a:gd name="T10" fmla="*/ 19 w 63"/>
                  <a:gd name="T11" fmla="*/ 47 h 68"/>
                  <a:gd name="T12" fmla="*/ 19 w 63"/>
                  <a:gd name="T13" fmla="*/ 35 h 68"/>
                  <a:gd name="T14" fmla="*/ 32 w 63"/>
                  <a:gd name="T15" fmla="*/ 22 h 68"/>
                  <a:gd name="T16" fmla="*/ 46 w 63"/>
                  <a:gd name="T17" fmla="*/ 35 h 68"/>
                  <a:gd name="T18" fmla="*/ 46 w 63"/>
                  <a:gd name="T19" fmla="*/ 47 h 68"/>
                  <a:gd name="T20" fmla="*/ 36 w 63"/>
                  <a:gd name="T21" fmla="*/ 37 h 68"/>
                  <a:gd name="T22" fmla="*/ 36 w 63"/>
                  <a:gd name="T23" fmla="*/ 68 h 68"/>
                  <a:gd name="T24" fmla="*/ 50 w 63"/>
                  <a:gd name="T25" fmla="*/ 68 h 68"/>
                  <a:gd name="T26" fmla="*/ 63 w 63"/>
                  <a:gd name="T27" fmla="*/ 31 h 68"/>
                  <a:gd name="T28" fmla="*/ 31 w 63"/>
                  <a:gd name="T2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8">
                    <a:moveTo>
                      <a:pt x="31" y="0"/>
                    </a:moveTo>
                    <a:cubicBezTo>
                      <a:pt x="14" y="0"/>
                      <a:pt x="0" y="13"/>
                      <a:pt x="0" y="31"/>
                    </a:cubicBezTo>
                    <a:cubicBezTo>
                      <a:pt x="0" y="45"/>
                      <a:pt x="14" y="54"/>
                      <a:pt x="14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0" y="53"/>
                      <a:pt x="63" y="45"/>
                      <a:pt x="63" y="31"/>
                    </a:cubicBezTo>
                    <a:cubicBezTo>
                      <a:pt x="63" y="13"/>
                      <a:pt x="49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76" name="Freeform 14"/>
              <p:cNvSpPr>
                <a:spLocks/>
              </p:cNvSpPr>
              <p:nvPr/>
            </p:nvSpPr>
            <p:spPr bwMode="auto">
              <a:xfrm>
                <a:off x="9324241" y="488577"/>
                <a:ext cx="71438" cy="66675"/>
              </a:xfrm>
              <a:custGeom>
                <a:avLst/>
                <a:gdLst>
                  <a:gd name="T0" fmla="*/ 15 w 19"/>
                  <a:gd name="T1" fmla="*/ 18 h 18"/>
                  <a:gd name="T2" fmla="*/ 12 w 19"/>
                  <a:gd name="T3" fmla="*/ 17 h 18"/>
                  <a:gd name="T4" fmla="*/ 2 w 19"/>
                  <a:gd name="T5" fmla="*/ 7 h 18"/>
                  <a:gd name="T6" fmla="*/ 2 w 19"/>
                  <a:gd name="T7" fmla="*/ 1 h 18"/>
                  <a:gd name="T8" fmla="*/ 8 w 19"/>
                  <a:gd name="T9" fmla="*/ 1 h 18"/>
                  <a:gd name="T10" fmla="*/ 18 w 19"/>
                  <a:gd name="T11" fmla="*/ 11 h 18"/>
                  <a:gd name="T12" fmla="*/ 18 w 19"/>
                  <a:gd name="T13" fmla="*/ 17 h 18"/>
                  <a:gd name="T14" fmla="*/ 15 w 19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8">
                    <a:moveTo>
                      <a:pt x="15" y="18"/>
                    </a:moveTo>
                    <a:cubicBezTo>
                      <a:pt x="14" y="18"/>
                      <a:pt x="13" y="17"/>
                      <a:pt x="12" y="1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3"/>
                      <a:pt x="19" y="15"/>
                      <a:pt x="18" y="17"/>
                    </a:cubicBezTo>
                    <a:cubicBezTo>
                      <a:pt x="17" y="17"/>
                      <a:pt x="16" y="18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77" name="Freeform 15"/>
              <p:cNvSpPr>
                <a:spLocks/>
              </p:cNvSpPr>
              <p:nvPr/>
            </p:nvSpPr>
            <p:spPr bwMode="auto">
              <a:xfrm>
                <a:off x="9557604" y="488577"/>
                <a:ext cx="66675" cy="66675"/>
              </a:xfrm>
              <a:custGeom>
                <a:avLst/>
                <a:gdLst>
                  <a:gd name="T0" fmla="*/ 4 w 18"/>
                  <a:gd name="T1" fmla="*/ 18 h 18"/>
                  <a:gd name="T2" fmla="*/ 1 w 18"/>
                  <a:gd name="T3" fmla="*/ 17 h 18"/>
                  <a:gd name="T4" fmla="*/ 1 w 18"/>
                  <a:gd name="T5" fmla="*/ 11 h 18"/>
                  <a:gd name="T6" fmla="*/ 11 w 18"/>
                  <a:gd name="T7" fmla="*/ 1 h 18"/>
                  <a:gd name="T8" fmla="*/ 17 w 18"/>
                  <a:gd name="T9" fmla="*/ 1 h 18"/>
                  <a:gd name="T10" fmla="*/ 17 w 18"/>
                  <a:gd name="T11" fmla="*/ 7 h 18"/>
                  <a:gd name="T12" fmla="*/ 7 w 18"/>
                  <a:gd name="T13" fmla="*/ 17 h 18"/>
                  <a:gd name="T14" fmla="*/ 4 w 18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3" y="18"/>
                      <a:pt x="2" y="18"/>
                      <a:pt x="1" y="17"/>
                    </a:cubicBezTo>
                    <a:cubicBezTo>
                      <a:pt x="0" y="15"/>
                      <a:pt x="0" y="13"/>
                      <a:pt x="1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0"/>
                      <a:pt x="15" y="0"/>
                      <a:pt x="17" y="1"/>
                    </a:cubicBezTo>
                    <a:cubicBezTo>
                      <a:pt x="18" y="3"/>
                      <a:pt x="18" y="6"/>
                      <a:pt x="17" y="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8"/>
                      <a:pt x="5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78" name="Freeform 16"/>
              <p:cNvSpPr>
                <a:spLocks/>
              </p:cNvSpPr>
              <p:nvPr/>
            </p:nvSpPr>
            <p:spPr bwMode="auto">
              <a:xfrm>
                <a:off x="9459179" y="442539"/>
                <a:ext cx="30163" cy="79375"/>
              </a:xfrm>
              <a:custGeom>
                <a:avLst/>
                <a:gdLst>
                  <a:gd name="T0" fmla="*/ 4 w 8"/>
                  <a:gd name="T1" fmla="*/ 21 h 21"/>
                  <a:gd name="T2" fmla="*/ 0 w 8"/>
                  <a:gd name="T3" fmla="*/ 17 h 21"/>
                  <a:gd name="T4" fmla="*/ 0 w 8"/>
                  <a:gd name="T5" fmla="*/ 4 h 21"/>
                  <a:gd name="T6" fmla="*/ 4 w 8"/>
                  <a:gd name="T7" fmla="*/ 0 h 21"/>
                  <a:gd name="T8" fmla="*/ 8 w 8"/>
                  <a:gd name="T9" fmla="*/ 4 h 21"/>
                  <a:gd name="T10" fmla="*/ 8 w 8"/>
                  <a:gd name="T11" fmla="*/ 17 h 21"/>
                  <a:gd name="T12" fmla="*/ 4 w 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1">
                    <a:moveTo>
                      <a:pt x="4" y="21"/>
                    </a:moveTo>
                    <a:cubicBezTo>
                      <a:pt x="1" y="21"/>
                      <a:pt x="0" y="19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9"/>
                      <a:pt x="6" y="21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171" name="TextBox 170"/>
            <p:cNvSpPr txBox="1"/>
            <p:nvPr/>
          </p:nvSpPr>
          <p:spPr>
            <a:xfrm>
              <a:off x="1346156" y="1266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2" name="直接箭头连接符 171"/>
            <p:cNvCxnSpPr/>
            <p:nvPr/>
          </p:nvCxnSpPr>
          <p:spPr>
            <a:xfrm flipV="1">
              <a:off x="1332544" y="1277827"/>
              <a:ext cx="0" cy="345728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tailEnd type="none"/>
            </a:ln>
            <a:effectLst/>
          </p:spPr>
        </p:cxnSp>
      </p:grpSp>
      <p:sp>
        <p:nvSpPr>
          <p:cNvPr id="179" name="矩形 1"/>
          <p:cNvSpPr>
            <a:spLocks noChangeArrowheads="1"/>
          </p:cNvSpPr>
          <p:nvPr/>
        </p:nvSpPr>
        <p:spPr bwMode="auto">
          <a:xfrm>
            <a:off x="511898" y="2015851"/>
            <a:ext cx="2897182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素材免费下载网站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80" name="矩形 1"/>
          <p:cNvSpPr>
            <a:spLocks noChangeArrowheads="1"/>
          </p:cNvSpPr>
          <p:nvPr/>
        </p:nvSpPr>
        <p:spPr bwMode="auto">
          <a:xfrm>
            <a:off x="506001" y="3734214"/>
            <a:ext cx="2897182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素材免费下载网站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81" name="矩形 1"/>
          <p:cNvSpPr>
            <a:spLocks noChangeArrowheads="1"/>
          </p:cNvSpPr>
          <p:nvPr/>
        </p:nvSpPr>
        <p:spPr bwMode="auto">
          <a:xfrm>
            <a:off x="5724128" y="2003659"/>
            <a:ext cx="2897182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素材免费下载网站</a:t>
            </a:r>
            <a:r>
              <a:rPr lang="zh-CN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82" name="组合 181"/>
          <p:cNvGrpSpPr/>
          <p:nvPr/>
        </p:nvGrpSpPr>
        <p:grpSpPr>
          <a:xfrm>
            <a:off x="6137957" y="1674367"/>
            <a:ext cx="2069524" cy="369332"/>
            <a:chOff x="6194276" y="1263414"/>
            <a:chExt cx="2069524" cy="369332"/>
          </a:xfrm>
        </p:grpSpPr>
        <p:grpSp>
          <p:nvGrpSpPr>
            <p:cNvPr id="183" name="组合 182"/>
            <p:cNvGrpSpPr/>
            <p:nvPr/>
          </p:nvGrpSpPr>
          <p:grpSpPr>
            <a:xfrm>
              <a:off x="6194276" y="1294943"/>
              <a:ext cx="398837" cy="306274"/>
              <a:chOff x="9136916" y="1650627"/>
              <a:chExt cx="465138" cy="357188"/>
            </a:xfrm>
            <a:solidFill>
              <a:srgbClr val="FFC000"/>
            </a:solidFill>
          </p:grpSpPr>
          <p:sp>
            <p:nvSpPr>
              <p:cNvPr id="186" name="Freeform 6"/>
              <p:cNvSpPr>
                <a:spLocks/>
              </p:cNvSpPr>
              <p:nvPr/>
            </p:nvSpPr>
            <p:spPr bwMode="auto">
              <a:xfrm>
                <a:off x="9348054" y="1718889"/>
                <a:ext cx="100013" cy="153988"/>
              </a:xfrm>
              <a:custGeom>
                <a:avLst/>
                <a:gdLst>
                  <a:gd name="T0" fmla="*/ 21 w 27"/>
                  <a:gd name="T1" fmla="*/ 19 h 41"/>
                  <a:gd name="T2" fmla="*/ 18 w 27"/>
                  <a:gd name="T3" fmla="*/ 18 h 41"/>
                  <a:gd name="T4" fmla="*/ 14 w 27"/>
                  <a:gd name="T5" fmla="*/ 17 h 41"/>
                  <a:gd name="T6" fmla="*/ 12 w 27"/>
                  <a:gd name="T7" fmla="*/ 17 h 41"/>
                  <a:gd name="T8" fmla="*/ 9 w 27"/>
                  <a:gd name="T9" fmla="*/ 16 h 41"/>
                  <a:gd name="T10" fmla="*/ 8 w 27"/>
                  <a:gd name="T11" fmla="*/ 15 h 41"/>
                  <a:gd name="T12" fmla="*/ 7 w 27"/>
                  <a:gd name="T13" fmla="*/ 13 h 41"/>
                  <a:gd name="T14" fmla="*/ 8 w 27"/>
                  <a:gd name="T15" fmla="*/ 12 h 41"/>
                  <a:gd name="T16" fmla="*/ 9 w 27"/>
                  <a:gd name="T17" fmla="*/ 10 h 41"/>
                  <a:gd name="T18" fmla="*/ 11 w 27"/>
                  <a:gd name="T19" fmla="*/ 10 h 41"/>
                  <a:gd name="T20" fmla="*/ 14 w 27"/>
                  <a:gd name="T21" fmla="*/ 10 h 41"/>
                  <a:gd name="T22" fmla="*/ 18 w 27"/>
                  <a:gd name="T23" fmla="*/ 10 h 41"/>
                  <a:gd name="T24" fmla="*/ 22 w 27"/>
                  <a:gd name="T25" fmla="*/ 11 h 41"/>
                  <a:gd name="T26" fmla="*/ 22 w 27"/>
                  <a:gd name="T27" fmla="*/ 11 h 41"/>
                  <a:gd name="T28" fmla="*/ 23 w 27"/>
                  <a:gd name="T29" fmla="*/ 12 h 41"/>
                  <a:gd name="T30" fmla="*/ 25 w 27"/>
                  <a:gd name="T31" fmla="*/ 11 h 41"/>
                  <a:gd name="T32" fmla="*/ 25 w 27"/>
                  <a:gd name="T33" fmla="*/ 10 h 41"/>
                  <a:gd name="T34" fmla="*/ 25 w 27"/>
                  <a:gd name="T35" fmla="*/ 8 h 41"/>
                  <a:gd name="T36" fmla="*/ 22 w 27"/>
                  <a:gd name="T37" fmla="*/ 6 h 41"/>
                  <a:gd name="T38" fmla="*/ 19 w 27"/>
                  <a:gd name="T39" fmla="*/ 5 h 41"/>
                  <a:gd name="T40" fmla="*/ 15 w 27"/>
                  <a:gd name="T41" fmla="*/ 5 h 41"/>
                  <a:gd name="T42" fmla="*/ 15 w 27"/>
                  <a:gd name="T43" fmla="*/ 2 h 41"/>
                  <a:gd name="T44" fmla="*/ 13 w 27"/>
                  <a:gd name="T45" fmla="*/ 0 h 41"/>
                  <a:gd name="T46" fmla="*/ 11 w 27"/>
                  <a:gd name="T47" fmla="*/ 2 h 41"/>
                  <a:gd name="T48" fmla="*/ 11 w 27"/>
                  <a:gd name="T49" fmla="*/ 5 h 41"/>
                  <a:gd name="T50" fmla="*/ 8 w 27"/>
                  <a:gd name="T51" fmla="*/ 5 h 41"/>
                  <a:gd name="T52" fmla="*/ 4 w 27"/>
                  <a:gd name="T53" fmla="*/ 7 h 41"/>
                  <a:gd name="T54" fmla="*/ 1 w 27"/>
                  <a:gd name="T55" fmla="*/ 10 h 41"/>
                  <a:gd name="T56" fmla="*/ 0 w 27"/>
                  <a:gd name="T57" fmla="*/ 13 h 41"/>
                  <a:gd name="T58" fmla="*/ 1 w 27"/>
                  <a:gd name="T59" fmla="*/ 17 h 41"/>
                  <a:gd name="T60" fmla="*/ 3 w 27"/>
                  <a:gd name="T61" fmla="*/ 19 h 41"/>
                  <a:gd name="T62" fmla="*/ 6 w 27"/>
                  <a:gd name="T63" fmla="*/ 21 h 41"/>
                  <a:gd name="T64" fmla="*/ 9 w 27"/>
                  <a:gd name="T65" fmla="*/ 22 h 41"/>
                  <a:gd name="T66" fmla="*/ 13 w 27"/>
                  <a:gd name="T67" fmla="*/ 23 h 41"/>
                  <a:gd name="T68" fmla="*/ 17 w 27"/>
                  <a:gd name="T69" fmla="*/ 24 h 41"/>
                  <a:gd name="T70" fmla="*/ 20 w 27"/>
                  <a:gd name="T71" fmla="*/ 25 h 41"/>
                  <a:gd name="T72" fmla="*/ 21 w 27"/>
                  <a:gd name="T73" fmla="*/ 27 h 41"/>
                  <a:gd name="T74" fmla="*/ 20 w 27"/>
                  <a:gd name="T75" fmla="*/ 29 h 41"/>
                  <a:gd name="T76" fmla="*/ 19 w 27"/>
                  <a:gd name="T77" fmla="*/ 31 h 41"/>
                  <a:gd name="T78" fmla="*/ 16 w 27"/>
                  <a:gd name="T79" fmla="*/ 32 h 41"/>
                  <a:gd name="T80" fmla="*/ 14 w 27"/>
                  <a:gd name="T81" fmla="*/ 32 h 41"/>
                  <a:gd name="T82" fmla="*/ 10 w 27"/>
                  <a:gd name="T83" fmla="*/ 32 h 41"/>
                  <a:gd name="T84" fmla="*/ 7 w 27"/>
                  <a:gd name="T85" fmla="*/ 31 h 41"/>
                  <a:gd name="T86" fmla="*/ 5 w 27"/>
                  <a:gd name="T87" fmla="*/ 30 h 41"/>
                  <a:gd name="T88" fmla="*/ 3 w 27"/>
                  <a:gd name="T89" fmla="*/ 29 h 41"/>
                  <a:gd name="T90" fmla="*/ 1 w 27"/>
                  <a:gd name="T91" fmla="*/ 30 h 41"/>
                  <a:gd name="T92" fmla="*/ 0 w 27"/>
                  <a:gd name="T93" fmla="*/ 31 h 41"/>
                  <a:gd name="T94" fmla="*/ 1 w 27"/>
                  <a:gd name="T95" fmla="*/ 33 h 41"/>
                  <a:gd name="T96" fmla="*/ 4 w 27"/>
                  <a:gd name="T97" fmla="*/ 35 h 41"/>
                  <a:gd name="T98" fmla="*/ 8 w 27"/>
                  <a:gd name="T99" fmla="*/ 36 h 41"/>
                  <a:gd name="T100" fmla="*/ 11 w 27"/>
                  <a:gd name="T101" fmla="*/ 37 h 41"/>
                  <a:gd name="T102" fmla="*/ 11 w 27"/>
                  <a:gd name="T103" fmla="*/ 39 h 41"/>
                  <a:gd name="T104" fmla="*/ 13 w 27"/>
                  <a:gd name="T105" fmla="*/ 41 h 41"/>
                  <a:gd name="T106" fmla="*/ 15 w 27"/>
                  <a:gd name="T107" fmla="*/ 39 h 41"/>
                  <a:gd name="T108" fmla="*/ 15 w 27"/>
                  <a:gd name="T109" fmla="*/ 37 h 41"/>
                  <a:gd name="T110" fmla="*/ 19 w 27"/>
                  <a:gd name="T111" fmla="*/ 36 h 41"/>
                  <a:gd name="T112" fmla="*/ 23 w 27"/>
                  <a:gd name="T113" fmla="*/ 34 h 41"/>
                  <a:gd name="T114" fmla="*/ 26 w 27"/>
                  <a:gd name="T115" fmla="*/ 31 h 41"/>
                  <a:gd name="T116" fmla="*/ 27 w 27"/>
                  <a:gd name="T117" fmla="*/ 27 h 41"/>
                  <a:gd name="T118" fmla="*/ 26 w 27"/>
                  <a:gd name="T119" fmla="*/ 22 h 41"/>
                  <a:gd name="T120" fmla="*/ 21 w 27"/>
                  <a:gd name="T12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" h="41">
                    <a:moveTo>
                      <a:pt x="21" y="19"/>
                    </a:moveTo>
                    <a:cubicBezTo>
                      <a:pt x="20" y="19"/>
                      <a:pt x="19" y="19"/>
                      <a:pt x="18" y="18"/>
                    </a:cubicBezTo>
                    <a:cubicBezTo>
                      <a:pt x="17" y="18"/>
                      <a:pt x="16" y="18"/>
                      <a:pt x="14" y="17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9" y="16"/>
                      <a:pt x="8" y="15"/>
                      <a:pt x="8" y="15"/>
                    </a:cubicBezTo>
                    <a:cubicBezTo>
                      <a:pt x="7" y="14"/>
                      <a:pt x="7" y="14"/>
                      <a:pt x="7" y="13"/>
                    </a:cubicBezTo>
                    <a:cubicBezTo>
                      <a:pt x="7" y="13"/>
                      <a:pt x="7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10"/>
                      <a:pt x="14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20" y="10"/>
                      <a:pt x="21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3" y="12"/>
                      <a:pt x="23" y="12"/>
                    </a:cubicBezTo>
                    <a:cubicBezTo>
                      <a:pt x="24" y="12"/>
                      <a:pt x="24" y="11"/>
                      <a:pt x="25" y="11"/>
                    </a:cubicBezTo>
                    <a:cubicBezTo>
                      <a:pt x="25" y="11"/>
                      <a:pt x="25" y="10"/>
                      <a:pt x="25" y="10"/>
                    </a:cubicBezTo>
                    <a:cubicBezTo>
                      <a:pt x="25" y="9"/>
                      <a:pt x="25" y="9"/>
                      <a:pt x="25" y="8"/>
                    </a:cubicBezTo>
                    <a:cubicBezTo>
                      <a:pt x="24" y="7"/>
                      <a:pt x="23" y="7"/>
                      <a:pt x="22" y="6"/>
                    </a:cubicBezTo>
                    <a:cubicBezTo>
                      <a:pt x="21" y="6"/>
                      <a:pt x="20" y="5"/>
                      <a:pt x="19" y="5"/>
                    </a:cubicBezTo>
                    <a:cubicBezTo>
                      <a:pt x="18" y="5"/>
                      <a:pt x="16" y="5"/>
                      <a:pt x="15" y="5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4" y="0"/>
                      <a:pt x="13" y="0"/>
                    </a:cubicBezTo>
                    <a:cubicBezTo>
                      <a:pt x="12" y="0"/>
                      <a:pt x="11" y="1"/>
                      <a:pt x="11" y="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7" y="6"/>
                      <a:pt x="5" y="6"/>
                      <a:pt x="4" y="7"/>
                    </a:cubicBezTo>
                    <a:cubicBezTo>
                      <a:pt x="3" y="8"/>
                      <a:pt x="2" y="9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2" y="18"/>
                      <a:pt x="2" y="18"/>
                      <a:pt x="3" y="19"/>
                    </a:cubicBezTo>
                    <a:cubicBezTo>
                      <a:pt x="4" y="20"/>
                      <a:pt x="4" y="20"/>
                      <a:pt x="6" y="21"/>
                    </a:cubicBezTo>
                    <a:cubicBezTo>
                      <a:pt x="7" y="21"/>
                      <a:pt x="8" y="21"/>
                      <a:pt x="9" y="22"/>
                    </a:cubicBezTo>
                    <a:cubicBezTo>
                      <a:pt x="10" y="22"/>
                      <a:pt x="11" y="22"/>
                      <a:pt x="13" y="23"/>
                    </a:cubicBezTo>
                    <a:cubicBezTo>
                      <a:pt x="14" y="23"/>
                      <a:pt x="15" y="23"/>
                      <a:pt x="17" y="24"/>
                    </a:cubicBezTo>
                    <a:cubicBezTo>
                      <a:pt x="18" y="24"/>
                      <a:pt x="19" y="25"/>
                      <a:pt x="20" y="25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1" y="28"/>
                      <a:pt x="20" y="29"/>
                      <a:pt x="20" y="29"/>
                    </a:cubicBezTo>
                    <a:cubicBezTo>
                      <a:pt x="20" y="30"/>
                      <a:pt x="19" y="30"/>
                      <a:pt x="19" y="31"/>
                    </a:cubicBezTo>
                    <a:cubicBezTo>
                      <a:pt x="18" y="31"/>
                      <a:pt x="17" y="32"/>
                      <a:pt x="16" y="32"/>
                    </a:cubicBezTo>
                    <a:cubicBezTo>
                      <a:pt x="16" y="32"/>
                      <a:pt x="15" y="32"/>
                      <a:pt x="14" y="32"/>
                    </a:cubicBezTo>
                    <a:cubicBezTo>
                      <a:pt x="13" y="32"/>
                      <a:pt x="11" y="32"/>
                      <a:pt x="10" y="32"/>
                    </a:cubicBezTo>
                    <a:cubicBezTo>
                      <a:pt x="9" y="31"/>
                      <a:pt x="8" y="31"/>
                      <a:pt x="7" y="31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2" y="29"/>
                      <a:pt x="2" y="29"/>
                      <a:pt x="1" y="30"/>
                    </a:cubicBezTo>
                    <a:cubicBezTo>
                      <a:pt x="1" y="30"/>
                      <a:pt x="0" y="31"/>
                      <a:pt x="0" y="31"/>
                    </a:cubicBezTo>
                    <a:cubicBezTo>
                      <a:pt x="0" y="32"/>
                      <a:pt x="1" y="33"/>
                      <a:pt x="1" y="33"/>
                    </a:cubicBezTo>
                    <a:cubicBezTo>
                      <a:pt x="2" y="34"/>
                      <a:pt x="3" y="35"/>
                      <a:pt x="4" y="35"/>
                    </a:cubicBezTo>
                    <a:cubicBezTo>
                      <a:pt x="5" y="36"/>
                      <a:pt x="7" y="36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0"/>
                      <a:pt x="12" y="41"/>
                      <a:pt x="13" y="41"/>
                    </a:cubicBezTo>
                    <a:cubicBezTo>
                      <a:pt x="14" y="41"/>
                      <a:pt x="15" y="40"/>
                      <a:pt x="15" y="39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8" y="36"/>
                      <a:pt x="19" y="36"/>
                    </a:cubicBezTo>
                    <a:cubicBezTo>
                      <a:pt x="21" y="36"/>
                      <a:pt x="22" y="35"/>
                      <a:pt x="23" y="34"/>
                    </a:cubicBezTo>
                    <a:cubicBezTo>
                      <a:pt x="25" y="33"/>
                      <a:pt x="26" y="32"/>
                      <a:pt x="26" y="31"/>
                    </a:cubicBezTo>
                    <a:cubicBezTo>
                      <a:pt x="27" y="30"/>
                      <a:pt x="27" y="28"/>
                      <a:pt x="27" y="27"/>
                    </a:cubicBezTo>
                    <a:cubicBezTo>
                      <a:pt x="27" y="25"/>
                      <a:pt x="27" y="23"/>
                      <a:pt x="26" y="22"/>
                    </a:cubicBezTo>
                    <a:cubicBezTo>
                      <a:pt x="25" y="21"/>
                      <a:pt x="23" y="20"/>
                      <a:pt x="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87" name="Freeform 7"/>
              <p:cNvSpPr>
                <a:spLocks noEditPoints="1"/>
              </p:cNvSpPr>
              <p:nvPr/>
            </p:nvSpPr>
            <p:spPr bwMode="auto">
              <a:xfrm>
                <a:off x="9136916" y="1650627"/>
                <a:ext cx="465138" cy="357188"/>
              </a:xfrm>
              <a:custGeom>
                <a:avLst/>
                <a:gdLst>
                  <a:gd name="T0" fmla="*/ 118 w 124"/>
                  <a:gd name="T1" fmla="*/ 38 h 95"/>
                  <a:gd name="T2" fmla="*/ 22 w 124"/>
                  <a:gd name="T3" fmla="*/ 38 h 95"/>
                  <a:gd name="T4" fmla="*/ 0 w 124"/>
                  <a:gd name="T5" fmla="*/ 71 h 95"/>
                  <a:gd name="T6" fmla="*/ 5 w 124"/>
                  <a:gd name="T7" fmla="*/ 84 h 95"/>
                  <a:gd name="T8" fmla="*/ 16 w 124"/>
                  <a:gd name="T9" fmla="*/ 92 h 95"/>
                  <a:gd name="T10" fmla="*/ 32 w 124"/>
                  <a:gd name="T11" fmla="*/ 95 h 95"/>
                  <a:gd name="T12" fmla="*/ 70 w 124"/>
                  <a:gd name="T13" fmla="*/ 75 h 95"/>
                  <a:gd name="T14" fmla="*/ 124 w 124"/>
                  <a:gd name="T15" fmla="*/ 79 h 95"/>
                  <a:gd name="T16" fmla="*/ 43 w 124"/>
                  <a:gd name="T17" fmla="*/ 79 h 95"/>
                  <a:gd name="T18" fmla="*/ 38 w 124"/>
                  <a:gd name="T19" fmla="*/ 84 h 95"/>
                  <a:gd name="T20" fmla="*/ 35 w 124"/>
                  <a:gd name="T21" fmla="*/ 86 h 95"/>
                  <a:gd name="T22" fmla="*/ 32 w 124"/>
                  <a:gd name="T23" fmla="*/ 86 h 95"/>
                  <a:gd name="T24" fmla="*/ 30 w 124"/>
                  <a:gd name="T25" fmla="*/ 85 h 95"/>
                  <a:gd name="T26" fmla="*/ 24 w 124"/>
                  <a:gd name="T27" fmla="*/ 83 h 95"/>
                  <a:gd name="T28" fmla="*/ 23 w 124"/>
                  <a:gd name="T29" fmla="*/ 80 h 95"/>
                  <a:gd name="T30" fmla="*/ 26 w 124"/>
                  <a:gd name="T31" fmla="*/ 79 h 95"/>
                  <a:gd name="T32" fmla="*/ 31 w 124"/>
                  <a:gd name="T33" fmla="*/ 81 h 95"/>
                  <a:gd name="T34" fmla="*/ 36 w 124"/>
                  <a:gd name="T35" fmla="*/ 80 h 95"/>
                  <a:gd name="T36" fmla="*/ 38 w 124"/>
                  <a:gd name="T37" fmla="*/ 78 h 95"/>
                  <a:gd name="T38" fmla="*/ 38 w 124"/>
                  <a:gd name="T39" fmla="*/ 75 h 95"/>
                  <a:gd name="T40" fmla="*/ 32 w 124"/>
                  <a:gd name="T41" fmla="*/ 73 h 95"/>
                  <a:gd name="T42" fmla="*/ 26 w 124"/>
                  <a:gd name="T43" fmla="*/ 72 h 95"/>
                  <a:gd name="T44" fmla="*/ 22 w 124"/>
                  <a:gd name="T45" fmla="*/ 69 h 95"/>
                  <a:gd name="T46" fmla="*/ 22 w 124"/>
                  <a:gd name="T47" fmla="*/ 64 h 95"/>
                  <a:gd name="T48" fmla="*/ 27 w 124"/>
                  <a:gd name="T49" fmla="*/ 60 h 95"/>
                  <a:gd name="T50" fmla="*/ 29 w 124"/>
                  <a:gd name="T51" fmla="*/ 57 h 95"/>
                  <a:gd name="T52" fmla="*/ 32 w 124"/>
                  <a:gd name="T53" fmla="*/ 57 h 95"/>
                  <a:gd name="T54" fmla="*/ 35 w 124"/>
                  <a:gd name="T55" fmla="*/ 59 h 95"/>
                  <a:gd name="T56" fmla="*/ 40 w 124"/>
                  <a:gd name="T57" fmla="*/ 61 h 95"/>
                  <a:gd name="T58" fmla="*/ 40 w 124"/>
                  <a:gd name="T59" fmla="*/ 63 h 95"/>
                  <a:gd name="T60" fmla="*/ 39 w 124"/>
                  <a:gd name="T61" fmla="*/ 64 h 95"/>
                  <a:gd name="T62" fmla="*/ 35 w 124"/>
                  <a:gd name="T63" fmla="*/ 63 h 95"/>
                  <a:gd name="T64" fmla="*/ 30 w 124"/>
                  <a:gd name="T65" fmla="*/ 63 h 95"/>
                  <a:gd name="T66" fmla="*/ 27 w 124"/>
                  <a:gd name="T67" fmla="*/ 65 h 95"/>
                  <a:gd name="T68" fmla="*/ 27 w 124"/>
                  <a:gd name="T69" fmla="*/ 67 h 95"/>
                  <a:gd name="T70" fmla="*/ 31 w 124"/>
                  <a:gd name="T71" fmla="*/ 69 h 95"/>
                  <a:gd name="T72" fmla="*/ 35 w 124"/>
                  <a:gd name="T73" fmla="*/ 69 h 95"/>
                  <a:gd name="T74" fmla="*/ 42 w 124"/>
                  <a:gd name="T75" fmla="*/ 72 h 95"/>
                  <a:gd name="T76" fmla="*/ 43 w 124"/>
                  <a:gd name="T77" fmla="*/ 79 h 95"/>
                  <a:gd name="T78" fmla="*/ 89 w 124"/>
                  <a:gd name="T79" fmla="*/ 64 h 95"/>
                  <a:gd name="T80" fmla="*/ 64 w 124"/>
                  <a:gd name="T81" fmla="*/ 67 h 95"/>
                  <a:gd name="T82" fmla="*/ 32 w 124"/>
                  <a:gd name="T83" fmla="*/ 47 h 95"/>
                  <a:gd name="T84" fmla="*/ 70 w 124"/>
                  <a:gd name="T85" fmla="*/ 8 h 95"/>
                  <a:gd name="T86" fmla="*/ 105 w 124"/>
                  <a:gd name="T87" fmla="*/ 52 h 95"/>
                  <a:gd name="T88" fmla="*/ 111 w 124"/>
                  <a:gd name="T89" fmla="*/ 6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4" h="95">
                    <a:moveTo>
                      <a:pt x="113" y="55"/>
                    </a:moveTo>
                    <a:cubicBezTo>
                      <a:pt x="116" y="50"/>
                      <a:pt x="118" y="44"/>
                      <a:pt x="118" y="38"/>
                    </a:cubicBezTo>
                    <a:cubicBezTo>
                      <a:pt x="118" y="17"/>
                      <a:pt x="97" y="0"/>
                      <a:pt x="70" y="0"/>
                    </a:cubicBezTo>
                    <a:cubicBezTo>
                      <a:pt x="44" y="0"/>
                      <a:pt x="22" y="17"/>
                      <a:pt x="22" y="38"/>
                    </a:cubicBezTo>
                    <a:cubicBezTo>
                      <a:pt x="22" y="41"/>
                      <a:pt x="23" y="44"/>
                      <a:pt x="24" y="48"/>
                    </a:cubicBezTo>
                    <a:cubicBezTo>
                      <a:pt x="10" y="50"/>
                      <a:pt x="0" y="60"/>
                      <a:pt x="0" y="71"/>
                    </a:cubicBezTo>
                    <a:cubicBezTo>
                      <a:pt x="0" y="75"/>
                      <a:pt x="2" y="79"/>
                      <a:pt x="4" y="83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22" y="94"/>
                      <a:pt x="27" y="95"/>
                      <a:pt x="32" y="95"/>
                    </a:cubicBezTo>
                    <a:cubicBezTo>
                      <a:pt x="48" y="95"/>
                      <a:pt x="61" y="86"/>
                      <a:pt x="64" y="75"/>
                    </a:cubicBezTo>
                    <a:cubicBezTo>
                      <a:pt x="66" y="75"/>
                      <a:pt x="68" y="75"/>
                      <a:pt x="70" y="75"/>
                    </a:cubicBezTo>
                    <a:cubicBezTo>
                      <a:pt x="78" y="75"/>
                      <a:pt x="84" y="74"/>
                      <a:pt x="91" y="72"/>
                    </a:cubicBezTo>
                    <a:cubicBezTo>
                      <a:pt x="124" y="79"/>
                      <a:pt x="124" y="79"/>
                      <a:pt x="124" y="79"/>
                    </a:cubicBezTo>
                    <a:lnTo>
                      <a:pt x="113" y="55"/>
                    </a:lnTo>
                    <a:close/>
                    <a:moveTo>
                      <a:pt x="43" y="79"/>
                    </a:moveTo>
                    <a:cubicBezTo>
                      <a:pt x="43" y="80"/>
                      <a:pt x="42" y="81"/>
                      <a:pt x="41" y="82"/>
                    </a:cubicBezTo>
                    <a:cubicBezTo>
                      <a:pt x="40" y="82"/>
                      <a:pt x="39" y="83"/>
                      <a:pt x="38" y="84"/>
                    </a:cubicBezTo>
                    <a:cubicBezTo>
                      <a:pt x="37" y="84"/>
                      <a:pt x="36" y="84"/>
                      <a:pt x="35" y="84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87"/>
                      <a:pt x="35" y="88"/>
                      <a:pt x="34" y="88"/>
                    </a:cubicBezTo>
                    <a:cubicBezTo>
                      <a:pt x="33" y="88"/>
                      <a:pt x="32" y="87"/>
                      <a:pt x="32" y="86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0" y="85"/>
                      <a:pt x="30" y="85"/>
                    </a:cubicBezTo>
                    <a:cubicBezTo>
                      <a:pt x="28" y="84"/>
                      <a:pt x="27" y="84"/>
                      <a:pt x="26" y="84"/>
                    </a:cubicBezTo>
                    <a:cubicBezTo>
                      <a:pt x="25" y="84"/>
                      <a:pt x="24" y="83"/>
                      <a:pt x="24" y="83"/>
                    </a:cubicBezTo>
                    <a:cubicBezTo>
                      <a:pt x="23" y="82"/>
                      <a:pt x="23" y="82"/>
                      <a:pt x="23" y="81"/>
                    </a:cubicBezTo>
                    <a:cubicBezTo>
                      <a:pt x="23" y="81"/>
                      <a:pt x="23" y="80"/>
                      <a:pt x="23" y="80"/>
                    </a:cubicBezTo>
                    <a:cubicBezTo>
                      <a:pt x="24" y="80"/>
                      <a:pt x="24" y="79"/>
                      <a:pt x="25" y="79"/>
                    </a:cubicBezTo>
                    <a:cubicBezTo>
                      <a:pt x="25" y="79"/>
                      <a:pt x="25" y="79"/>
                      <a:pt x="26" y="79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29" y="80"/>
                      <a:pt x="30" y="80"/>
                      <a:pt x="31" y="81"/>
                    </a:cubicBezTo>
                    <a:cubicBezTo>
                      <a:pt x="32" y="81"/>
                      <a:pt x="33" y="81"/>
                      <a:pt x="34" y="81"/>
                    </a:cubicBezTo>
                    <a:cubicBezTo>
                      <a:pt x="34" y="81"/>
                      <a:pt x="35" y="80"/>
                      <a:pt x="36" y="80"/>
                    </a:cubicBezTo>
                    <a:cubicBezTo>
                      <a:pt x="36" y="80"/>
                      <a:pt x="37" y="80"/>
                      <a:pt x="37" y="79"/>
                    </a:cubicBezTo>
                    <a:cubicBezTo>
                      <a:pt x="38" y="79"/>
                      <a:pt x="38" y="79"/>
                      <a:pt x="38" y="78"/>
                    </a:cubicBezTo>
                    <a:cubicBezTo>
                      <a:pt x="38" y="78"/>
                      <a:pt x="39" y="77"/>
                      <a:pt x="38" y="76"/>
                    </a:cubicBezTo>
                    <a:cubicBezTo>
                      <a:pt x="38" y="76"/>
                      <a:pt x="38" y="75"/>
                      <a:pt x="38" y="75"/>
                    </a:cubicBezTo>
                    <a:cubicBezTo>
                      <a:pt x="37" y="74"/>
                      <a:pt x="36" y="74"/>
                      <a:pt x="35" y="74"/>
                    </a:cubicBezTo>
                    <a:cubicBezTo>
                      <a:pt x="34" y="74"/>
                      <a:pt x="33" y="73"/>
                      <a:pt x="32" y="73"/>
                    </a:cubicBezTo>
                    <a:cubicBezTo>
                      <a:pt x="31" y="73"/>
                      <a:pt x="30" y="73"/>
                      <a:pt x="29" y="73"/>
                    </a:cubicBezTo>
                    <a:cubicBezTo>
                      <a:pt x="28" y="73"/>
                      <a:pt x="27" y="72"/>
                      <a:pt x="26" y="72"/>
                    </a:cubicBezTo>
                    <a:cubicBezTo>
                      <a:pt x="25" y="72"/>
                      <a:pt x="24" y="72"/>
                      <a:pt x="24" y="71"/>
                    </a:cubicBezTo>
                    <a:cubicBezTo>
                      <a:pt x="23" y="71"/>
                      <a:pt x="23" y="70"/>
                      <a:pt x="22" y="69"/>
                    </a:cubicBezTo>
                    <a:cubicBezTo>
                      <a:pt x="22" y="69"/>
                      <a:pt x="22" y="68"/>
                      <a:pt x="21" y="67"/>
                    </a:cubicBezTo>
                    <a:cubicBezTo>
                      <a:pt x="21" y="66"/>
                      <a:pt x="21" y="65"/>
                      <a:pt x="22" y="64"/>
                    </a:cubicBezTo>
                    <a:cubicBezTo>
                      <a:pt x="22" y="63"/>
                      <a:pt x="23" y="62"/>
                      <a:pt x="24" y="61"/>
                    </a:cubicBezTo>
                    <a:cubicBezTo>
                      <a:pt x="25" y="61"/>
                      <a:pt x="26" y="60"/>
                      <a:pt x="27" y="60"/>
                    </a:cubicBezTo>
                    <a:cubicBezTo>
                      <a:pt x="28" y="60"/>
                      <a:pt x="29" y="59"/>
                      <a:pt x="29" y="59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9" y="56"/>
                      <a:pt x="30" y="55"/>
                      <a:pt x="31" y="55"/>
                    </a:cubicBezTo>
                    <a:cubicBezTo>
                      <a:pt x="31" y="55"/>
                      <a:pt x="32" y="56"/>
                      <a:pt x="32" y="57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3" y="59"/>
                      <a:pt x="34" y="59"/>
                      <a:pt x="35" y="59"/>
                    </a:cubicBezTo>
                    <a:cubicBezTo>
                      <a:pt x="36" y="59"/>
                      <a:pt x="38" y="59"/>
                      <a:pt x="38" y="60"/>
                    </a:cubicBezTo>
                    <a:cubicBezTo>
                      <a:pt x="39" y="60"/>
                      <a:pt x="40" y="60"/>
                      <a:pt x="40" y="61"/>
                    </a:cubicBezTo>
                    <a:cubicBezTo>
                      <a:pt x="41" y="61"/>
                      <a:pt x="41" y="62"/>
                      <a:pt x="41" y="62"/>
                    </a:cubicBezTo>
                    <a:cubicBezTo>
                      <a:pt x="41" y="63"/>
                      <a:pt x="41" y="63"/>
                      <a:pt x="40" y="63"/>
                    </a:cubicBezTo>
                    <a:cubicBezTo>
                      <a:pt x="40" y="63"/>
                      <a:pt x="40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7" y="63"/>
                      <a:pt x="36" y="63"/>
                      <a:pt x="35" y="63"/>
                    </a:cubicBezTo>
                    <a:cubicBezTo>
                      <a:pt x="34" y="63"/>
                      <a:pt x="33" y="63"/>
                      <a:pt x="32" y="63"/>
                    </a:cubicBezTo>
                    <a:cubicBezTo>
                      <a:pt x="31" y="63"/>
                      <a:pt x="30" y="63"/>
                      <a:pt x="30" y="63"/>
                    </a:cubicBezTo>
                    <a:cubicBezTo>
                      <a:pt x="29" y="63"/>
                      <a:pt x="28" y="64"/>
                      <a:pt x="28" y="64"/>
                    </a:cubicBezTo>
                    <a:cubicBezTo>
                      <a:pt x="28" y="64"/>
                      <a:pt x="27" y="65"/>
                      <a:pt x="27" y="65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8" y="68"/>
                      <a:pt x="28" y="68"/>
                      <a:pt x="29" y="68"/>
                    </a:cubicBezTo>
                    <a:cubicBezTo>
                      <a:pt x="29" y="68"/>
                      <a:pt x="30" y="69"/>
                      <a:pt x="31" y="69"/>
                    </a:cubicBezTo>
                    <a:cubicBezTo>
                      <a:pt x="31" y="69"/>
                      <a:pt x="32" y="69"/>
                      <a:pt x="33" y="69"/>
                    </a:cubicBezTo>
                    <a:cubicBezTo>
                      <a:pt x="34" y="69"/>
                      <a:pt x="35" y="69"/>
                      <a:pt x="35" y="69"/>
                    </a:cubicBezTo>
                    <a:cubicBezTo>
                      <a:pt x="36" y="70"/>
                      <a:pt x="37" y="70"/>
                      <a:pt x="38" y="70"/>
                    </a:cubicBezTo>
                    <a:cubicBezTo>
                      <a:pt x="40" y="70"/>
                      <a:pt x="41" y="71"/>
                      <a:pt x="42" y="72"/>
                    </a:cubicBezTo>
                    <a:cubicBezTo>
                      <a:pt x="43" y="73"/>
                      <a:pt x="44" y="74"/>
                      <a:pt x="44" y="75"/>
                    </a:cubicBezTo>
                    <a:cubicBezTo>
                      <a:pt x="44" y="77"/>
                      <a:pt x="44" y="78"/>
                      <a:pt x="43" y="79"/>
                    </a:cubicBezTo>
                    <a:close/>
                    <a:moveTo>
                      <a:pt x="90" y="64"/>
                    </a:moveTo>
                    <a:cubicBezTo>
                      <a:pt x="89" y="64"/>
                      <a:pt x="89" y="64"/>
                      <a:pt x="89" y="64"/>
                    </a:cubicBezTo>
                    <a:cubicBezTo>
                      <a:pt x="83" y="66"/>
                      <a:pt x="77" y="68"/>
                      <a:pt x="70" y="68"/>
                    </a:cubicBezTo>
                    <a:cubicBezTo>
                      <a:pt x="68" y="68"/>
                      <a:pt x="66" y="68"/>
                      <a:pt x="64" y="67"/>
                    </a:cubicBezTo>
                    <a:cubicBezTo>
                      <a:pt x="62" y="56"/>
                      <a:pt x="48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4"/>
                      <a:pt x="30" y="41"/>
                      <a:pt x="30" y="38"/>
                    </a:cubicBezTo>
                    <a:cubicBezTo>
                      <a:pt x="30" y="21"/>
                      <a:pt x="48" y="8"/>
                      <a:pt x="70" y="8"/>
                    </a:cubicBezTo>
                    <a:cubicBezTo>
                      <a:pt x="92" y="8"/>
                      <a:pt x="110" y="21"/>
                      <a:pt x="110" y="38"/>
                    </a:cubicBezTo>
                    <a:cubicBezTo>
                      <a:pt x="110" y="43"/>
                      <a:pt x="109" y="48"/>
                      <a:pt x="105" y="52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11" y="68"/>
                      <a:pt x="111" y="68"/>
                      <a:pt x="111" y="68"/>
                    </a:cubicBezTo>
                    <a:lnTo>
                      <a:pt x="9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184" name="TextBox 183"/>
            <p:cNvSpPr txBox="1"/>
            <p:nvPr/>
          </p:nvSpPr>
          <p:spPr>
            <a:xfrm>
              <a:off x="6694140" y="126341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5" name="直接箭头连接符 184"/>
            <p:cNvCxnSpPr/>
            <p:nvPr/>
          </p:nvCxnSpPr>
          <p:spPr>
            <a:xfrm flipV="1">
              <a:off x="6684064" y="1275216"/>
              <a:ext cx="0" cy="345728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tailEnd type="none"/>
            </a:ln>
            <a:effectLst/>
          </p:spPr>
        </p:cxnSp>
      </p:grpSp>
      <p:grpSp>
        <p:nvGrpSpPr>
          <p:cNvPr id="188" name="组合 187"/>
          <p:cNvGrpSpPr/>
          <p:nvPr/>
        </p:nvGrpSpPr>
        <p:grpSpPr>
          <a:xfrm>
            <a:off x="947144" y="3410145"/>
            <a:ext cx="2014897" cy="369332"/>
            <a:chOff x="899592" y="2999192"/>
            <a:chExt cx="2014897" cy="369332"/>
          </a:xfrm>
        </p:grpSpPr>
        <p:grpSp>
          <p:nvGrpSpPr>
            <p:cNvPr id="189" name="组合 188"/>
            <p:cNvGrpSpPr/>
            <p:nvPr/>
          </p:nvGrpSpPr>
          <p:grpSpPr>
            <a:xfrm>
              <a:off x="899592" y="3021193"/>
              <a:ext cx="322608" cy="325330"/>
              <a:chOff x="9563954" y="2996827"/>
              <a:chExt cx="376237" cy="379412"/>
            </a:xfrm>
            <a:solidFill>
              <a:srgbClr val="92D050"/>
            </a:solidFill>
          </p:grpSpPr>
          <p:sp>
            <p:nvSpPr>
              <p:cNvPr id="192" name="Oval 17"/>
              <p:cNvSpPr>
                <a:spLocks noChangeArrowheads="1"/>
              </p:cNvSpPr>
              <p:nvPr/>
            </p:nvSpPr>
            <p:spPr bwMode="auto">
              <a:xfrm>
                <a:off x="9808429" y="3098427"/>
                <a:ext cx="55563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93" name="Freeform 18"/>
              <p:cNvSpPr>
                <a:spLocks/>
              </p:cNvSpPr>
              <p:nvPr/>
            </p:nvSpPr>
            <p:spPr bwMode="auto">
              <a:xfrm>
                <a:off x="9778266" y="3169864"/>
                <a:ext cx="115888" cy="206375"/>
              </a:xfrm>
              <a:custGeom>
                <a:avLst/>
                <a:gdLst>
                  <a:gd name="T0" fmla="*/ 24 w 31"/>
                  <a:gd name="T1" fmla="*/ 0 h 55"/>
                  <a:gd name="T2" fmla="*/ 22 w 31"/>
                  <a:gd name="T3" fmla="*/ 0 h 55"/>
                  <a:gd name="T4" fmla="*/ 15 w 31"/>
                  <a:gd name="T5" fmla="*/ 6 h 55"/>
                  <a:gd name="T6" fmla="*/ 9 w 31"/>
                  <a:gd name="T7" fmla="*/ 0 h 55"/>
                  <a:gd name="T8" fmla="*/ 7 w 31"/>
                  <a:gd name="T9" fmla="*/ 0 h 55"/>
                  <a:gd name="T10" fmla="*/ 0 w 31"/>
                  <a:gd name="T11" fmla="*/ 6 h 55"/>
                  <a:gd name="T12" fmla="*/ 0 w 31"/>
                  <a:gd name="T13" fmla="*/ 20 h 55"/>
                  <a:gd name="T14" fmla="*/ 7 w 31"/>
                  <a:gd name="T15" fmla="*/ 26 h 55"/>
                  <a:gd name="T16" fmla="*/ 7 w 31"/>
                  <a:gd name="T17" fmla="*/ 26 h 55"/>
                  <a:gd name="T18" fmla="*/ 6 w 31"/>
                  <a:gd name="T19" fmla="*/ 28 h 55"/>
                  <a:gd name="T20" fmla="*/ 6 w 31"/>
                  <a:gd name="T21" fmla="*/ 51 h 55"/>
                  <a:gd name="T22" fmla="*/ 11 w 31"/>
                  <a:gd name="T23" fmla="*/ 55 h 55"/>
                  <a:gd name="T24" fmla="*/ 15 w 31"/>
                  <a:gd name="T25" fmla="*/ 51 h 55"/>
                  <a:gd name="T26" fmla="*/ 20 w 31"/>
                  <a:gd name="T27" fmla="*/ 55 h 55"/>
                  <a:gd name="T28" fmla="*/ 25 w 31"/>
                  <a:gd name="T29" fmla="*/ 51 h 55"/>
                  <a:gd name="T30" fmla="*/ 25 w 31"/>
                  <a:gd name="T31" fmla="*/ 28 h 55"/>
                  <a:gd name="T32" fmla="*/ 24 w 31"/>
                  <a:gd name="T33" fmla="*/ 26 h 55"/>
                  <a:gd name="T34" fmla="*/ 24 w 31"/>
                  <a:gd name="T35" fmla="*/ 26 h 55"/>
                  <a:gd name="T36" fmla="*/ 31 w 31"/>
                  <a:gd name="T37" fmla="*/ 20 h 55"/>
                  <a:gd name="T38" fmla="*/ 31 w 31"/>
                  <a:gd name="T39" fmla="*/ 6 h 55"/>
                  <a:gd name="T40" fmla="*/ 24 w 31"/>
                  <a:gd name="T4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55">
                    <a:moveTo>
                      <a:pt x="2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3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6" y="28"/>
                      <a:pt x="6" y="2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3"/>
                      <a:pt x="8" y="55"/>
                      <a:pt x="11" y="55"/>
                    </a:cubicBezTo>
                    <a:cubicBezTo>
                      <a:pt x="13" y="55"/>
                      <a:pt x="15" y="53"/>
                      <a:pt x="15" y="51"/>
                    </a:cubicBezTo>
                    <a:cubicBezTo>
                      <a:pt x="15" y="53"/>
                      <a:pt x="18" y="55"/>
                      <a:pt x="20" y="55"/>
                    </a:cubicBezTo>
                    <a:cubicBezTo>
                      <a:pt x="23" y="55"/>
                      <a:pt x="25" y="53"/>
                      <a:pt x="25" y="51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4" y="27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8" y="26"/>
                      <a:pt x="31" y="24"/>
                      <a:pt x="31" y="20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3"/>
                      <a:pt x="2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94" name="Freeform 19"/>
              <p:cNvSpPr>
                <a:spLocks noEditPoints="1"/>
              </p:cNvSpPr>
              <p:nvPr/>
            </p:nvSpPr>
            <p:spPr bwMode="auto">
              <a:xfrm>
                <a:off x="9563954" y="3030164"/>
                <a:ext cx="195263" cy="346075"/>
              </a:xfrm>
              <a:custGeom>
                <a:avLst/>
                <a:gdLst>
                  <a:gd name="T0" fmla="*/ 52 w 52"/>
                  <a:gd name="T1" fmla="*/ 46 h 92"/>
                  <a:gd name="T2" fmla="*/ 49 w 52"/>
                  <a:gd name="T3" fmla="*/ 40 h 92"/>
                  <a:gd name="T4" fmla="*/ 49 w 52"/>
                  <a:gd name="T5" fmla="*/ 6 h 92"/>
                  <a:gd name="T6" fmla="*/ 49 w 52"/>
                  <a:gd name="T7" fmla="*/ 3 h 92"/>
                  <a:gd name="T8" fmla="*/ 49 w 52"/>
                  <a:gd name="T9" fmla="*/ 0 h 92"/>
                  <a:gd name="T10" fmla="*/ 46 w 52"/>
                  <a:gd name="T11" fmla="*/ 0 h 92"/>
                  <a:gd name="T12" fmla="*/ 0 w 52"/>
                  <a:gd name="T13" fmla="*/ 46 h 92"/>
                  <a:gd name="T14" fmla="*/ 4 w 52"/>
                  <a:gd name="T15" fmla="*/ 63 h 92"/>
                  <a:gd name="T16" fmla="*/ 2 w 52"/>
                  <a:gd name="T17" fmla="*/ 68 h 92"/>
                  <a:gd name="T18" fmla="*/ 9 w 52"/>
                  <a:gd name="T19" fmla="*/ 74 h 92"/>
                  <a:gd name="T20" fmla="*/ 10 w 52"/>
                  <a:gd name="T21" fmla="*/ 74 h 92"/>
                  <a:gd name="T22" fmla="*/ 46 w 52"/>
                  <a:gd name="T23" fmla="*/ 92 h 92"/>
                  <a:gd name="T24" fmla="*/ 49 w 52"/>
                  <a:gd name="T25" fmla="*/ 92 h 92"/>
                  <a:gd name="T26" fmla="*/ 49 w 52"/>
                  <a:gd name="T27" fmla="*/ 89 h 92"/>
                  <a:gd name="T28" fmla="*/ 49 w 52"/>
                  <a:gd name="T29" fmla="*/ 86 h 92"/>
                  <a:gd name="T30" fmla="*/ 49 w 52"/>
                  <a:gd name="T31" fmla="*/ 52 h 92"/>
                  <a:gd name="T32" fmla="*/ 52 w 52"/>
                  <a:gd name="T33" fmla="*/ 46 h 92"/>
                  <a:gd name="T34" fmla="*/ 15 w 52"/>
                  <a:gd name="T35" fmla="*/ 64 h 92"/>
                  <a:gd name="T36" fmla="*/ 9 w 52"/>
                  <a:gd name="T37" fmla="*/ 61 h 92"/>
                  <a:gd name="T38" fmla="*/ 9 w 52"/>
                  <a:gd name="T39" fmla="*/ 61 h 92"/>
                  <a:gd name="T40" fmla="*/ 6 w 52"/>
                  <a:gd name="T41" fmla="*/ 48 h 92"/>
                  <a:gd name="T42" fmla="*/ 19 w 52"/>
                  <a:gd name="T43" fmla="*/ 48 h 92"/>
                  <a:gd name="T44" fmla="*/ 22 w 52"/>
                  <a:gd name="T45" fmla="*/ 64 h 92"/>
                  <a:gd name="T46" fmla="*/ 15 w 52"/>
                  <a:gd name="T47" fmla="*/ 64 h 92"/>
                  <a:gd name="T48" fmla="*/ 21 w 52"/>
                  <a:gd name="T49" fmla="*/ 28 h 92"/>
                  <a:gd name="T50" fmla="*/ 22 w 52"/>
                  <a:gd name="T51" fmla="*/ 29 h 92"/>
                  <a:gd name="T52" fmla="*/ 19 w 52"/>
                  <a:gd name="T53" fmla="*/ 43 h 92"/>
                  <a:gd name="T54" fmla="*/ 6 w 52"/>
                  <a:gd name="T55" fmla="*/ 43 h 92"/>
                  <a:gd name="T56" fmla="*/ 11 w 52"/>
                  <a:gd name="T57" fmla="*/ 28 h 92"/>
                  <a:gd name="T58" fmla="*/ 21 w 52"/>
                  <a:gd name="T59" fmla="*/ 28 h 92"/>
                  <a:gd name="T60" fmla="*/ 43 w 52"/>
                  <a:gd name="T61" fmla="*/ 28 h 92"/>
                  <a:gd name="T62" fmla="*/ 43 w 52"/>
                  <a:gd name="T63" fmla="*/ 39 h 92"/>
                  <a:gd name="T64" fmla="*/ 39 w 52"/>
                  <a:gd name="T65" fmla="*/ 43 h 92"/>
                  <a:gd name="T66" fmla="*/ 25 w 52"/>
                  <a:gd name="T67" fmla="*/ 43 h 92"/>
                  <a:gd name="T68" fmla="*/ 27 w 52"/>
                  <a:gd name="T69" fmla="*/ 32 h 92"/>
                  <a:gd name="T70" fmla="*/ 33 w 52"/>
                  <a:gd name="T71" fmla="*/ 28 h 92"/>
                  <a:gd name="T72" fmla="*/ 43 w 52"/>
                  <a:gd name="T73" fmla="*/ 28 h 92"/>
                  <a:gd name="T74" fmla="*/ 25 w 52"/>
                  <a:gd name="T75" fmla="*/ 48 h 92"/>
                  <a:gd name="T76" fmla="*/ 39 w 52"/>
                  <a:gd name="T77" fmla="*/ 48 h 92"/>
                  <a:gd name="T78" fmla="*/ 43 w 52"/>
                  <a:gd name="T79" fmla="*/ 53 h 92"/>
                  <a:gd name="T80" fmla="*/ 43 w 52"/>
                  <a:gd name="T81" fmla="*/ 64 h 92"/>
                  <a:gd name="T82" fmla="*/ 29 w 52"/>
                  <a:gd name="T83" fmla="*/ 64 h 92"/>
                  <a:gd name="T84" fmla="*/ 25 w 52"/>
                  <a:gd name="T85" fmla="*/ 48 h 92"/>
                  <a:gd name="T86" fmla="*/ 43 w 52"/>
                  <a:gd name="T87" fmla="*/ 10 h 92"/>
                  <a:gd name="T88" fmla="*/ 43 w 52"/>
                  <a:gd name="T89" fmla="*/ 22 h 92"/>
                  <a:gd name="T90" fmla="*/ 34 w 52"/>
                  <a:gd name="T91" fmla="*/ 22 h 92"/>
                  <a:gd name="T92" fmla="*/ 33 w 52"/>
                  <a:gd name="T93" fmla="*/ 21 h 92"/>
                  <a:gd name="T94" fmla="*/ 43 w 52"/>
                  <a:gd name="T95" fmla="*/ 10 h 92"/>
                  <a:gd name="T96" fmla="*/ 38 w 52"/>
                  <a:gd name="T97" fmla="*/ 7 h 92"/>
                  <a:gd name="T98" fmla="*/ 28 w 52"/>
                  <a:gd name="T99" fmla="*/ 18 h 92"/>
                  <a:gd name="T100" fmla="*/ 27 w 52"/>
                  <a:gd name="T101" fmla="*/ 18 h 92"/>
                  <a:gd name="T102" fmla="*/ 21 w 52"/>
                  <a:gd name="T103" fmla="*/ 22 h 92"/>
                  <a:gd name="T104" fmla="*/ 14 w 52"/>
                  <a:gd name="T105" fmla="*/ 22 h 92"/>
                  <a:gd name="T106" fmla="*/ 38 w 52"/>
                  <a:gd name="T107" fmla="*/ 7 h 92"/>
                  <a:gd name="T108" fmla="*/ 15 w 52"/>
                  <a:gd name="T109" fmla="*/ 71 h 92"/>
                  <a:gd name="T110" fmla="*/ 16 w 52"/>
                  <a:gd name="T111" fmla="*/ 69 h 92"/>
                  <a:gd name="T112" fmla="*/ 25 w 52"/>
                  <a:gd name="T113" fmla="*/ 69 h 92"/>
                  <a:gd name="T114" fmla="*/ 38 w 52"/>
                  <a:gd name="T115" fmla="*/ 85 h 92"/>
                  <a:gd name="T116" fmla="*/ 15 w 52"/>
                  <a:gd name="T117" fmla="*/ 71 h 92"/>
                  <a:gd name="T118" fmla="*/ 32 w 52"/>
                  <a:gd name="T119" fmla="*/ 69 h 92"/>
                  <a:gd name="T120" fmla="*/ 43 w 52"/>
                  <a:gd name="T121" fmla="*/ 69 h 92"/>
                  <a:gd name="T122" fmla="*/ 43 w 52"/>
                  <a:gd name="T123" fmla="*/ 82 h 92"/>
                  <a:gd name="T124" fmla="*/ 32 w 52"/>
                  <a:gd name="T125" fmla="*/ 6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92">
                    <a:moveTo>
                      <a:pt x="52" y="46"/>
                    </a:moveTo>
                    <a:cubicBezTo>
                      <a:pt x="52" y="44"/>
                      <a:pt x="51" y="42"/>
                      <a:pt x="49" y="4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52"/>
                      <a:pt x="2" y="58"/>
                      <a:pt x="4" y="63"/>
                    </a:cubicBezTo>
                    <a:cubicBezTo>
                      <a:pt x="3" y="64"/>
                      <a:pt x="2" y="66"/>
                      <a:pt x="2" y="68"/>
                    </a:cubicBezTo>
                    <a:cubicBezTo>
                      <a:pt x="2" y="71"/>
                      <a:pt x="5" y="74"/>
                      <a:pt x="9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9" y="85"/>
                      <a:pt x="32" y="92"/>
                      <a:pt x="46" y="92"/>
                    </a:cubicBezTo>
                    <a:cubicBezTo>
                      <a:pt x="49" y="92"/>
                      <a:pt x="49" y="92"/>
                      <a:pt x="49" y="92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1" y="50"/>
                      <a:pt x="52" y="48"/>
                      <a:pt x="52" y="46"/>
                    </a:cubicBezTo>
                    <a:close/>
                    <a:moveTo>
                      <a:pt x="15" y="64"/>
                    </a:moveTo>
                    <a:cubicBezTo>
                      <a:pt x="14" y="62"/>
                      <a:pt x="12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7" y="57"/>
                      <a:pt x="7" y="53"/>
                      <a:pt x="6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54"/>
                      <a:pt x="21" y="59"/>
                      <a:pt x="22" y="64"/>
                    </a:cubicBezTo>
                    <a:lnTo>
                      <a:pt x="15" y="64"/>
                    </a:lnTo>
                    <a:close/>
                    <a:moveTo>
                      <a:pt x="21" y="28"/>
                    </a:moveTo>
                    <a:cubicBezTo>
                      <a:pt x="21" y="28"/>
                      <a:pt x="22" y="29"/>
                      <a:pt x="22" y="29"/>
                    </a:cubicBezTo>
                    <a:cubicBezTo>
                      <a:pt x="21" y="34"/>
                      <a:pt x="20" y="38"/>
                      <a:pt x="19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37"/>
                      <a:pt x="8" y="32"/>
                      <a:pt x="11" y="28"/>
                    </a:cubicBezTo>
                    <a:lnTo>
                      <a:pt x="21" y="28"/>
                    </a:lnTo>
                    <a:close/>
                    <a:moveTo>
                      <a:pt x="43" y="28"/>
                    </a:move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40"/>
                      <a:pt x="40" y="41"/>
                      <a:pt x="39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39"/>
                      <a:pt x="26" y="35"/>
                      <a:pt x="27" y="32"/>
                    </a:cubicBezTo>
                    <a:cubicBezTo>
                      <a:pt x="30" y="32"/>
                      <a:pt x="32" y="30"/>
                      <a:pt x="33" y="28"/>
                    </a:cubicBezTo>
                    <a:lnTo>
                      <a:pt x="43" y="28"/>
                    </a:lnTo>
                    <a:close/>
                    <a:moveTo>
                      <a:pt x="25" y="48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50"/>
                      <a:pt x="41" y="52"/>
                      <a:pt x="43" y="53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59"/>
                      <a:pt x="25" y="54"/>
                      <a:pt x="25" y="48"/>
                    </a:cubicBezTo>
                    <a:close/>
                    <a:moveTo>
                      <a:pt x="43" y="10"/>
                    </a:moveTo>
                    <a:cubicBezTo>
                      <a:pt x="43" y="22"/>
                      <a:pt x="43" y="22"/>
                      <a:pt x="4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2"/>
                      <a:pt x="33" y="21"/>
                      <a:pt x="33" y="21"/>
                    </a:cubicBezTo>
                    <a:cubicBezTo>
                      <a:pt x="36" y="17"/>
                      <a:pt x="39" y="13"/>
                      <a:pt x="43" y="10"/>
                    </a:cubicBezTo>
                    <a:close/>
                    <a:moveTo>
                      <a:pt x="38" y="7"/>
                    </a:moveTo>
                    <a:cubicBezTo>
                      <a:pt x="34" y="10"/>
                      <a:pt x="31" y="14"/>
                      <a:pt x="28" y="18"/>
                    </a:cubicBezTo>
                    <a:cubicBezTo>
                      <a:pt x="28" y="18"/>
                      <a:pt x="27" y="18"/>
                      <a:pt x="27" y="18"/>
                    </a:cubicBezTo>
                    <a:cubicBezTo>
                      <a:pt x="24" y="18"/>
                      <a:pt x="22" y="20"/>
                      <a:pt x="21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20" y="15"/>
                      <a:pt x="28" y="9"/>
                      <a:pt x="38" y="7"/>
                    </a:cubicBezTo>
                    <a:close/>
                    <a:moveTo>
                      <a:pt x="15" y="71"/>
                    </a:moveTo>
                    <a:cubicBezTo>
                      <a:pt x="15" y="71"/>
                      <a:pt x="16" y="70"/>
                      <a:pt x="16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5"/>
                      <a:pt x="33" y="81"/>
                      <a:pt x="38" y="85"/>
                    </a:cubicBezTo>
                    <a:cubicBezTo>
                      <a:pt x="29" y="83"/>
                      <a:pt x="21" y="78"/>
                      <a:pt x="15" y="71"/>
                    </a:cubicBezTo>
                    <a:close/>
                    <a:moveTo>
                      <a:pt x="32" y="69"/>
                    </a:move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39" y="79"/>
                      <a:pt x="35" y="74"/>
                      <a:pt x="3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95" name="Freeform 20"/>
              <p:cNvSpPr>
                <a:spLocks/>
              </p:cNvSpPr>
              <p:nvPr/>
            </p:nvSpPr>
            <p:spPr bwMode="auto">
              <a:xfrm>
                <a:off x="9756041" y="2996827"/>
                <a:ext cx="184150" cy="330200"/>
              </a:xfrm>
              <a:custGeom>
                <a:avLst/>
                <a:gdLst>
                  <a:gd name="T0" fmla="*/ 12 w 49"/>
                  <a:gd name="T1" fmla="*/ 13 h 88"/>
                  <a:gd name="T2" fmla="*/ 44 w 49"/>
                  <a:gd name="T3" fmla="*/ 55 h 88"/>
                  <a:gd name="T4" fmla="*/ 37 w 49"/>
                  <a:gd name="T5" fmla="*/ 79 h 88"/>
                  <a:gd name="T6" fmla="*/ 37 w 49"/>
                  <a:gd name="T7" fmla="*/ 88 h 88"/>
                  <a:gd name="T8" fmla="*/ 49 w 49"/>
                  <a:gd name="T9" fmla="*/ 55 h 88"/>
                  <a:gd name="T10" fmla="*/ 11 w 49"/>
                  <a:gd name="T11" fmla="*/ 7 h 88"/>
                  <a:gd name="T12" fmla="*/ 19 w 49"/>
                  <a:gd name="T13" fmla="*/ 1 h 88"/>
                  <a:gd name="T14" fmla="*/ 11 w 49"/>
                  <a:gd name="T15" fmla="*/ 0 h 88"/>
                  <a:gd name="T16" fmla="*/ 0 w 49"/>
                  <a:gd name="T17" fmla="*/ 9 h 88"/>
                  <a:gd name="T18" fmla="*/ 9 w 49"/>
                  <a:gd name="T19" fmla="*/ 19 h 88"/>
                  <a:gd name="T20" fmla="*/ 17 w 49"/>
                  <a:gd name="T21" fmla="*/ 20 h 88"/>
                  <a:gd name="T22" fmla="*/ 12 w 49"/>
                  <a:gd name="T23" fmla="*/ 1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88">
                    <a:moveTo>
                      <a:pt x="12" y="13"/>
                    </a:moveTo>
                    <a:cubicBezTo>
                      <a:pt x="30" y="18"/>
                      <a:pt x="44" y="35"/>
                      <a:pt x="44" y="55"/>
                    </a:cubicBezTo>
                    <a:cubicBezTo>
                      <a:pt x="44" y="64"/>
                      <a:pt x="41" y="72"/>
                      <a:pt x="37" y="79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45" y="79"/>
                      <a:pt x="49" y="68"/>
                      <a:pt x="49" y="55"/>
                    </a:cubicBezTo>
                    <a:cubicBezTo>
                      <a:pt x="49" y="32"/>
                      <a:pt x="33" y="12"/>
                      <a:pt x="11" y="7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7" y="20"/>
                      <a:pt x="17" y="20"/>
                      <a:pt x="17" y="20"/>
                    </a:cubicBezTo>
                    <a:lnTo>
                      <a:pt x="1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190" name="TextBox 189"/>
            <p:cNvSpPr txBox="1"/>
            <p:nvPr/>
          </p:nvSpPr>
          <p:spPr>
            <a:xfrm>
              <a:off x="1344829" y="299919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1" name="直接箭头连接符 190"/>
            <p:cNvCxnSpPr/>
            <p:nvPr/>
          </p:nvCxnSpPr>
          <p:spPr>
            <a:xfrm flipV="1">
              <a:off x="1332544" y="3010994"/>
              <a:ext cx="0" cy="345728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19872</TotalTime>
  <Words>212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977</cp:revision>
  <dcterms:created xsi:type="dcterms:W3CDTF">2009-02-11T05:37:22Z</dcterms:created>
  <dcterms:modified xsi:type="dcterms:W3CDTF">2014-01-09T08:48:06Z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