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827584" y="1484784"/>
            <a:ext cx="7554029" cy="4532230"/>
            <a:chOff x="1215050" y="629895"/>
            <a:chExt cx="6713901" cy="4028174"/>
          </a:xfrm>
        </p:grpSpPr>
        <p:grpSp>
          <p:nvGrpSpPr>
            <p:cNvPr id="69" name="组合 68"/>
            <p:cNvGrpSpPr/>
            <p:nvPr/>
          </p:nvGrpSpPr>
          <p:grpSpPr>
            <a:xfrm>
              <a:off x="1215050" y="629895"/>
              <a:ext cx="6713901" cy="3698338"/>
              <a:chOff x="1239277" y="629895"/>
              <a:chExt cx="6713901" cy="3698338"/>
            </a:xfrm>
          </p:grpSpPr>
          <p:sp>
            <p:nvSpPr>
              <p:cNvPr id="72" name="矩形 1"/>
              <p:cNvSpPr>
                <a:spLocks noChangeArrowheads="1"/>
              </p:cNvSpPr>
              <p:nvPr/>
            </p:nvSpPr>
            <p:spPr bwMode="auto">
              <a:xfrm>
                <a:off x="4940377" y="629895"/>
                <a:ext cx="1473063" cy="7029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第一</a:t>
                </a:r>
                <a:r>
                  <a:rPr lang="en-US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模板网，</a:t>
                </a:r>
                <a:r>
                  <a:rPr lang="zh-CN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素材免费下载网站</a:t>
                </a:r>
                <a:r>
                  <a:rPr lang="zh-CN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  <p:sp>
            <p:nvSpPr>
              <p:cNvPr id="73" name="矩形 1"/>
              <p:cNvSpPr>
                <a:spLocks noChangeArrowheads="1"/>
              </p:cNvSpPr>
              <p:nvPr/>
            </p:nvSpPr>
            <p:spPr bwMode="auto">
              <a:xfrm>
                <a:off x="6480115" y="2129268"/>
                <a:ext cx="1473063" cy="7029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第一</a:t>
                </a:r>
                <a:r>
                  <a:rPr lang="en-US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模板网，</a:t>
                </a:r>
                <a:r>
                  <a:rPr lang="zh-CN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素材免费下载网站</a:t>
                </a:r>
                <a:r>
                  <a:rPr lang="zh-CN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  <p:sp>
            <p:nvSpPr>
              <p:cNvPr id="74" name="矩形 1"/>
              <p:cNvSpPr>
                <a:spLocks noChangeArrowheads="1"/>
              </p:cNvSpPr>
              <p:nvPr/>
            </p:nvSpPr>
            <p:spPr bwMode="auto">
              <a:xfrm>
                <a:off x="1239277" y="2129268"/>
                <a:ext cx="1473063" cy="7283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kern="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第一</a:t>
                </a:r>
                <a:r>
                  <a:rPr lang="en-US" altLang="zh-CN" sz="1050" kern="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模板网，</a:t>
                </a:r>
                <a:r>
                  <a:rPr kumimoji="0" lang="zh-CN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kumimoji="0" lang="en-US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素材免费下载网站</a:t>
                </a:r>
                <a:r>
                  <a:rPr kumimoji="0" lang="zh-CN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  <p:sp>
            <p:nvSpPr>
              <p:cNvPr id="75" name="矩形 1"/>
              <p:cNvSpPr>
                <a:spLocks noChangeArrowheads="1"/>
              </p:cNvSpPr>
              <p:nvPr/>
            </p:nvSpPr>
            <p:spPr bwMode="auto">
              <a:xfrm>
                <a:off x="2719968" y="3625274"/>
                <a:ext cx="1473063" cy="7029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第一</a:t>
                </a:r>
                <a:r>
                  <a:rPr lang="en-US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模板网，</a:t>
                </a:r>
                <a:r>
                  <a:rPr lang="zh-CN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是中国第一家精品</a:t>
                </a:r>
                <a:r>
                  <a:rPr lang="en-US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素材免费下载网站</a:t>
                </a:r>
                <a:r>
                  <a:rPr lang="zh-CN" altLang="zh-CN" sz="105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 rot="18900000">
                <a:off x="3151313" y="1117634"/>
                <a:ext cx="2862597" cy="2842723"/>
                <a:chOff x="2882508" y="1240683"/>
                <a:chExt cx="3245014" cy="3222484"/>
              </a:xfrm>
            </p:grpSpPr>
            <p:cxnSp>
              <p:nvCxnSpPr>
                <p:cNvPr id="77" name="肘形连接符 76"/>
                <p:cNvCxnSpPr>
                  <a:stCxn id="114" idx="0"/>
                  <a:endCxn id="102" idx="2"/>
                </p:cNvCxnSpPr>
                <p:nvPr/>
              </p:nvCxnSpPr>
              <p:spPr>
                <a:xfrm rot="5400000" flipH="1" flipV="1">
                  <a:off x="4541317" y="1621480"/>
                  <a:ext cx="681500" cy="751508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EAC300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cxnSp>
              <p:nvCxnSpPr>
                <p:cNvPr id="78" name="肘形连接符 77"/>
                <p:cNvCxnSpPr>
                  <a:stCxn id="114" idx="6"/>
                  <a:endCxn id="96" idx="0"/>
                </p:cNvCxnSpPr>
                <p:nvPr/>
              </p:nvCxnSpPr>
              <p:spPr>
                <a:xfrm>
                  <a:off x="5031628" y="2863301"/>
                  <a:ext cx="680093" cy="749215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A50156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cxnSp>
              <p:nvCxnSpPr>
                <p:cNvPr id="79" name="肘形连接符 78"/>
                <p:cNvCxnSpPr>
                  <a:stCxn id="114" idx="4"/>
                  <a:endCxn id="90" idx="6"/>
                </p:cNvCxnSpPr>
                <p:nvPr/>
              </p:nvCxnSpPr>
              <p:spPr>
                <a:xfrm rot="5400000">
                  <a:off x="3780836" y="3321889"/>
                  <a:ext cx="658748" cy="792204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0070C0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cxnSp>
              <p:nvCxnSpPr>
                <p:cNvPr id="80" name="肘形连接符 79"/>
                <p:cNvCxnSpPr>
                  <a:stCxn id="108" idx="4"/>
                  <a:endCxn id="114" idx="2"/>
                </p:cNvCxnSpPr>
                <p:nvPr/>
              </p:nvCxnSpPr>
              <p:spPr>
                <a:xfrm rot="16200000" flipH="1">
                  <a:off x="3262281" y="2144586"/>
                  <a:ext cx="762443" cy="674985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01A2B3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grpSp>
              <p:nvGrpSpPr>
                <p:cNvPr id="81" name="组合 80"/>
                <p:cNvGrpSpPr/>
                <p:nvPr/>
              </p:nvGrpSpPr>
              <p:grpSpPr>
                <a:xfrm>
                  <a:off x="3962651" y="2293926"/>
                  <a:ext cx="1068977" cy="1094691"/>
                  <a:chOff x="3971752" y="1434884"/>
                  <a:chExt cx="1068978" cy="1094692"/>
                </a:xfrm>
                <a:effectLst/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971752" y="1478941"/>
                    <a:ext cx="1068978" cy="1050635"/>
                    <a:chOff x="1326171" y="1039811"/>
                    <a:chExt cx="1381137" cy="1357436"/>
                  </a:xfrm>
                </p:grpSpPr>
                <p:grpSp>
                  <p:nvGrpSpPr>
                    <p:cNvPr id="112" name="组合 111"/>
                    <p:cNvGrpSpPr/>
                    <p:nvPr/>
                  </p:nvGrpSpPr>
                  <p:grpSpPr>
                    <a:xfrm>
                      <a:off x="1349872" y="1039811"/>
                      <a:ext cx="1357436" cy="1357436"/>
                      <a:chOff x="1635125" y="1003300"/>
                      <a:chExt cx="1397000" cy="1397000"/>
                    </a:xfrm>
                  </p:grpSpPr>
                  <p:sp>
                    <p:nvSpPr>
                      <p:cNvPr id="114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B30000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1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115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84575" y="1003300"/>
                        <a:ext cx="1260000" cy="120600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FD3A3C">
                              <a:alpha val="50000"/>
                            </a:srgbClr>
                          </a:gs>
                          <a:gs pos="100000">
                            <a:srgbClr val="B30000">
                              <a:alpha val="0"/>
                            </a:srgbClr>
                          </a:gs>
                          <a:gs pos="0">
                            <a:srgbClr val="FD3A3C">
                              <a:alpha val="85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1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113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1326171" y="1039811"/>
                      <a:ext cx="1162800" cy="1033200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1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111" name="TextBox 110"/>
                  <p:cNvSpPr txBox="1"/>
                  <p:nvPr/>
                </p:nvSpPr>
                <p:spPr>
                  <a:xfrm rot="2700000">
                    <a:off x="4019632" y="1641480"/>
                    <a:ext cx="977958" cy="56476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CN" altLang="en-US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张海山锐线体简" pitchFamily="2" charset="-122"/>
                        <a:ea typeface="张海山锐线体简" pitchFamily="2" charset="-122"/>
                      </a:rPr>
                      <a:t>目录</a:t>
                    </a:r>
                  </a:p>
                </p:txBody>
              </p:sp>
            </p:grpSp>
            <p:grpSp>
              <p:nvGrpSpPr>
                <p:cNvPr id="82" name="组合 81"/>
                <p:cNvGrpSpPr/>
                <p:nvPr/>
              </p:nvGrpSpPr>
              <p:grpSpPr>
                <a:xfrm>
                  <a:off x="2907428" y="1269259"/>
                  <a:ext cx="797146" cy="831600"/>
                  <a:chOff x="6525559" y="1839420"/>
                  <a:chExt cx="454849" cy="454849"/>
                </a:xfrm>
                <a:effectLst/>
              </p:grpSpPr>
              <p:grpSp>
                <p:nvGrpSpPr>
                  <p:cNvPr id="104" name="组合 103"/>
                  <p:cNvGrpSpPr/>
                  <p:nvPr/>
                </p:nvGrpSpPr>
                <p:grpSpPr>
                  <a:xfrm>
                    <a:off x="6525559" y="1839420"/>
                    <a:ext cx="454849" cy="454849"/>
                    <a:chOff x="1423914" y="3875038"/>
                    <a:chExt cx="587672" cy="587672"/>
                  </a:xfrm>
                </p:grpSpPr>
                <p:grpSp>
                  <p:nvGrpSpPr>
                    <p:cNvPr id="106" name="组合 105"/>
                    <p:cNvGrpSpPr/>
                    <p:nvPr/>
                  </p:nvGrpSpPr>
                  <p:grpSpPr>
                    <a:xfrm>
                      <a:off x="1423914" y="3875038"/>
                      <a:ext cx="587672" cy="587672"/>
                      <a:chOff x="1635125" y="1003300"/>
                      <a:chExt cx="1397000" cy="1397000"/>
                    </a:xfrm>
                  </p:grpSpPr>
                  <p:sp>
                    <p:nvSpPr>
                      <p:cNvPr id="108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00B3B2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109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59623" y="1003300"/>
                        <a:ext cx="1260000" cy="120600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3CFFFD">
                              <a:alpha val="49804"/>
                            </a:srgbClr>
                          </a:gs>
                          <a:gs pos="100000">
                            <a:srgbClr val="00B3B2"/>
                          </a:gs>
                          <a:gs pos="0">
                            <a:srgbClr val="3CFFFD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107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1423914" y="3875038"/>
                      <a:ext cx="502662" cy="446637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105" name="TextBox 104"/>
                  <p:cNvSpPr txBox="1"/>
                  <p:nvPr/>
                </p:nvSpPr>
                <p:spPr>
                  <a:xfrm rot="2700000">
                    <a:off x="6569583" y="1905697"/>
                    <a:ext cx="322037" cy="3384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innerShdw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D</a:t>
                    </a:r>
                    <a:endParaRPr kumimoji="0" lang="zh-CN" altLang="en-US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innerShdw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  <p:grpSp>
              <p:nvGrpSpPr>
                <p:cNvPr id="83" name="组合 82"/>
                <p:cNvGrpSpPr/>
                <p:nvPr/>
              </p:nvGrpSpPr>
              <p:grpSpPr>
                <a:xfrm>
                  <a:off x="5257820" y="1240683"/>
                  <a:ext cx="831600" cy="831600"/>
                  <a:chOff x="3145781" y="2579494"/>
                  <a:chExt cx="831182" cy="831182"/>
                </a:xfrm>
                <a:effectLst/>
              </p:grpSpPr>
              <p:grpSp>
                <p:nvGrpSpPr>
                  <p:cNvPr id="98" name="组合 97"/>
                  <p:cNvGrpSpPr/>
                  <p:nvPr/>
                </p:nvGrpSpPr>
                <p:grpSpPr>
                  <a:xfrm>
                    <a:off x="3145781" y="2579494"/>
                    <a:ext cx="831182" cy="831182"/>
                    <a:chOff x="259004" y="2461742"/>
                    <a:chExt cx="1073900" cy="1073900"/>
                  </a:xfrm>
                </p:grpSpPr>
                <p:grpSp>
                  <p:nvGrpSpPr>
                    <p:cNvPr id="100" name="组合 99"/>
                    <p:cNvGrpSpPr/>
                    <p:nvPr/>
                  </p:nvGrpSpPr>
                  <p:grpSpPr>
                    <a:xfrm>
                      <a:off x="259004" y="2461742"/>
                      <a:ext cx="1073900" cy="1073900"/>
                      <a:chOff x="1635125" y="1003300"/>
                      <a:chExt cx="1397000" cy="1397000"/>
                    </a:xfrm>
                  </p:grpSpPr>
                  <p:sp>
                    <p:nvSpPr>
                      <p:cNvPr id="102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BEA100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103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79545" y="1015340"/>
                        <a:ext cx="1260000" cy="120600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FFE241">
                              <a:alpha val="49804"/>
                            </a:srgbClr>
                          </a:gs>
                          <a:gs pos="100000">
                            <a:srgbClr val="BEA100"/>
                          </a:gs>
                          <a:gs pos="0">
                            <a:srgbClr val="FFE241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101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259004" y="2461742"/>
                      <a:ext cx="918977" cy="816552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99" name="TextBox 98"/>
                  <p:cNvSpPr txBox="1"/>
                  <p:nvPr/>
                </p:nvSpPr>
                <p:spPr>
                  <a:xfrm rot="2700000">
                    <a:off x="3253290" y="2719358"/>
                    <a:ext cx="579743" cy="59281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A</a:t>
                    </a:r>
                    <a:endParaRPr kumimoji="0" lang="zh-CN" altLang="en-US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  <p:grpSp>
              <p:nvGrpSpPr>
                <p:cNvPr id="84" name="组合 83"/>
                <p:cNvGrpSpPr/>
                <p:nvPr/>
              </p:nvGrpSpPr>
              <p:grpSpPr>
                <a:xfrm>
                  <a:off x="5295922" y="3612516"/>
                  <a:ext cx="831600" cy="831600"/>
                  <a:chOff x="5391737" y="2262141"/>
                  <a:chExt cx="652491" cy="652491"/>
                </a:xfrm>
                <a:effectLst/>
              </p:grpSpPr>
              <p:grpSp>
                <p:nvGrpSpPr>
                  <p:cNvPr id="92" name="组合 91"/>
                  <p:cNvGrpSpPr/>
                  <p:nvPr/>
                </p:nvGrpSpPr>
                <p:grpSpPr>
                  <a:xfrm>
                    <a:off x="5391737" y="2262141"/>
                    <a:ext cx="652491" cy="652491"/>
                    <a:chOff x="3160815" y="2051718"/>
                    <a:chExt cx="843029" cy="843029"/>
                  </a:xfrm>
                </p:grpSpPr>
                <p:grpSp>
                  <p:nvGrpSpPr>
                    <p:cNvPr id="94" name="组合 93"/>
                    <p:cNvGrpSpPr/>
                    <p:nvPr/>
                  </p:nvGrpSpPr>
                  <p:grpSpPr>
                    <a:xfrm>
                      <a:off x="3160815" y="2051718"/>
                      <a:ext cx="843029" cy="843029"/>
                      <a:chOff x="1635125" y="1003300"/>
                      <a:chExt cx="1397000" cy="1397000"/>
                    </a:xfrm>
                  </p:grpSpPr>
                  <p:sp>
                    <p:nvSpPr>
                      <p:cNvPr id="96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D200AD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7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72952" y="1003300"/>
                        <a:ext cx="1260000" cy="1205999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FF42DE">
                              <a:alpha val="49804"/>
                            </a:srgbClr>
                          </a:gs>
                          <a:gs pos="100000">
                            <a:srgbClr val="D200AD">
                              <a:alpha val="0"/>
                            </a:srgbClr>
                          </a:gs>
                          <a:gs pos="0">
                            <a:srgbClr val="FF42DE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95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3160815" y="2051718"/>
                      <a:ext cx="721612" cy="641185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93" name="TextBox 92"/>
                  <p:cNvSpPr txBox="1"/>
                  <p:nvPr/>
                </p:nvSpPr>
                <p:spPr>
                  <a:xfrm rot="2700000">
                    <a:off x="5477489" y="2404864"/>
                    <a:ext cx="460811" cy="46537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B</a:t>
                    </a:r>
                    <a:endParaRPr kumimoji="0" lang="zh-CN" altLang="en-US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  <p:grpSp>
              <p:nvGrpSpPr>
                <p:cNvPr id="85" name="组合 84"/>
                <p:cNvGrpSpPr/>
                <p:nvPr/>
              </p:nvGrpSpPr>
              <p:grpSpPr>
                <a:xfrm>
                  <a:off x="2882508" y="3631567"/>
                  <a:ext cx="831600" cy="831600"/>
                  <a:chOff x="4927751" y="3280541"/>
                  <a:chExt cx="598456" cy="592928"/>
                </a:xfrm>
                <a:effectLst/>
              </p:grpSpPr>
              <p:grpSp>
                <p:nvGrpSpPr>
                  <p:cNvPr id="86" name="组合 85"/>
                  <p:cNvGrpSpPr/>
                  <p:nvPr/>
                </p:nvGrpSpPr>
                <p:grpSpPr>
                  <a:xfrm>
                    <a:off x="4927751" y="3280541"/>
                    <a:ext cx="598456" cy="592928"/>
                    <a:chOff x="2561336" y="3367506"/>
                    <a:chExt cx="773215" cy="766072"/>
                  </a:xfrm>
                </p:grpSpPr>
                <p:grpSp>
                  <p:nvGrpSpPr>
                    <p:cNvPr id="88" name="组合 87"/>
                    <p:cNvGrpSpPr/>
                    <p:nvPr/>
                  </p:nvGrpSpPr>
                  <p:grpSpPr>
                    <a:xfrm>
                      <a:off x="2568479" y="3367506"/>
                      <a:ext cx="766072" cy="766072"/>
                      <a:chOff x="1635125" y="1003300"/>
                      <a:chExt cx="1397000" cy="1397000"/>
                    </a:xfrm>
                  </p:grpSpPr>
                  <p:sp>
                    <p:nvSpPr>
                      <p:cNvPr id="90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005CB5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  <p:sp>
                    <p:nvSpPr>
                      <p:cNvPr id="91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90600" y="1003300"/>
                        <a:ext cx="1259999" cy="1205999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4298FF">
                              <a:alpha val="49804"/>
                            </a:srgbClr>
                          </a:gs>
                          <a:gs pos="100000">
                            <a:srgbClr val="005CB5"/>
                          </a:gs>
                          <a:gs pos="0">
                            <a:srgbClr val="4298FF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89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2561336" y="3367506"/>
                      <a:ext cx="656852" cy="583643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87" name="TextBox 86"/>
                  <p:cNvSpPr txBox="1"/>
                  <p:nvPr/>
                </p:nvSpPr>
                <p:spPr>
                  <a:xfrm rot="2700000">
                    <a:off x="5008678" y="3404611"/>
                    <a:ext cx="381172" cy="4268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C</a:t>
                    </a:r>
                    <a:endParaRPr kumimoji="0" lang="zh-CN" altLang="en-US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</p:grpSp>
        </p:grpSp>
        <p:sp>
          <p:nvSpPr>
            <p:cNvPr id="70" name="椭圆 69"/>
            <p:cNvSpPr>
              <a:spLocks noChangeAspect="1"/>
            </p:cNvSpPr>
            <p:nvPr/>
          </p:nvSpPr>
          <p:spPr>
            <a:xfrm>
              <a:off x="3074682" y="4496069"/>
              <a:ext cx="3984394" cy="162000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10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71" name="椭圆 70"/>
            <p:cNvSpPr>
              <a:spLocks noChangeAspect="1"/>
            </p:cNvSpPr>
            <p:nvPr/>
          </p:nvSpPr>
          <p:spPr>
            <a:xfrm>
              <a:off x="2537919" y="4496069"/>
              <a:ext cx="3984394" cy="162000"/>
            </a:xfrm>
            <a:prstGeom prst="ellipse">
              <a:avLst/>
            </a:prstGeom>
            <a:gradFill flip="none" rotWithShape="1">
              <a:gsLst>
                <a:gs pos="36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19871</TotalTime>
  <Words>224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975</cp:revision>
  <dcterms:created xsi:type="dcterms:W3CDTF">2009-02-11T05:37:22Z</dcterms:created>
  <dcterms:modified xsi:type="dcterms:W3CDTF">2014-01-09T08:34:41Z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