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49346" y="1102918"/>
            <a:ext cx="8462519" cy="4630338"/>
            <a:chOff x="553010" y="1084662"/>
            <a:chExt cx="10391748" cy="5714911"/>
          </a:xfrm>
        </p:grpSpPr>
        <p:sp>
          <p:nvSpPr>
            <p:cNvPr id="31" name="任意多边形 30"/>
            <p:cNvSpPr/>
            <p:nvPr/>
          </p:nvSpPr>
          <p:spPr>
            <a:xfrm rot="1723431">
              <a:off x="3451293" y="3280824"/>
              <a:ext cx="2581016" cy="1902040"/>
            </a:xfrm>
            <a:custGeom>
              <a:avLst/>
              <a:gdLst/>
              <a:ahLst/>
              <a:cxnLst/>
              <a:rect l="l" t="t" r="r" b="b"/>
              <a:pathLst>
                <a:path w="2351321" h="1732770">
                  <a:moveTo>
                    <a:pt x="1516639" y="0"/>
                  </a:moveTo>
                  <a:lnTo>
                    <a:pt x="2302371" y="743002"/>
                  </a:lnTo>
                  <a:cubicBezTo>
                    <a:pt x="2370314" y="1065730"/>
                    <a:pt x="2367934" y="1403106"/>
                    <a:pt x="2292691" y="1732770"/>
                  </a:cubicBezTo>
                  <a:lnTo>
                    <a:pt x="0" y="120947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2385060" tIns="1267461" rIns="133604" bIns="1612899" numCol="1" spcCol="1270" anchor="ctr" anchorCtr="0">
              <a:noAutofit/>
            </a:bodyPr>
            <a:lstStyle/>
            <a:p>
              <a:pPr marL="0" marR="0" lvl="0" indent="0" algn="ctr" defTabSz="1689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 rot="1723431">
              <a:off x="821817" y="1355444"/>
              <a:ext cx="5162757" cy="5162757"/>
            </a:xfrm>
            <a:custGeom>
              <a:avLst/>
              <a:gdLst>
                <a:gd name="connsiteX0" fmla="*/ 3370965 w 3413760"/>
                <a:gd name="connsiteY0" fmla="*/ 2086696 h 3413760"/>
                <a:gd name="connsiteX1" fmla="*/ 2447467 w 3413760"/>
                <a:gd name="connsiteY1" fmla="*/ 3244726 h 3413760"/>
                <a:gd name="connsiteX2" fmla="*/ 1706880 w 3413760"/>
                <a:gd name="connsiteY2" fmla="*/ 1706880 h 3413760"/>
                <a:gd name="connsiteX3" fmla="*/ 3370965 w 3413760"/>
                <a:gd name="connsiteY3" fmla="*/ 2086696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3413760">
                  <a:moveTo>
                    <a:pt x="3370965" y="2086696"/>
                  </a:moveTo>
                  <a:cubicBezTo>
                    <a:pt x="3255378" y="2593118"/>
                    <a:pt x="2915472" y="3019346"/>
                    <a:pt x="2447467" y="3244726"/>
                  </a:cubicBezTo>
                  <a:lnTo>
                    <a:pt x="1706880" y="1706880"/>
                  </a:lnTo>
                  <a:lnTo>
                    <a:pt x="3370965" y="208669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2244090" tIns="2081530" rIns="374650" bIns="781050" numCol="1" spcCol="1270" anchor="ctr" anchorCtr="0">
              <a:noAutofit/>
            </a:bodyPr>
            <a:lstStyle/>
            <a:p>
              <a:pPr marL="0" marR="0" lvl="0" indent="0" algn="ctr" defTabSz="17335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9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1723431">
              <a:off x="821817" y="1355444"/>
              <a:ext cx="5162757" cy="5162757"/>
            </a:xfrm>
            <a:custGeom>
              <a:avLst/>
              <a:gdLst>
                <a:gd name="connsiteX0" fmla="*/ 2447430 w 3413760"/>
                <a:gd name="connsiteY0" fmla="*/ 3244744 h 3413760"/>
                <a:gd name="connsiteX1" fmla="*/ 966292 w 3413760"/>
                <a:gd name="connsiteY1" fmla="*/ 3244726 h 3413760"/>
                <a:gd name="connsiteX2" fmla="*/ 1706880 w 3413760"/>
                <a:gd name="connsiteY2" fmla="*/ 1706880 h 3413760"/>
                <a:gd name="connsiteX3" fmla="*/ 2447430 w 3413760"/>
                <a:gd name="connsiteY3" fmla="*/ 3244744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3413760">
                  <a:moveTo>
                    <a:pt x="2447430" y="3244744"/>
                  </a:moveTo>
                  <a:cubicBezTo>
                    <a:pt x="1979433" y="3470105"/>
                    <a:pt x="1434283" y="3470099"/>
                    <a:pt x="966292" y="3244726"/>
                  </a:cubicBezTo>
                  <a:lnTo>
                    <a:pt x="1706880" y="1706880"/>
                  </a:lnTo>
                  <a:lnTo>
                    <a:pt x="2447430" y="324474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504D">
                    <a:lumMod val="75000"/>
                    <a:shade val="30000"/>
                    <a:satMod val="115000"/>
                  </a:srgbClr>
                </a:gs>
                <a:gs pos="50000">
                  <a:srgbClr val="C0504D">
                    <a:lumMod val="75000"/>
                    <a:shade val="67500"/>
                    <a:satMod val="115000"/>
                  </a:srgbClr>
                </a:gs>
                <a:gs pos="100000">
                  <a:srgbClr val="C0504D">
                    <a:lumMod val="75000"/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1299210" tIns="2731771" rIns="1299210" bIns="130809" numCol="1" spcCol="1270" anchor="ctr" anchorCtr="0">
              <a:noAutofit/>
            </a:bodyPr>
            <a:lstStyle/>
            <a:p>
              <a:pPr marL="0" marR="0" lvl="0" indent="0" algn="ctr" defTabSz="17335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9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723431">
              <a:off x="821817" y="1355444"/>
              <a:ext cx="5162757" cy="5162757"/>
            </a:xfrm>
            <a:custGeom>
              <a:avLst/>
              <a:gdLst>
                <a:gd name="connsiteX0" fmla="*/ 966292 w 3413760"/>
                <a:gd name="connsiteY0" fmla="*/ 3244726 h 3413760"/>
                <a:gd name="connsiteX1" fmla="*/ 42795 w 3413760"/>
                <a:gd name="connsiteY1" fmla="*/ 2086696 h 3413760"/>
                <a:gd name="connsiteX2" fmla="*/ 1706880 w 3413760"/>
                <a:gd name="connsiteY2" fmla="*/ 1706880 h 3413760"/>
                <a:gd name="connsiteX3" fmla="*/ 966292 w 3413760"/>
                <a:gd name="connsiteY3" fmla="*/ 3244726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3413760">
                  <a:moveTo>
                    <a:pt x="966292" y="3244726"/>
                  </a:moveTo>
                  <a:cubicBezTo>
                    <a:pt x="498287" y="3019347"/>
                    <a:pt x="158382" y="2593118"/>
                    <a:pt x="42795" y="2086696"/>
                  </a:cubicBezTo>
                  <a:lnTo>
                    <a:pt x="1706880" y="1706880"/>
                  </a:lnTo>
                  <a:lnTo>
                    <a:pt x="966292" y="32447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646">
                    <a:shade val="30000"/>
                    <a:satMod val="115000"/>
                  </a:srgbClr>
                </a:gs>
                <a:gs pos="50000">
                  <a:srgbClr val="F79646">
                    <a:shade val="67500"/>
                    <a:satMod val="115000"/>
                  </a:srgbClr>
                </a:gs>
                <a:gs pos="100000">
                  <a:srgbClr val="F79646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374650" tIns="2081530" rIns="2244090" bIns="781050" numCol="1" spcCol="1270" anchor="ctr" anchorCtr="0">
              <a:noAutofit/>
            </a:bodyPr>
            <a:lstStyle/>
            <a:p>
              <a:pPr marL="0" marR="0" lvl="0" indent="0" algn="ctr" defTabSz="17335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9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 rot="1723431">
              <a:off x="821817" y="1355444"/>
              <a:ext cx="5162757" cy="5162757"/>
            </a:xfrm>
            <a:custGeom>
              <a:avLst/>
              <a:gdLst>
                <a:gd name="connsiteX0" fmla="*/ 42795 w 3413760"/>
                <a:gd name="connsiteY0" fmla="*/ 2086695 h 3413760"/>
                <a:gd name="connsiteX1" fmla="*/ 372387 w 3413760"/>
                <a:gd name="connsiteY1" fmla="*/ 642658 h 3413760"/>
                <a:gd name="connsiteX2" fmla="*/ 1706880 w 3413760"/>
                <a:gd name="connsiteY2" fmla="*/ 1706880 h 3413760"/>
                <a:gd name="connsiteX3" fmla="*/ 42795 w 3413760"/>
                <a:gd name="connsiteY3" fmla="*/ 2086695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3413760">
                  <a:moveTo>
                    <a:pt x="42795" y="2086695"/>
                  </a:moveTo>
                  <a:cubicBezTo>
                    <a:pt x="-72792" y="1580274"/>
                    <a:pt x="48519" y="1048777"/>
                    <a:pt x="372387" y="642658"/>
                  </a:cubicBezTo>
                  <a:lnTo>
                    <a:pt x="1706880" y="1706880"/>
                  </a:lnTo>
                  <a:lnTo>
                    <a:pt x="42795" y="208669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C8F00">
                    <a:shade val="30000"/>
                    <a:satMod val="115000"/>
                  </a:srgbClr>
                </a:gs>
                <a:gs pos="50000">
                  <a:srgbClr val="BC8F00">
                    <a:shade val="67500"/>
                    <a:satMod val="115000"/>
                  </a:srgbClr>
                </a:gs>
                <a:gs pos="100000">
                  <a:srgbClr val="BC8F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124714" tIns="1258571" rIns="2376170" bIns="1604009" numCol="1" spcCol="1270" anchor="ctr" anchorCtr="0">
              <a:noAutofit/>
            </a:bodyPr>
            <a:lstStyle/>
            <a:p>
              <a:pPr marL="0" marR="0" lvl="0" indent="0" algn="ctr" defTabSz="13779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1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1723431">
              <a:off x="821817" y="1355444"/>
              <a:ext cx="5162757" cy="5162757"/>
            </a:xfrm>
            <a:custGeom>
              <a:avLst/>
              <a:gdLst>
                <a:gd name="connsiteX0" fmla="*/ 372387 w 3413760"/>
                <a:gd name="connsiteY0" fmla="*/ 642658 h 3413760"/>
                <a:gd name="connsiteX1" fmla="*/ 1706880 w 3413760"/>
                <a:gd name="connsiteY1" fmla="*/ 0 h 3413760"/>
                <a:gd name="connsiteX2" fmla="*/ 1706880 w 3413760"/>
                <a:gd name="connsiteY2" fmla="*/ 1706880 h 3413760"/>
                <a:gd name="connsiteX3" fmla="*/ 372387 w 3413760"/>
                <a:gd name="connsiteY3" fmla="*/ 642658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13760" h="3413760">
                  <a:moveTo>
                    <a:pt x="372387" y="642658"/>
                  </a:moveTo>
                  <a:cubicBezTo>
                    <a:pt x="696256" y="236539"/>
                    <a:pt x="1187434" y="0"/>
                    <a:pt x="1706880" y="0"/>
                  </a:cubicBezTo>
                  <a:lnTo>
                    <a:pt x="1706880" y="1706880"/>
                  </a:lnTo>
                  <a:lnTo>
                    <a:pt x="372387" y="64265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776478" tIns="361951" rIns="1776222" bIns="2536189" numCol="1" spcCol="1270" anchor="ctr" anchorCtr="0">
              <a:noAutofit/>
            </a:bodyPr>
            <a:lstStyle/>
            <a:p>
              <a:pPr marL="0" marR="0" lvl="0" indent="0" algn="ctr" defTabSz="12890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9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椭圆 12"/>
            <p:cNvSpPr/>
            <p:nvPr/>
          </p:nvSpPr>
          <p:spPr>
            <a:xfrm rot="1723431">
              <a:off x="553010" y="1084662"/>
              <a:ext cx="5716054" cy="5714911"/>
            </a:xfrm>
            <a:custGeom>
              <a:avLst/>
              <a:gdLst>
                <a:gd name="connsiteX0" fmla="*/ 2583064 w 5207360"/>
                <a:gd name="connsiteY0" fmla="*/ 2122919 h 5206319"/>
                <a:gd name="connsiteX1" fmla="*/ 5161332 w 5207360"/>
                <a:gd name="connsiteY1" fmla="*/ 2122919 h 5206319"/>
                <a:gd name="connsiteX2" fmla="*/ 5207360 w 5207360"/>
                <a:gd name="connsiteY2" fmla="*/ 2602639 h 5206319"/>
                <a:gd name="connsiteX3" fmla="*/ 2603680 w 5207360"/>
                <a:gd name="connsiteY3" fmla="*/ 5206319 h 5206319"/>
                <a:gd name="connsiteX4" fmla="*/ 0 w 5207360"/>
                <a:gd name="connsiteY4" fmla="*/ 2602639 h 5206319"/>
                <a:gd name="connsiteX5" fmla="*/ 2583064 w 5207360"/>
                <a:gd name="connsiteY5" fmla="*/ 0 h 5206319"/>
                <a:gd name="connsiteX6" fmla="*/ 2674504 w 5207360"/>
                <a:gd name="connsiteY6" fmla="*/ 2214359 h 5206319"/>
                <a:gd name="connsiteX0" fmla="*/ 2583064 w 5207360"/>
                <a:gd name="connsiteY0" fmla="*/ 2122919 h 5206319"/>
                <a:gd name="connsiteX1" fmla="*/ 5161332 w 5207360"/>
                <a:gd name="connsiteY1" fmla="*/ 2122919 h 5206319"/>
                <a:gd name="connsiteX2" fmla="*/ 5207360 w 5207360"/>
                <a:gd name="connsiteY2" fmla="*/ 2602639 h 5206319"/>
                <a:gd name="connsiteX3" fmla="*/ 2603680 w 5207360"/>
                <a:gd name="connsiteY3" fmla="*/ 5206319 h 5206319"/>
                <a:gd name="connsiteX4" fmla="*/ 0 w 5207360"/>
                <a:gd name="connsiteY4" fmla="*/ 2602639 h 5206319"/>
                <a:gd name="connsiteX5" fmla="*/ 2583064 w 5207360"/>
                <a:gd name="connsiteY5" fmla="*/ 0 h 5206319"/>
                <a:gd name="connsiteX0" fmla="*/ 5161332 w 5207360"/>
                <a:gd name="connsiteY0" fmla="*/ 2122919 h 5206319"/>
                <a:gd name="connsiteX1" fmla="*/ 5207360 w 5207360"/>
                <a:gd name="connsiteY1" fmla="*/ 2602639 h 5206319"/>
                <a:gd name="connsiteX2" fmla="*/ 2603680 w 5207360"/>
                <a:gd name="connsiteY2" fmla="*/ 5206319 h 5206319"/>
                <a:gd name="connsiteX3" fmla="*/ 0 w 5207360"/>
                <a:gd name="connsiteY3" fmla="*/ 2602639 h 5206319"/>
                <a:gd name="connsiteX4" fmla="*/ 2583064 w 5207360"/>
                <a:gd name="connsiteY4" fmla="*/ 0 h 52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07360" h="5206319">
                  <a:moveTo>
                    <a:pt x="5161332" y="2122919"/>
                  </a:moveTo>
                  <a:cubicBezTo>
                    <a:pt x="5192196" y="2278169"/>
                    <a:pt x="5207360" y="2438633"/>
                    <a:pt x="5207360" y="2602639"/>
                  </a:cubicBezTo>
                  <a:cubicBezTo>
                    <a:pt x="5207360" y="4040612"/>
                    <a:pt x="4041653" y="5206319"/>
                    <a:pt x="2603680" y="5206319"/>
                  </a:cubicBezTo>
                  <a:cubicBezTo>
                    <a:pt x="1165707" y="5206319"/>
                    <a:pt x="0" y="4040612"/>
                    <a:pt x="0" y="2602639"/>
                  </a:cubicBezTo>
                  <a:cubicBezTo>
                    <a:pt x="0" y="1171547"/>
                    <a:pt x="1154578" y="10121"/>
                    <a:pt x="2583064" y="0"/>
                  </a:cubicBezTo>
                </a:path>
              </a:pathLst>
            </a:custGeom>
            <a:no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ysDash"/>
              <a:headEnd type="oval" w="med" len="med"/>
              <a:tailEnd type="stealth" w="lg" len="lg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062653" y="3608437"/>
              <a:ext cx="720080" cy="72008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153046" y="3086694"/>
              <a:ext cx="574871" cy="558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06</a:t>
              </a: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622076" y="3287881"/>
              <a:ext cx="574871" cy="558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05</a:t>
              </a: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513541" y="3812789"/>
              <a:ext cx="574871" cy="558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04</a:t>
              </a: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822161" y="4244723"/>
              <a:ext cx="574871" cy="558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03</a:t>
              </a: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362595" y="4292352"/>
              <a:ext cx="574871" cy="558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02</a:t>
              </a: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767410" y="3861832"/>
              <a:ext cx="574871" cy="558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01</a:t>
              </a: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847920" y="1502907"/>
              <a:ext cx="1232683" cy="1150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您的内容打在这里或者复制。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58306" y="3619771"/>
              <a:ext cx="1165422" cy="1150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您的内容打在这里或者复制。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950064" y="4946948"/>
              <a:ext cx="1228500" cy="1150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您的内容打在这里或者复制。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463862" y="2215365"/>
              <a:ext cx="1192599" cy="1150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您的内容打在这里或者复制。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471388" y="5036565"/>
              <a:ext cx="1172620" cy="1150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您的内容打在这里或者复制。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427984" y="3760913"/>
              <a:ext cx="1152128" cy="1150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您的内容打在这里或者复制。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467803" y="3240338"/>
              <a:ext cx="4888471" cy="80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您的标题打在这里</a:t>
              </a:r>
              <a:endPara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653091" y="4004073"/>
              <a:ext cx="4291667" cy="509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副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标题打在这里或通过复制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6162017" y="4004073"/>
              <a:ext cx="4190602" cy="0"/>
            </a:xfrm>
            <a:prstGeom prst="lin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22713</TotalTime>
  <Words>220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1343</cp:revision>
  <dcterms:created xsi:type="dcterms:W3CDTF">2009-02-11T05:37:22Z</dcterms:created>
  <dcterms:modified xsi:type="dcterms:W3CDTF">2014-01-09T08:26:17Z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