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handoutMasterIdLst>
    <p:handoutMasterId r:id="rId6"/>
  </p:handoutMasterIdLst>
  <p:sldIdLst>
    <p:sldId id="310" r:id="rId2"/>
    <p:sldId id="311" r:id="rId3"/>
    <p:sldId id="306" r:id="rId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33"/>
    <a:srgbClr val="FF6600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1570" autoAdjust="0"/>
    <p:restoredTop sz="94660"/>
  </p:normalViewPr>
  <p:slideViewPr>
    <p:cSldViewPr>
      <p:cViewPr>
        <p:scale>
          <a:sx n="90" d="100"/>
          <a:sy n="90" d="100"/>
        </p:scale>
        <p:origin x="-1602" y="-27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90" d="100"/>
        <a:sy n="19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2014/1/9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2014/1/9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1ppt.com/sucai/" TargetMode="External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 bwMode="auto">
          <a:xfrm>
            <a:off x="6637569" y="282134"/>
            <a:ext cx="232691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 bwMode="auto">
          <a:xfrm>
            <a:off x="-10211" y="256936"/>
            <a:ext cx="501451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 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PPT</a:t>
            </a:r>
            <a:r>
              <a:rPr lang="zh-CN" altLang="en-US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素材免费下载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 userDrawn="1"/>
        </p:nvSpPr>
        <p:spPr bwMode="auto">
          <a:xfrm>
            <a:off x="2771800" y="9837712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模板网，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素材下载</a:t>
            </a: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  <a:hlinkClick r:id="rId3"/>
              </a:rPr>
              <a:t>www.1ppt.com/sucai/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 </a:t>
            </a: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2014/1/9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89320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2014/1/9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710" r:id="rId2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7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image" Target="../media/image6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049" y="1728167"/>
            <a:ext cx="2725032" cy="3135401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4419324" y="3984563"/>
            <a:ext cx="643667" cy="11726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54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C</a:t>
            </a: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0982" y="1728167"/>
            <a:ext cx="2725032" cy="3135401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2243356" y="3984563"/>
            <a:ext cx="643667" cy="11726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54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B</a:t>
            </a: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643" y="1728167"/>
            <a:ext cx="2208614" cy="3135401"/>
          </a:xfrm>
          <a:prstGeom prst="rect">
            <a:avLst/>
          </a:prstGeom>
        </p:spPr>
      </p:pic>
      <p:sp>
        <p:nvSpPr>
          <p:cNvPr id="29" name="TextBox 28"/>
          <p:cNvSpPr txBox="1"/>
          <p:nvPr/>
        </p:nvSpPr>
        <p:spPr>
          <a:xfrm>
            <a:off x="311402" y="3984563"/>
            <a:ext cx="643667" cy="11726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54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A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345873" y="2478077"/>
            <a:ext cx="1310379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您的内容打在</a:t>
            </a:r>
            <a:r>
              <a: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这里或者</a:t>
            </a: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通过复制您的</a:t>
            </a:r>
            <a:r>
              <a: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文本您的内容打在</a:t>
            </a:r>
            <a:endParaRPr kumimoji="0" lang="en-US" altLang="zh-CN" sz="1800" b="0" i="0" u="none" strike="noStrike" kern="0" cap="none" spc="0" normalizeH="0" baseline="0" noProof="0" dirty="0" smtClean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2510473" y="2478077"/>
            <a:ext cx="1310379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您的内容打在</a:t>
            </a:r>
            <a:r>
              <a: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这里或者</a:t>
            </a: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通过复制您的</a:t>
            </a:r>
            <a:r>
              <a: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文本您的内容打在</a:t>
            </a:r>
            <a:endParaRPr kumimoji="0" lang="en-US" altLang="zh-CN" sz="1800" b="0" i="0" u="none" strike="noStrike" kern="0" cap="none" spc="0" normalizeH="0" baseline="0" noProof="0" dirty="0" smtClean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4802401" y="2478077"/>
            <a:ext cx="1310379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您的内容打在</a:t>
            </a:r>
            <a:r>
              <a: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这里或者</a:t>
            </a: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通过复制您的</a:t>
            </a:r>
            <a:r>
              <a: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文本您的内容打在</a:t>
            </a:r>
            <a:endParaRPr kumimoji="0" lang="en-US" altLang="zh-CN" sz="1800" b="0" i="0" u="none" strike="noStrike" kern="0" cap="none" spc="0" normalizeH="0" baseline="0" noProof="0" dirty="0" smtClean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688536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3046" y="880622"/>
            <a:ext cx="5916021" cy="5500706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378134" y="2798158"/>
            <a:ext cx="4609429" cy="11375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kern="0" dirty="0" smtClean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</a:rPr>
              <a:t>    在文本框中，选择</a:t>
            </a:r>
            <a:r>
              <a:rPr lang="zh-CN" altLang="en-US" kern="0" dirty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</a:rPr>
              <a:t>粘贴您</a:t>
            </a:r>
            <a:r>
              <a:rPr lang="zh-CN" altLang="en-US" kern="0" dirty="0" smtClean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</a:rPr>
              <a:t>的</a:t>
            </a:r>
            <a:r>
              <a:rPr lang="zh-CN" altLang="en-US" kern="0" dirty="0" smtClean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</a:rPr>
              <a:t>文字内容，</a:t>
            </a:r>
            <a:r>
              <a:rPr lang="zh-CN" altLang="en-US" kern="0" dirty="0" smtClean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</a:rPr>
              <a:t>打</a:t>
            </a:r>
            <a:r>
              <a:rPr lang="zh-CN" altLang="en-US" kern="0" dirty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</a:rPr>
              <a:t>在</a:t>
            </a:r>
            <a:r>
              <a:rPr lang="zh-CN" altLang="en-US" kern="0" dirty="0" smtClean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</a:rPr>
              <a:t>这里</a:t>
            </a:r>
            <a:r>
              <a:rPr lang="zh-CN" altLang="en-US" kern="0" dirty="0" smtClean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kern="0" dirty="0" smtClean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</a:endParaRPr>
          </a:p>
          <a:p>
            <a:pPr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kern="0" dirty="0" smtClean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</a:rPr>
              <a:t>    第一</a:t>
            </a:r>
            <a:r>
              <a:rPr lang="en-US" altLang="zh-CN" kern="0" dirty="0" smtClean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kern="0" dirty="0" smtClean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</a:rPr>
              <a:t>模板网，</a:t>
            </a:r>
            <a:r>
              <a:rPr lang="en-US" altLang="zh-CN" kern="0" dirty="0" smtClean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endParaRPr lang="en-US" altLang="zh-CN" kern="0" dirty="0" smtClean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5813569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20114" y="4005064"/>
            <a:ext cx="7960398" cy="26642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作品下载：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85992"/>
            <a:ext cx="9144000" cy="222250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7867" y="714816"/>
            <a:ext cx="5790477" cy="134603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386385"/>
            <a:ext cx="4103687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386385"/>
            <a:ext cx="4103688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3638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5400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5265132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19870</TotalTime>
  <Words>232</Words>
  <Application>Microsoft Office PowerPoint</Application>
  <PresentationFormat>全屏显示(4:3)</PresentationFormat>
  <Paragraphs>24</Paragraphs>
  <Slides>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4" baseType="lpstr">
      <vt:lpstr>Office 主题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cp:lastModifiedBy>lenovo</cp:lastModifiedBy>
  <cp:revision>972</cp:revision>
  <dcterms:created xsi:type="dcterms:W3CDTF">2009-02-11T05:37:22Z</dcterms:created>
  <dcterms:modified xsi:type="dcterms:W3CDTF">2014-01-09T08:20:12Z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