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310" r:id="rId2"/>
    <p:sldId id="306" r:id="rId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90" d="100"/>
          <a:sy n="90" d="100"/>
        </p:scale>
        <p:origin x="-1602" y="-24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90" d="100"/>
        <a:sy n="19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2014/1/9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2014/1/9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89320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2014/1/9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710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5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4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3" descr="E:\PPT背景\0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" y="2328274"/>
            <a:ext cx="9144000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9" name="组合 18"/>
          <p:cNvGrpSpPr/>
          <p:nvPr/>
        </p:nvGrpSpPr>
        <p:grpSpPr>
          <a:xfrm>
            <a:off x="683604" y="1898757"/>
            <a:ext cx="7709109" cy="3265162"/>
            <a:chOff x="395535" y="1027934"/>
            <a:chExt cx="8824787" cy="3737703"/>
          </a:xfrm>
        </p:grpSpPr>
        <p:pic>
          <p:nvPicPr>
            <p:cNvPr id="20" name="Picture 5" descr="E:\PPT背景\05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517347">
              <a:off x="395535" y="1041394"/>
              <a:ext cx="2604413" cy="351884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icture 5" descr="E:\PPT背景\05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018681">
              <a:off x="3481374" y="1246795"/>
              <a:ext cx="2604413" cy="351884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2" name="Picture 5" descr="E:\PPT背景\05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841888">
              <a:off x="6615909" y="1027934"/>
              <a:ext cx="2604413" cy="3518842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3" name="TextBox 22"/>
          <p:cNvSpPr txBox="1"/>
          <p:nvPr/>
        </p:nvSpPr>
        <p:spPr>
          <a:xfrm rot="1137444">
            <a:off x="6428804" y="2961916"/>
            <a:ext cx="1815077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您的内容打在</a:t>
            </a: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这里或者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通过</a:t>
            </a: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复制</a:t>
            </a:r>
            <a:endParaRPr kumimoji="0" lang="en-US" altLang="zh-CN" sz="18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 rot="1496620">
            <a:off x="952278" y="2940669"/>
            <a:ext cx="1815077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您的内容打在</a:t>
            </a: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这里或者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通过</a:t>
            </a: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复制</a:t>
            </a:r>
            <a:endParaRPr kumimoji="0" lang="en-US" altLang="zh-CN" sz="18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 rot="21091745">
            <a:off x="3609349" y="3222748"/>
            <a:ext cx="1815077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您的内容打在</a:t>
            </a: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这里或者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通过</a:t>
            </a: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复制</a:t>
            </a:r>
            <a:endParaRPr kumimoji="0" lang="en-US" altLang="zh-CN" sz="18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 rot="21091745">
            <a:off x="4120240" y="3888031"/>
            <a:ext cx="1438537" cy="117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您的内容打在</a:t>
            </a: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这里或者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通过</a:t>
            </a: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复制</a:t>
            </a:r>
            <a:endParaRPr kumimoji="0" lang="en-US" altLang="zh-CN" sz="18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 rot="1214735">
            <a:off x="6488598" y="3700163"/>
            <a:ext cx="1438537" cy="117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您的内容打在</a:t>
            </a: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这里或者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通过</a:t>
            </a: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复制</a:t>
            </a:r>
            <a:endParaRPr kumimoji="0" lang="en-US" altLang="zh-CN" sz="18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 rot="1496449">
            <a:off x="916115" y="3651442"/>
            <a:ext cx="1438537" cy="117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您的内容打在</a:t>
            </a: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这里或者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通过</a:t>
            </a: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复制</a:t>
            </a:r>
            <a:endParaRPr kumimoji="0" lang="en-US" altLang="zh-CN" sz="18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68853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作品下载：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26513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19868</TotalTime>
  <Words>209</Words>
  <Application>Microsoft Office PowerPoint</Application>
  <PresentationFormat>全屏显示(4:3)</PresentationFormat>
  <Paragraphs>22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971</cp:revision>
  <dcterms:created xsi:type="dcterms:W3CDTF">2009-02-11T05:37:22Z</dcterms:created>
  <dcterms:modified xsi:type="dcterms:W3CDTF">2014-01-09T04:56:47Z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