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100" d="100"/>
          <a:sy n="100" d="100"/>
        </p:scale>
        <p:origin x="-1104" y="-408"/>
      </p:cViewPr>
      <p:guideLst>
        <p:guide orient="horz" pos="1800"/>
        <p:guide pos="2880"/>
      </p:guideLst>
    </p:cSldViewPr>
  </p:slideViewPr>
  <p:notesTextViewPr>
    <p:cViewPr>
      <p:scale>
        <a:sx n="100" d="100"/>
        <a:sy n="100" d="100"/>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7"/>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5808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5103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419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0266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9590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35709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0333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4923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01138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25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7699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9"/>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3"/>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279263"/>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27543"/>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195919"/>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F096A68-90A8-4186-9684-EB45D249E863}" type="datetimeFigureOut">
              <a:rPr lang="zh-CN" altLang="en-US" smtClean="0"/>
              <a:t>2014/1/9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A872C-121D-44D2-A019-3D2CFDD9943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1"/>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7F096A68-90A8-4186-9684-EB45D249E863}" type="datetimeFigureOut">
              <a:rPr lang="zh-CN" altLang="en-US" smtClean="0"/>
              <a:t>2014/1/9</a:t>
            </a:fld>
            <a:endParaRPr lang="zh-CN" altLang="en-US"/>
          </a:p>
        </p:txBody>
      </p:sp>
      <p:sp>
        <p:nvSpPr>
          <p:cNvPr id="5" name="页脚占位符 4"/>
          <p:cNvSpPr>
            <a:spLocks noGrp="1"/>
          </p:cNvSpPr>
          <p:nvPr>
            <p:ph type="ftr" sz="quarter" idx="3"/>
          </p:nvPr>
        </p:nvSpPr>
        <p:spPr>
          <a:xfrm>
            <a:off x="3124200" y="5296961"/>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61"/>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9B8A872C-121D-44D2-A019-3D2CFDD994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2014/1/9</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92079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1.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C:\Users\lidan\Desktop\未标题-2.png"/>
          <p:cNvPicPr>
            <a:picLocks noChangeAspect="1" noChangeArrowheads="1"/>
          </p:cNvPicPr>
          <p:nvPr/>
        </p:nvPicPr>
        <p:blipFill>
          <a:blip r:embed="rId3"/>
          <a:srcRect/>
          <a:stretch>
            <a:fillRect/>
          </a:stretch>
        </p:blipFill>
        <p:spPr bwMode="auto">
          <a:xfrm>
            <a:off x="2571736" y="1850923"/>
            <a:ext cx="4214842" cy="1951759"/>
          </a:xfrm>
          <a:prstGeom prst="rect">
            <a:avLst/>
          </a:prstGeom>
          <a:noFill/>
        </p:spPr>
      </p:pic>
      <p:sp>
        <p:nvSpPr>
          <p:cNvPr id="5" name="矩形 4"/>
          <p:cNvSpPr/>
          <p:nvPr/>
        </p:nvSpPr>
        <p:spPr>
          <a:xfrm>
            <a:off x="2433193" y="3772701"/>
            <a:ext cx="4491935" cy="76944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4000" kern="0" dirty="0" smtClean="0">
                <a:solidFill>
                  <a:srgbClr val="FF0000"/>
                </a:solidFill>
                <a:latin typeface="方正正大黑简体" panose="02000000000000000000" pitchFamily="2" charset="-122"/>
                <a:ea typeface="方正正大黑简体" panose="02000000000000000000" pitchFamily="2" charset="-122"/>
              </a:rPr>
              <a:t>新年贺喜</a:t>
            </a:r>
            <a:r>
              <a:rPr lang="en-US" altLang="zh-CN" sz="4000" kern="0" dirty="0" smtClean="0">
                <a:solidFill>
                  <a:srgbClr val="FF0000"/>
                </a:solidFill>
                <a:latin typeface="方正正大黑简体" panose="02000000000000000000" pitchFamily="2" charset="-122"/>
                <a:ea typeface="方正正大黑简体" panose="02000000000000000000" pitchFamily="2" charset="-122"/>
              </a:rPr>
              <a:t>PPT</a:t>
            </a:r>
            <a:r>
              <a:rPr lang="zh-CN" altLang="en-US" sz="4000" kern="0" dirty="0" smtClean="0">
                <a:solidFill>
                  <a:srgbClr val="FF0000"/>
                </a:solidFill>
                <a:latin typeface="方正正大黑简体" panose="02000000000000000000" pitchFamily="2" charset="-122"/>
                <a:ea typeface="方正正大黑简体" panose="02000000000000000000" pitchFamily="2" charset="-122"/>
              </a:rPr>
              <a:t>模板</a:t>
            </a:r>
            <a:endParaRPr lang="en-US" altLang="zh-CN" sz="4000" kern="0" dirty="0">
              <a:solidFill>
                <a:srgbClr val="FF0000"/>
              </a:solidFill>
              <a:latin typeface="方正正大黑简体" panose="02000000000000000000" pitchFamily="2" charset="-122"/>
              <a:ea typeface="方正正大黑简体" panose="02000000000000000000" pitchFamily="2" charset="-122"/>
            </a:endParaRPr>
          </a:p>
        </p:txBody>
      </p:sp>
      <p:sp>
        <p:nvSpPr>
          <p:cNvPr id="6" name="矩形 5"/>
          <p:cNvSpPr/>
          <p:nvPr/>
        </p:nvSpPr>
        <p:spPr>
          <a:xfrm>
            <a:off x="2917536" y="4657701"/>
            <a:ext cx="3382657" cy="363176"/>
          </a:xfrm>
          <a:prstGeom prst="rect">
            <a:avLst/>
          </a:prstGeom>
        </p:spPr>
        <p:txBody>
          <a:bodyPr wrap="none">
            <a:spAutoFit/>
          </a:bodyPr>
          <a:lstStyle/>
          <a:p>
            <a:pPr marL="342900" lvl="0" indent="-342900" fontAlgn="base">
              <a:lnSpc>
                <a:spcPct val="110000"/>
              </a:lnSpc>
              <a:spcBef>
                <a:spcPct val="0"/>
              </a:spcBef>
              <a:spcAft>
                <a:spcPct val="0"/>
              </a:spcAft>
            </a:pPr>
            <a:r>
              <a:rPr lang="zh-CN" altLang="en-US" sz="1600" kern="0" dirty="0" smtClean="0">
                <a:solidFill>
                  <a:schemeClr val="tx2">
                    <a:lumMod val="75000"/>
                  </a:schemeClr>
                </a:solidFill>
                <a:latin typeface="微软雅黑" panose="020B0503020204020204" pitchFamily="34" charset="-122"/>
                <a:ea typeface="微软雅黑" panose="020B0503020204020204" pitchFamily="34" charset="-122"/>
              </a:rPr>
              <a:t>第一</a:t>
            </a:r>
            <a:r>
              <a:rPr lang="en-US" altLang="zh-CN" sz="1600" kern="0" dirty="0" smtClean="0">
                <a:solidFill>
                  <a:schemeClr val="tx2">
                    <a:lumMod val="75000"/>
                  </a:schemeClr>
                </a:solidFill>
                <a:latin typeface="微软雅黑" panose="020B0503020204020204" pitchFamily="34" charset="-122"/>
                <a:ea typeface="微软雅黑" panose="020B0503020204020204" pitchFamily="34" charset="-122"/>
              </a:rPr>
              <a:t>PPT</a:t>
            </a:r>
            <a:r>
              <a:rPr lang="zh-CN" altLang="en-US" sz="1600" kern="0" dirty="0" smtClean="0">
                <a:solidFill>
                  <a:schemeClr val="tx2">
                    <a:lumMod val="75000"/>
                  </a:schemeClr>
                </a:solidFill>
                <a:latin typeface="微软雅黑" panose="020B0503020204020204" pitchFamily="34" charset="-122"/>
                <a:ea typeface="微软雅黑" panose="020B0503020204020204" pitchFamily="34" charset="-122"/>
              </a:rPr>
              <a:t>模板网</a:t>
            </a:r>
            <a:r>
              <a:rPr lang="en-US" altLang="zh-CN" sz="1600" kern="0" dirty="0" smtClean="0">
                <a:solidFill>
                  <a:schemeClr val="tx2">
                    <a:lumMod val="75000"/>
                  </a:schemeClr>
                </a:solidFill>
                <a:latin typeface="微软雅黑" panose="020B0503020204020204" pitchFamily="34" charset="-122"/>
                <a:ea typeface="微软雅黑" panose="020B0503020204020204" pitchFamily="34" charset="-122"/>
              </a:rPr>
              <a:t>-WWW.1PPT.COM</a:t>
            </a:r>
            <a:endParaRPr lang="en-US" altLang="zh-CN" sz="1600" kern="0" dirty="0">
              <a:solidFill>
                <a:schemeClr val="tx2">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02152"/>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添加目录</a:t>
            </a:r>
            <a:endParaRPr lang="zh-CN" altLang="en-US" b="1" dirty="0">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a:off x="-32" y="1133445"/>
            <a:ext cx="9163728" cy="4081510"/>
            <a:chOff x="0" y="1226949"/>
            <a:chExt cx="11697239" cy="5209932"/>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8" y="1226949"/>
              <a:ext cx="3478426" cy="4002251"/>
            </a:xfrm>
            <a:prstGeom prst="rect">
              <a:avLst/>
            </a:prstGeom>
          </p:spPr>
        </p:pic>
        <p:sp>
          <p:nvSpPr>
            <p:cNvPr id="4" name="TextBox 3"/>
            <p:cNvSpPr txBox="1"/>
            <p:nvPr/>
          </p:nvSpPr>
          <p:spPr>
            <a:xfrm>
              <a:off x="5451165" y="4107174"/>
              <a:ext cx="821623" cy="149682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C</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1690" y="1226949"/>
              <a:ext cx="3478426" cy="4002251"/>
            </a:xfrm>
            <a:prstGeom prst="rect">
              <a:avLst/>
            </a:prstGeom>
          </p:spPr>
        </p:pic>
        <p:sp>
          <p:nvSpPr>
            <p:cNvPr id="6" name="TextBox 5"/>
            <p:cNvSpPr txBox="1"/>
            <p:nvPr/>
          </p:nvSpPr>
          <p:spPr>
            <a:xfrm>
              <a:off x="2673603" y="4107174"/>
              <a:ext cx="821623" cy="149682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B</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 y="1226949"/>
              <a:ext cx="2819233" cy="4002251"/>
            </a:xfrm>
            <a:prstGeom prst="rect">
              <a:avLst/>
            </a:prstGeom>
          </p:spPr>
        </p:pic>
        <p:sp>
          <p:nvSpPr>
            <p:cNvPr id="8" name="TextBox 7"/>
            <p:cNvSpPr txBox="1"/>
            <p:nvPr/>
          </p:nvSpPr>
          <p:spPr>
            <a:xfrm>
              <a:off x="207519" y="4107174"/>
              <a:ext cx="821623" cy="149682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54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A</a:t>
              </a:r>
            </a:p>
          </p:txBody>
        </p:sp>
        <p:sp>
          <p:nvSpPr>
            <p:cNvPr id="9" name="TextBox 8"/>
            <p:cNvSpPr txBox="1"/>
            <p:nvPr/>
          </p:nvSpPr>
          <p:spPr>
            <a:xfrm>
              <a:off x="251520" y="2184188"/>
              <a:ext cx="1672662" cy="2239348"/>
            </a:xfrm>
            <a:prstGeom prst="rect">
              <a:avLst/>
            </a:prstGeom>
            <a:noFill/>
          </p:spPr>
          <p:txBody>
            <a:bodyPr wrap="square" rtlCol="0">
              <a:spAutoFit/>
            </a:bodyPr>
            <a:lstStyle/>
            <a:p>
              <a:pPr marL="0" marR="0" lvl="0" indent="0" algn="just"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文本您的内容打在</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0" name="TextBox 9"/>
            <p:cNvSpPr txBox="1"/>
            <p:nvPr/>
          </p:nvSpPr>
          <p:spPr>
            <a:xfrm>
              <a:off x="3014570" y="2184188"/>
              <a:ext cx="1672662" cy="2239348"/>
            </a:xfrm>
            <a:prstGeom prst="rect">
              <a:avLst/>
            </a:prstGeom>
            <a:noFill/>
          </p:spPr>
          <p:txBody>
            <a:bodyPr wrap="square" rtlCol="0">
              <a:spAutoFit/>
            </a:bodyPr>
            <a:lstStyle/>
            <a:p>
              <a:pPr marL="0" marR="0" lvl="0" indent="0" algn="just"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文本您的内容打在</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1" name="TextBox 10"/>
            <p:cNvSpPr txBox="1"/>
            <p:nvPr/>
          </p:nvSpPr>
          <p:spPr>
            <a:xfrm>
              <a:off x="5940151" y="2184188"/>
              <a:ext cx="1672662" cy="2239348"/>
            </a:xfrm>
            <a:prstGeom prst="rect">
              <a:avLst/>
            </a:prstGeom>
            <a:noFill/>
          </p:spPr>
          <p:txBody>
            <a:bodyPr wrap="square" rtlCol="0">
              <a:spAutoFit/>
            </a:bodyPr>
            <a:lstStyle/>
            <a:p>
              <a:pPr marL="0" marR="0" lvl="0" indent="0" algn="just"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文本您的内容打在</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2" name="矩形 11"/>
            <p:cNvSpPr/>
            <p:nvPr/>
          </p:nvSpPr>
          <p:spPr>
            <a:xfrm>
              <a:off x="0" y="5661249"/>
              <a:ext cx="11697239" cy="720079"/>
            </a:xfrm>
            <a:prstGeom prst="rect">
              <a:avLst/>
            </a:prstGeom>
            <a:solidFill>
              <a:srgbClr val="B10B6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TextBox 12"/>
            <p:cNvSpPr txBox="1"/>
            <p:nvPr/>
          </p:nvSpPr>
          <p:spPr>
            <a:xfrm>
              <a:off x="3797533" y="5604001"/>
              <a:ext cx="4343393" cy="83288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您的标题写在这里</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15" name="矩形 14"/>
          <p:cNvSpPr/>
          <p:nvPr/>
        </p:nvSpPr>
        <p:spPr>
          <a:xfrm>
            <a:off x="4223876" y="5484168"/>
            <a:ext cx="690253"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p>
          <a:p>
            <a:pPr lvl="0"/>
            <a:r>
              <a:rPr lang="en-US" altLang="zh-CN" sz="100" dirty="0">
                <a:solidFill>
                  <a:schemeClr val="bg1"/>
                </a:solidFill>
              </a:rPr>
              <a:t> </a:t>
            </a:r>
            <a:endParaRPr lang="zh-CN" altLang="en-US" sz="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02152"/>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添加目录</a:t>
            </a:r>
            <a:endParaRPr lang="zh-CN" altLang="en-US" b="1" dirty="0">
              <a:solidFill>
                <a:schemeClr val="tx1">
                  <a:lumMod val="65000"/>
                  <a:lumOff val="35000"/>
                </a:schemeClr>
              </a:solidFill>
              <a:latin typeface="微软雅黑" pitchFamily="34" charset="-122"/>
              <a:ea typeface="微软雅黑" pitchFamily="34" charset="-122"/>
            </a:endParaRPr>
          </a:p>
        </p:txBody>
      </p:sp>
      <p:grpSp>
        <p:nvGrpSpPr>
          <p:cNvPr id="21" name="组合 20"/>
          <p:cNvGrpSpPr/>
          <p:nvPr/>
        </p:nvGrpSpPr>
        <p:grpSpPr>
          <a:xfrm>
            <a:off x="4" y="285734"/>
            <a:ext cx="7559063" cy="5500706"/>
            <a:chOff x="0" y="284949"/>
            <a:chExt cx="7586663" cy="552079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9041" y="284949"/>
              <a:ext cx="5937622" cy="5520790"/>
            </a:xfrm>
            <a:prstGeom prst="rect">
              <a:avLst/>
            </a:prstGeom>
          </p:spPr>
        </p:pic>
        <p:sp>
          <p:nvSpPr>
            <p:cNvPr id="17" name="TextBox 16"/>
            <p:cNvSpPr txBox="1"/>
            <p:nvPr/>
          </p:nvSpPr>
          <p:spPr>
            <a:xfrm>
              <a:off x="1475656" y="4586880"/>
              <a:ext cx="3395329" cy="654868"/>
            </a:xfrm>
            <a:prstGeom prst="rect">
              <a:avLst/>
            </a:prstGeom>
            <a:noFill/>
          </p:spPr>
          <p:txBody>
            <a:bodyPr wrap="square" rtlCol="0">
              <a:spAutoFit/>
            </a:bodyPr>
            <a:lstStyle/>
            <a:p>
              <a:pPr algn="r" fontAlgn="auto">
                <a:lnSpc>
                  <a:spcPct val="130000"/>
                </a:lnSpc>
                <a:spcBef>
                  <a:spcPts val="0"/>
                </a:spcBef>
                <a:spcAft>
                  <a:spcPts val="0"/>
                </a:spcAft>
                <a:defRPr/>
              </a:pPr>
              <a:r>
                <a:rPr lang="zh-CN" altLang="en-US" sz="2800" b="1" kern="0" dirty="0" smtClean="0">
                  <a:solidFill>
                    <a:sysClr val="windowText" lastClr="000000">
                      <a:lumMod val="85000"/>
                      <a:lumOff val="15000"/>
                    </a:sysClr>
                  </a:solidFill>
                  <a:latin typeface="微软雅黑" pitchFamily="34" charset="-122"/>
                  <a:ea typeface="微软雅黑" pitchFamily="34" charset="-122"/>
                </a:rPr>
                <a:t>您的标题写在这里</a:t>
              </a:r>
              <a:endParaRPr lang="zh-CN" altLang="en-US" sz="2800" b="1" kern="0" dirty="0">
                <a:solidFill>
                  <a:sysClr val="windowText" lastClr="000000">
                    <a:lumMod val="85000"/>
                    <a:lumOff val="15000"/>
                  </a:sysClr>
                </a:solidFill>
                <a:latin typeface="微软雅黑" pitchFamily="34" charset="-122"/>
                <a:ea typeface="微软雅黑" pitchFamily="34" charset="-122"/>
              </a:endParaRPr>
            </a:p>
          </p:txBody>
        </p:sp>
        <p:sp>
          <p:nvSpPr>
            <p:cNvPr id="18" name="矩形 17"/>
            <p:cNvSpPr/>
            <p:nvPr/>
          </p:nvSpPr>
          <p:spPr>
            <a:xfrm>
              <a:off x="0" y="5158771"/>
              <a:ext cx="4788025" cy="151128"/>
            </a:xfrm>
            <a:prstGeom prst="rect">
              <a:avLst/>
            </a:prstGeom>
            <a:solidFill>
              <a:srgbClr val="FF3333"/>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9" name="TextBox 18"/>
            <p:cNvSpPr txBox="1"/>
            <p:nvPr/>
          </p:nvSpPr>
          <p:spPr>
            <a:xfrm>
              <a:off x="2386813" y="1790604"/>
              <a:ext cx="4626259" cy="2261150"/>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itchFamily="34" charset="-122"/>
                  <a:ea typeface="微软雅黑" pitchFamily="34" charset="-122"/>
                </a:rPr>
                <a:t>您的内容打在</a:t>
              </a:r>
              <a:r>
                <a:rPr lang="zh-CN" altLang="en-US" kern="0" dirty="0" smtClean="0">
                  <a:solidFill>
                    <a:sysClr val="window" lastClr="FFFFFF"/>
                  </a:solidFill>
                  <a:latin typeface="微软雅黑" pitchFamily="34" charset="-122"/>
                  <a:ea typeface="微软雅黑" pitchFamily="34" charset="-122"/>
                </a:rPr>
                <a:t>这里或者</a:t>
              </a:r>
              <a:r>
                <a:rPr lang="zh-CN" altLang="en-US" kern="0" dirty="0">
                  <a:solidFill>
                    <a:sysClr val="window" lastClr="FFFFFF"/>
                  </a:solidFill>
                  <a:latin typeface="微软雅黑" pitchFamily="34" charset="-122"/>
                  <a:ea typeface="微软雅黑" pitchFamily="34" charset="-122"/>
                </a:rPr>
                <a:t>通过复制您的文本</a:t>
              </a:r>
              <a:r>
                <a:rPr lang="zh-CN" altLang="en-US" kern="0" dirty="0" smtClean="0">
                  <a:solidFill>
                    <a:sysClr val="window" lastClr="FFFFFF"/>
                  </a:solidFill>
                  <a:latin typeface="微软雅黑" pitchFamily="34" charset="-122"/>
                  <a:ea typeface="微软雅黑" pitchFamily="34" charset="-122"/>
                </a:rPr>
                <a:t>后在此</a:t>
              </a:r>
              <a:r>
                <a:rPr lang="zh-CN" altLang="en-US" kern="0" dirty="0">
                  <a:solidFill>
                    <a:sysClr val="window" lastClr="FFFFFF"/>
                  </a:solidFill>
                  <a:latin typeface="微软雅黑" pitchFamily="34" charset="-122"/>
                  <a:ea typeface="微软雅黑" pitchFamily="34" charset="-122"/>
                </a:rPr>
                <a:t>框中选择</a:t>
              </a:r>
              <a:r>
                <a:rPr lang="zh-CN" altLang="en-US" kern="0" dirty="0" smtClean="0">
                  <a:solidFill>
                    <a:sysClr val="window" lastClr="FFFFFF"/>
                  </a:solidFill>
                  <a:latin typeface="微软雅黑" pitchFamily="34" charset="-122"/>
                  <a:ea typeface="微软雅黑" pitchFamily="34" charset="-122"/>
                </a:rPr>
                <a:t>粘贴您的内容打在这里或者通过复制您的文本后在此框中选择粘贴。</a:t>
              </a:r>
              <a:endParaRPr lang="en-US" altLang="zh-CN" kern="0" dirty="0" smtClean="0">
                <a:solidFill>
                  <a:sysClr val="window" lastClr="FFFFFF"/>
                </a:solidFill>
                <a:latin typeface="微软雅黑" pitchFamily="34" charset="-122"/>
                <a:ea typeface="微软雅黑" pitchFamily="34" charset="-122"/>
              </a:endParaRPr>
            </a:p>
            <a:p>
              <a:pPr algn="just" fontAlgn="auto">
                <a:lnSpc>
                  <a:spcPct val="130000"/>
                </a:lnSpc>
                <a:spcBef>
                  <a:spcPts val="0"/>
                </a:spcBef>
                <a:spcAft>
                  <a:spcPts val="0"/>
                </a:spcAft>
                <a:defRPr/>
              </a:pPr>
              <a:r>
                <a:rPr lang="zh-CN" altLang="en-US" kern="0" dirty="0" smtClean="0">
                  <a:solidFill>
                    <a:sysClr val="window" lastClr="FFFFFF"/>
                  </a:solidFill>
                  <a:latin typeface="微软雅黑" pitchFamily="34" charset="-122"/>
                  <a:ea typeface="微软雅黑" pitchFamily="34" charset="-122"/>
                </a:rPr>
                <a:t>您</a:t>
              </a:r>
              <a:r>
                <a:rPr lang="zh-CN" altLang="en-US" kern="0" dirty="0">
                  <a:solidFill>
                    <a:sysClr val="window" lastClr="FFFFFF"/>
                  </a:solidFill>
                  <a:latin typeface="微软雅黑" pitchFamily="34" charset="-122"/>
                  <a:ea typeface="微软雅黑" pitchFamily="34" charset="-122"/>
                </a:rPr>
                <a:t>的内容打在这里或者通过复制您的文本您的内容打在这里或者通过复制您的文本后在此框中选择粘贴您的内容打在</a:t>
              </a:r>
              <a:r>
                <a:rPr lang="zh-CN" altLang="en-US" kern="0" dirty="0" smtClean="0">
                  <a:solidFill>
                    <a:sysClr val="window" lastClr="FFFFFF"/>
                  </a:solidFill>
                  <a:latin typeface="微软雅黑" pitchFamily="34" charset="-122"/>
                  <a:ea typeface="微软雅黑" pitchFamily="34" charset="-122"/>
                </a:rPr>
                <a:t>这里。</a:t>
              </a:r>
              <a:endParaRPr lang="en-US" altLang="zh-CN" kern="0" dirty="0" smtClean="0">
                <a:solidFill>
                  <a:sysClr val="window" lastClr="FFFFFF"/>
                </a:solidFill>
                <a:latin typeface="微软雅黑" pitchFamily="34" charset="-122"/>
                <a:ea typeface="微软雅黑" pitchFamily="34" charset="-122"/>
              </a:endParaRPr>
            </a:p>
          </p:txBody>
        </p:sp>
        <p:cxnSp>
          <p:nvCxnSpPr>
            <p:cNvPr id="20" name="直接连接符 19"/>
            <p:cNvCxnSpPr/>
            <p:nvPr/>
          </p:nvCxnSpPr>
          <p:spPr>
            <a:xfrm>
              <a:off x="0" y="5378968"/>
              <a:ext cx="4283968" cy="0"/>
            </a:xfrm>
            <a:prstGeom prst="line">
              <a:avLst/>
            </a:prstGeom>
            <a:noFill/>
            <a:ln w="19050" cap="flat" cmpd="sng" algn="ctr">
              <a:solidFill>
                <a:srgbClr val="C00000"/>
              </a:solidFill>
              <a:prstDash val="solid"/>
            </a:ln>
            <a:effectLst/>
          </p:spPr>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02152"/>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添加目录</a:t>
            </a:r>
            <a:endParaRPr lang="zh-CN" altLang="en-US" b="1" dirty="0">
              <a:solidFill>
                <a:schemeClr val="tx1">
                  <a:lumMod val="65000"/>
                  <a:lumOff val="35000"/>
                </a:schemeClr>
              </a:solidFill>
              <a:latin typeface="微软雅黑" pitchFamily="34" charset="-122"/>
              <a:ea typeface="微软雅黑" pitchFamily="34" charset="-122"/>
            </a:endParaRPr>
          </a:p>
        </p:txBody>
      </p:sp>
      <p:grpSp>
        <p:nvGrpSpPr>
          <p:cNvPr id="37" name="组合 36"/>
          <p:cNvGrpSpPr/>
          <p:nvPr/>
        </p:nvGrpSpPr>
        <p:grpSpPr>
          <a:xfrm>
            <a:off x="449346" y="682299"/>
            <a:ext cx="8462519" cy="4630338"/>
            <a:chOff x="553010" y="1084662"/>
            <a:chExt cx="10391748" cy="5714911"/>
          </a:xfrm>
        </p:grpSpPr>
        <p:sp>
          <p:nvSpPr>
            <p:cNvPr id="9" name="任意多边形 8"/>
            <p:cNvSpPr/>
            <p:nvPr/>
          </p:nvSpPr>
          <p:spPr>
            <a:xfrm rot="1723431">
              <a:off x="3451293" y="3280824"/>
              <a:ext cx="2581016" cy="1902040"/>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38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10" name="任意多边形 9"/>
            <p:cNvSpPr/>
            <p:nvPr/>
          </p:nvSpPr>
          <p:spPr>
            <a:xfrm rot="1723431">
              <a:off x="821817" y="1355444"/>
              <a:ext cx="5162757" cy="5162757"/>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tabLst/>
                <a:defRPr/>
              </a:pPr>
              <a:endParaRPr kumimoji="0" lang="zh-CN" altLang="en-US" sz="39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11" name="任意多边形 10"/>
            <p:cNvSpPr/>
            <p:nvPr/>
          </p:nvSpPr>
          <p:spPr>
            <a:xfrm rot="1723431">
              <a:off x="821817" y="1355444"/>
              <a:ext cx="5162757" cy="5162757"/>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gradFill flip="none" rotWithShape="1">
              <a:gsLst>
                <a:gs pos="0">
                  <a:srgbClr val="C0504D">
                    <a:lumMod val="75000"/>
                    <a:shade val="30000"/>
                    <a:satMod val="115000"/>
                  </a:srgbClr>
                </a:gs>
                <a:gs pos="50000">
                  <a:srgbClr val="C0504D">
                    <a:lumMod val="75000"/>
                    <a:shade val="67500"/>
                    <a:satMod val="115000"/>
                  </a:srgbClr>
                </a:gs>
                <a:gs pos="100000">
                  <a:srgbClr val="C0504D">
                    <a:lumMod val="75000"/>
                    <a:shade val="100000"/>
                    <a:satMod val="115000"/>
                  </a:srgbClr>
                </a:gs>
              </a:gsLst>
              <a:lin ang="5400000" scaled="1"/>
              <a:tileRect/>
            </a:gra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tabLst/>
                <a:defRPr/>
              </a:pPr>
              <a:endParaRPr kumimoji="0" lang="zh-CN" altLang="en-US" sz="39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12" name="任意多边形 11"/>
            <p:cNvSpPr/>
            <p:nvPr/>
          </p:nvSpPr>
          <p:spPr>
            <a:xfrm rot="1723431">
              <a:off x="821817" y="1355444"/>
              <a:ext cx="5162757" cy="5162757"/>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gradFill flip="none" rotWithShape="1">
              <a:gsLst>
                <a:gs pos="0">
                  <a:srgbClr val="F79646">
                    <a:shade val="30000"/>
                    <a:satMod val="115000"/>
                  </a:srgbClr>
                </a:gs>
                <a:gs pos="50000">
                  <a:srgbClr val="F79646">
                    <a:shade val="67500"/>
                    <a:satMod val="115000"/>
                  </a:srgbClr>
                </a:gs>
                <a:gs pos="100000">
                  <a:srgbClr val="F79646">
                    <a:shade val="100000"/>
                    <a:satMod val="115000"/>
                  </a:srgbClr>
                </a:gs>
              </a:gsLst>
              <a:lin ang="10800000" scaled="1"/>
              <a:tileRect/>
            </a:gra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marL="0" marR="0" lvl="0" indent="0" algn="ctr" defTabSz="1733550" eaLnBrk="1" fontAlgn="auto" latinLnBrk="0" hangingPunct="1">
                <a:lnSpc>
                  <a:spcPct val="90000"/>
                </a:lnSpc>
                <a:spcBef>
                  <a:spcPct val="0"/>
                </a:spcBef>
                <a:spcAft>
                  <a:spcPct val="35000"/>
                </a:spcAft>
                <a:buClrTx/>
                <a:buSzTx/>
                <a:buFontTx/>
                <a:buNone/>
                <a:tabLst/>
                <a:defRPr/>
              </a:pPr>
              <a:endParaRPr kumimoji="0" lang="zh-CN" altLang="en-US" sz="39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13" name="任意多边形 12"/>
            <p:cNvSpPr/>
            <p:nvPr/>
          </p:nvSpPr>
          <p:spPr>
            <a:xfrm rot="1723431">
              <a:off x="821817" y="1355444"/>
              <a:ext cx="5162757" cy="5162757"/>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gradFill flip="none" rotWithShape="1">
              <a:gsLst>
                <a:gs pos="0">
                  <a:srgbClr val="BC8F00">
                    <a:shade val="30000"/>
                    <a:satMod val="115000"/>
                  </a:srgbClr>
                </a:gs>
                <a:gs pos="50000">
                  <a:srgbClr val="BC8F00">
                    <a:shade val="67500"/>
                    <a:satMod val="115000"/>
                  </a:srgbClr>
                </a:gs>
                <a:gs pos="100000">
                  <a:srgbClr val="BC8F00">
                    <a:shade val="100000"/>
                    <a:satMod val="115000"/>
                  </a:srgbClr>
                </a:gs>
              </a:gsLst>
              <a:lin ang="13500000" scaled="1"/>
              <a:tileRect/>
            </a:gra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marL="0" marR="0" lvl="0" indent="0" algn="ctr" defTabSz="1377950" eaLnBrk="1" fontAlgn="auto" latinLnBrk="0" hangingPunct="1">
                <a:lnSpc>
                  <a:spcPct val="90000"/>
                </a:lnSpc>
                <a:spcBef>
                  <a:spcPct val="0"/>
                </a:spcBef>
                <a:spcAft>
                  <a:spcPct val="35000"/>
                </a:spcAft>
                <a:buClrTx/>
                <a:buSzTx/>
                <a:buFontTx/>
                <a:buNone/>
                <a:tabLst/>
                <a:defRPr/>
              </a:pPr>
              <a:endParaRPr kumimoji="0" lang="zh-CN" altLang="en-US" sz="31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14" name="任意多边形 13"/>
            <p:cNvSpPr/>
            <p:nvPr/>
          </p:nvSpPr>
          <p:spPr>
            <a:xfrm rot="1723431">
              <a:off x="821817" y="1355444"/>
              <a:ext cx="5162757" cy="5162757"/>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marL="0" marR="0" lvl="0" indent="0" algn="ctr" defTabSz="1289050" eaLnBrk="1" fontAlgn="auto" latinLnBrk="0" hangingPunct="1">
                <a:lnSpc>
                  <a:spcPct val="90000"/>
                </a:lnSpc>
                <a:spcBef>
                  <a:spcPct val="0"/>
                </a:spcBef>
                <a:spcAft>
                  <a:spcPct val="35000"/>
                </a:spcAft>
                <a:buClrTx/>
                <a:buSzTx/>
                <a:buFontTx/>
                <a:buNone/>
                <a:tabLst/>
                <a:defRPr/>
              </a:pPr>
              <a:endParaRPr kumimoji="0" lang="zh-CN" altLang="en-US" sz="29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16" name="椭圆 12"/>
            <p:cNvSpPr/>
            <p:nvPr/>
          </p:nvSpPr>
          <p:spPr>
            <a:xfrm rot="1723431">
              <a:off x="553010" y="1084662"/>
              <a:ext cx="5716054" cy="5714911"/>
            </a:xfrm>
            <a:custGeom>
              <a:avLst/>
              <a:gdLst>
                <a:gd name="connsiteX0" fmla="*/ 2583064 w 5207360"/>
                <a:gd name="connsiteY0" fmla="*/ 2122919 h 5206319"/>
                <a:gd name="connsiteX1" fmla="*/ 5161332 w 5207360"/>
                <a:gd name="connsiteY1" fmla="*/ 2122919 h 5206319"/>
                <a:gd name="connsiteX2" fmla="*/ 5207360 w 5207360"/>
                <a:gd name="connsiteY2" fmla="*/ 2602639 h 5206319"/>
                <a:gd name="connsiteX3" fmla="*/ 2603680 w 5207360"/>
                <a:gd name="connsiteY3" fmla="*/ 5206319 h 5206319"/>
                <a:gd name="connsiteX4" fmla="*/ 0 w 5207360"/>
                <a:gd name="connsiteY4" fmla="*/ 2602639 h 5206319"/>
                <a:gd name="connsiteX5" fmla="*/ 2583064 w 5207360"/>
                <a:gd name="connsiteY5" fmla="*/ 0 h 5206319"/>
                <a:gd name="connsiteX6" fmla="*/ 2674504 w 5207360"/>
                <a:gd name="connsiteY6" fmla="*/ 2214359 h 5206319"/>
                <a:gd name="connsiteX0" fmla="*/ 2583064 w 5207360"/>
                <a:gd name="connsiteY0" fmla="*/ 2122919 h 5206319"/>
                <a:gd name="connsiteX1" fmla="*/ 5161332 w 5207360"/>
                <a:gd name="connsiteY1" fmla="*/ 2122919 h 5206319"/>
                <a:gd name="connsiteX2" fmla="*/ 5207360 w 5207360"/>
                <a:gd name="connsiteY2" fmla="*/ 2602639 h 5206319"/>
                <a:gd name="connsiteX3" fmla="*/ 2603680 w 5207360"/>
                <a:gd name="connsiteY3" fmla="*/ 5206319 h 5206319"/>
                <a:gd name="connsiteX4" fmla="*/ 0 w 5207360"/>
                <a:gd name="connsiteY4" fmla="*/ 2602639 h 5206319"/>
                <a:gd name="connsiteX5" fmla="*/ 2583064 w 5207360"/>
                <a:gd name="connsiteY5" fmla="*/ 0 h 5206319"/>
                <a:gd name="connsiteX0" fmla="*/ 5161332 w 5207360"/>
                <a:gd name="connsiteY0" fmla="*/ 2122919 h 5206319"/>
                <a:gd name="connsiteX1" fmla="*/ 5207360 w 5207360"/>
                <a:gd name="connsiteY1" fmla="*/ 2602639 h 5206319"/>
                <a:gd name="connsiteX2" fmla="*/ 2603680 w 5207360"/>
                <a:gd name="connsiteY2" fmla="*/ 5206319 h 5206319"/>
                <a:gd name="connsiteX3" fmla="*/ 0 w 5207360"/>
                <a:gd name="connsiteY3" fmla="*/ 2602639 h 5206319"/>
                <a:gd name="connsiteX4" fmla="*/ 2583064 w 5207360"/>
                <a:gd name="connsiteY4" fmla="*/ 0 h 5206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7360" h="5206319">
                  <a:moveTo>
                    <a:pt x="5161332" y="2122919"/>
                  </a:moveTo>
                  <a:cubicBezTo>
                    <a:pt x="5192196" y="2278169"/>
                    <a:pt x="5207360" y="2438633"/>
                    <a:pt x="5207360" y="2602639"/>
                  </a:cubicBezTo>
                  <a:cubicBezTo>
                    <a:pt x="5207360" y="4040612"/>
                    <a:pt x="4041653" y="5206319"/>
                    <a:pt x="2603680" y="5206319"/>
                  </a:cubicBezTo>
                  <a:cubicBezTo>
                    <a:pt x="1165707" y="5206319"/>
                    <a:pt x="0" y="4040612"/>
                    <a:pt x="0" y="2602639"/>
                  </a:cubicBezTo>
                  <a:cubicBezTo>
                    <a:pt x="0" y="1171547"/>
                    <a:pt x="1154578" y="10121"/>
                    <a:pt x="2583064" y="0"/>
                  </a:cubicBezTo>
                </a:path>
              </a:pathLst>
            </a:custGeom>
            <a:noFill/>
            <a:ln w="25400" cap="flat" cmpd="sng" algn="ctr">
              <a:solidFill>
                <a:srgbClr val="1F497D">
                  <a:lumMod val="60000"/>
                  <a:lumOff val="40000"/>
                </a:srgbClr>
              </a:solidFill>
              <a:prstDash val="sysDash"/>
              <a:headEnd type="oval" w="med" len="med"/>
              <a:tailEnd type="stealth" w="lg" len="lg"/>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3062653" y="3608437"/>
              <a:ext cx="720080" cy="720080"/>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TextBox 21"/>
            <p:cNvSpPr txBox="1"/>
            <p:nvPr/>
          </p:nvSpPr>
          <p:spPr>
            <a:xfrm>
              <a:off x="3153046" y="3086694"/>
              <a:ext cx="574871" cy="5584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06</a:t>
              </a:r>
              <a:endParaRPr kumimoji="0" lang="zh-CN" altLang="en-US"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3" name="TextBox 22"/>
            <p:cNvSpPr txBox="1"/>
            <p:nvPr/>
          </p:nvSpPr>
          <p:spPr>
            <a:xfrm>
              <a:off x="2622076" y="3287881"/>
              <a:ext cx="574871" cy="5584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05</a:t>
              </a:r>
              <a:endParaRPr kumimoji="0" lang="zh-CN" altLang="en-US"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4" name="TextBox 23"/>
            <p:cNvSpPr txBox="1"/>
            <p:nvPr/>
          </p:nvSpPr>
          <p:spPr>
            <a:xfrm>
              <a:off x="2513541" y="3812789"/>
              <a:ext cx="574871" cy="5584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04</a:t>
              </a:r>
              <a:endParaRPr kumimoji="0" lang="zh-CN" altLang="en-US"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5" name="TextBox 24"/>
            <p:cNvSpPr txBox="1"/>
            <p:nvPr/>
          </p:nvSpPr>
          <p:spPr>
            <a:xfrm>
              <a:off x="2822161" y="4244723"/>
              <a:ext cx="574871" cy="5584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03</a:t>
              </a:r>
              <a:endParaRPr kumimoji="0" lang="zh-CN" altLang="en-US"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6" name="TextBox 25"/>
            <p:cNvSpPr txBox="1"/>
            <p:nvPr/>
          </p:nvSpPr>
          <p:spPr>
            <a:xfrm>
              <a:off x="3362595" y="4292352"/>
              <a:ext cx="574871" cy="5584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02</a:t>
              </a:r>
              <a:endParaRPr kumimoji="0" lang="zh-CN" altLang="en-US"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7" name="TextBox 26"/>
            <p:cNvSpPr txBox="1"/>
            <p:nvPr/>
          </p:nvSpPr>
          <p:spPr>
            <a:xfrm>
              <a:off x="3767410" y="3861832"/>
              <a:ext cx="574871" cy="55840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01</a:t>
              </a:r>
              <a:endParaRPr kumimoji="0" lang="zh-CN" altLang="en-US"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28" name="TextBox 27"/>
            <p:cNvSpPr txBox="1"/>
            <p:nvPr/>
          </p:nvSpPr>
          <p:spPr>
            <a:xfrm>
              <a:off x="2847920" y="1502907"/>
              <a:ext cx="1232683" cy="115099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您的内容打在这里或者复制。</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TextBox 28"/>
            <p:cNvSpPr txBox="1"/>
            <p:nvPr/>
          </p:nvSpPr>
          <p:spPr>
            <a:xfrm>
              <a:off x="958306" y="3619771"/>
              <a:ext cx="1165422" cy="115099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您的内容打在这里或者复制。</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0" name="TextBox 29"/>
            <p:cNvSpPr txBox="1"/>
            <p:nvPr/>
          </p:nvSpPr>
          <p:spPr>
            <a:xfrm>
              <a:off x="1950064" y="4946948"/>
              <a:ext cx="1228500" cy="115099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您的内容打在这里或者复制。</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Box 30"/>
            <p:cNvSpPr txBox="1"/>
            <p:nvPr/>
          </p:nvSpPr>
          <p:spPr>
            <a:xfrm>
              <a:off x="1463862" y="2215365"/>
              <a:ext cx="1192599" cy="115099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您的内容打在这里或者复制。</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3471388" y="5036565"/>
              <a:ext cx="1172620" cy="115099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您的内容打在这里或者复制。</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3" name="TextBox 32"/>
            <p:cNvSpPr txBox="1"/>
            <p:nvPr/>
          </p:nvSpPr>
          <p:spPr>
            <a:xfrm>
              <a:off x="4427984" y="3760913"/>
              <a:ext cx="1152128" cy="115099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您的内容打在这里或者复制。</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5467803" y="3240338"/>
              <a:ext cx="4888471" cy="805319"/>
            </a:xfrm>
            <a:prstGeom prst="rect">
              <a:avLst/>
            </a:prstGeom>
            <a:noFill/>
          </p:spPr>
          <p:txBody>
            <a:bodyPr wrap="square" rtlCol="0">
              <a:spAutoFit/>
            </a:bodyPr>
            <a:lstStyle/>
            <a:p>
              <a:pPr algn="r">
                <a:lnSpc>
                  <a:spcPct val="130000"/>
                </a:lnSpc>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35" name="TextBox 34"/>
            <p:cNvSpPr txBox="1"/>
            <p:nvPr/>
          </p:nvSpPr>
          <p:spPr>
            <a:xfrm>
              <a:off x="6653091" y="4004073"/>
              <a:ext cx="4291667" cy="50902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副</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标题打在这里或通过复制</a:t>
              </a: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cxnSp>
          <p:nvCxnSpPr>
            <p:cNvPr id="36" name="直接连接符 35"/>
            <p:cNvCxnSpPr/>
            <p:nvPr/>
          </p:nvCxnSpPr>
          <p:spPr>
            <a:xfrm>
              <a:off x="6162017" y="4004073"/>
              <a:ext cx="4190602" cy="0"/>
            </a:xfrm>
            <a:prstGeom prst="line">
              <a:avLst/>
            </a:prstGeom>
            <a:noFill/>
            <a:ln w="38100" cap="flat" cmpd="sng" algn="ctr">
              <a:solidFill>
                <a:srgbClr val="0070C0"/>
              </a:solidFill>
              <a:prstDash val="solid"/>
            </a:ln>
            <a:effectLst/>
          </p:spPr>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02152"/>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添加目录</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37" name="椭圆 1"/>
          <p:cNvSpPr/>
          <p:nvPr/>
        </p:nvSpPr>
        <p:spPr>
          <a:xfrm>
            <a:off x="1461584" y="871140"/>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椭圆 1"/>
          <p:cNvSpPr/>
          <p:nvPr/>
        </p:nvSpPr>
        <p:spPr>
          <a:xfrm>
            <a:off x="1310874" y="2323491"/>
            <a:ext cx="828092" cy="165618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1"/>
          <p:cNvSpPr/>
          <p:nvPr/>
        </p:nvSpPr>
        <p:spPr>
          <a:xfrm rot="5400000">
            <a:off x="1194019" y="3795938"/>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椭圆 1"/>
          <p:cNvSpPr/>
          <p:nvPr/>
        </p:nvSpPr>
        <p:spPr>
          <a:xfrm rot="10800000">
            <a:off x="-11662" y="642922"/>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椭圆 1"/>
          <p:cNvSpPr/>
          <p:nvPr/>
        </p:nvSpPr>
        <p:spPr>
          <a:xfrm rot="6199008">
            <a:off x="297622" y="3149566"/>
            <a:ext cx="828092" cy="1560369"/>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圆角矩形 14"/>
          <p:cNvSpPr/>
          <p:nvPr/>
        </p:nvSpPr>
        <p:spPr>
          <a:xfrm>
            <a:off x="2956589" y="1271739"/>
            <a:ext cx="3960440" cy="648072"/>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您的标题写在这里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3" name="圆角矩形 14"/>
          <p:cNvSpPr/>
          <p:nvPr/>
        </p:nvSpPr>
        <p:spPr>
          <a:xfrm>
            <a:off x="2716181" y="4299994"/>
            <a:ext cx="3960440" cy="648072"/>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您的标题写在这里</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4" name="TextBox 43"/>
          <p:cNvSpPr txBox="1"/>
          <p:nvPr/>
        </p:nvSpPr>
        <p:spPr>
          <a:xfrm>
            <a:off x="1996101" y="1294388"/>
            <a:ext cx="605972"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itchFamily="34" charset="0"/>
                <a:ea typeface="微软雅黑" pitchFamily="34" charset="-122"/>
              </a:rPr>
              <a:t>A</a:t>
            </a:r>
            <a:endParaRPr kumimoji="0" lang="zh-CN" altLang="en-US" sz="4400" b="1" i="0" u="none" strike="noStrike" kern="0" cap="none" spc="0" normalizeH="0" baseline="0" noProof="0" dirty="0">
              <a:ln>
                <a:noFill/>
              </a:ln>
              <a:solidFill>
                <a:srgbClr val="4BACC6">
                  <a:lumMod val="50000"/>
                </a:srgbClr>
              </a:solidFill>
              <a:effectLst/>
              <a:uLnTx/>
              <a:uFillTx/>
              <a:latin typeface="Arial Black" pitchFamily="34" charset="0"/>
              <a:ea typeface="微软雅黑" pitchFamily="34" charset="-122"/>
            </a:endParaRPr>
          </a:p>
        </p:txBody>
      </p:sp>
      <p:sp>
        <p:nvSpPr>
          <p:cNvPr id="45" name="TextBox 44"/>
          <p:cNvSpPr txBox="1"/>
          <p:nvPr/>
        </p:nvSpPr>
        <p:spPr>
          <a:xfrm>
            <a:off x="1852085" y="4239311"/>
            <a:ext cx="605972"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itchFamily="34" charset="0"/>
                <a:ea typeface="微软雅黑" pitchFamily="34" charset="-122"/>
              </a:rPr>
              <a:t>B</a:t>
            </a:r>
            <a:endParaRPr kumimoji="0" lang="zh-CN" altLang="en-US" sz="4400" b="1" i="0" u="none" strike="noStrike" kern="0" cap="none" spc="0" normalizeH="0" baseline="0" noProof="0" dirty="0">
              <a:ln>
                <a:noFill/>
              </a:ln>
              <a:solidFill>
                <a:srgbClr val="4BACC6">
                  <a:lumMod val="50000"/>
                </a:srgbClr>
              </a:solidFill>
              <a:effectLst/>
              <a:uLnTx/>
              <a:uFillTx/>
              <a:latin typeface="Arial Black" pitchFamily="34" charset="0"/>
              <a:ea typeface="微软雅黑" pitchFamily="34" charset="-122"/>
            </a:endParaRPr>
          </a:p>
        </p:txBody>
      </p:sp>
      <p:sp>
        <p:nvSpPr>
          <p:cNvPr id="46" name="TextBox 45"/>
          <p:cNvSpPr txBox="1"/>
          <p:nvPr/>
        </p:nvSpPr>
        <p:spPr>
          <a:xfrm>
            <a:off x="3076225" y="2063828"/>
            <a:ext cx="3813571" cy="189282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您的内容打在这里，或通过复制您的文本后在此框中选择粘贴并选择只保留文字您的内容打在这里，或通过复制您的文本后在此框中选择粘贴并选择只保留</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文字</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7" name="TextBox 46"/>
          <p:cNvSpPr txBox="1"/>
          <p:nvPr/>
        </p:nvSpPr>
        <p:spPr>
          <a:xfrm>
            <a:off x="3079074" y="5008750"/>
            <a:ext cx="606492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您的内容打在这里，或通过复制您的文本后在此框中</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选择</a:t>
            </a:r>
            <a:endParaRPr kumimoji="0" lang="en-US" altLang="zh-CN"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02152"/>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添加目录</a:t>
            </a:r>
            <a:endParaRPr lang="zh-CN" altLang="en-US" b="1" dirty="0">
              <a:solidFill>
                <a:schemeClr val="tx1">
                  <a:lumMod val="65000"/>
                  <a:lumOff val="35000"/>
                </a:schemeClr>
              </a:solidFill>
              <a:latin typeface="微软雅黑" pitchFamily="34" charset="-122"/>
              <a:ea typeface="微软雅黑" pitchFamily="34" charset="-122"/>
            </a:endParaRPr>
          </a:p>
        </p:txBody>
      </p:sp>
      <p:pic>
        <p:nvPicPr>
          <p:cNvPr id="49" name="Picture 3" descr="E:\PPT背景\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 y="2328274"/>
            <a:ext cx="9144000" cy="365125"/>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683604" y="1898757"/>
            <a:ext cx="7709109" cy="3265162"/>
            <a:chOff x="395535" y="1027934"/>
            <a:chExt cx="8824787" cy="3737703"/>
          </a:xfrm>
        </p:grpSpPr>
        <p:pic>
          <p:nvPicPr>
            <p:cNvPr id="51" name="Picture 5" descr="E:\PPT背景\0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17347">
              <a:off x="395535" y="1041394"/>
              <a:ext cx="2604413" cy="351884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2" name="Picture 5" descr="E:\PPT背景\0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18681">
              <a:off x="3481374" y="1246795"/>
              <a:ext cx="2604413" cy="351884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3" name="Picture 5" descr="E:\PPT背景\0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841888">
              <a:off x="6615909" y="1027934"/>
              <a:ext cx="2604413" cy="351884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54" name="TextBox 53"/>
          <p:cNvSpPr txBox="1"/>
          <p:nvPr/>
        </p:nvSpPr>
        <p:spPr>
          <a:xfrm>
            <a:off x="2411796" y="642924"/>
            <a:ext cx="3395329" cy="65248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C0504D"/>
                </a:solidFill>
                <a:effectLst/>
                <a:uLnTx/>
                <a:uFillTx/>
                <a:latin typeface="微软雅黑" pitchFamily="34" charset="-122"/>
                <a:ea typeface="微软雅黑" pitchFamily="34" charset="-122"/>
              </a:rPr>
              <a:t>您的标题写在这里</a:t>
            </a:r>
            <a:endParaRPr kumimoji="0" lang="zh-CN" altLang="en-US" sz="2800" b="1" i="0" u="none" strike="noStrike" kern="0" cap="none" spc="0" normalizeH="0" baseline="0" noProof="0" dirty="0">
              <a:ln>
                <a:noFill/>
              </a:ln>
              <a:solidFill>
                <a:srgbClr val="C0504D"/>
              </a:solidFill>
              <a:effectLst/>
              <a:uLnTx/>
              <a:uFillTx/>
              <a:latin typeface="微软雅黑" pitchFamily="34" charset="-122"/>
              <a:ea typeface="微软雅黑" pitchFamily="34" charset="-122"/>
            </a:endParaRPr>
          </a:p>
        </p:txBody>
      </p:sp>
      <p:sp>
        <p:nvSpPr>
          <p:cNvPr id="55" name="TextBox 54"/>
          <p:cNvSpPr txBox="1"/>
          <p:nvPr/>
        </p:nvSpPr>
        <p:spPr>
          <a:xfrm>
            <a:off x="4500024" y="1255103"/>
            <a:ext cx="2511494"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a:t>
            </a: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副</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标题写在这里</a:t>
            </a:r>
            <a:endPar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cxnSp>
        <p:nvCxnSpPr>
          <p:cNvPr id="56" name="直接连接符 55"/>
          <p:cNvCxnSpPr/>
          <p:nvPr/>
        </p:nvCxnSpPr>
        <p:spPr>
          <a:xfrm>
            <a:off x="2627816" y="1240843"/>
            <a:ext cx="4104456" cy="14260"/>
          </a:xfrm>
          <a:prstGeom prst="line">
            <a:avLst/>
          </a:prstGeom>
          <a:noFill/>
          <a:ln w="12700" cap="flat" cmpd="sng" algn="ctr">
            <a:solidFill>
              <a:sysClr val="window" lastClr="FFFFFF">
                <a:lumMod val="75000"/>
              </a:sysClr>
            </a:solidFill>
            <a:prstDash val="sysDash"/>
          </a:ln>
          <a:effectLst/>
        </p:spPr>
      </p:cxnSp>
      <p:sp>
        <p:nvSpPr>
          <p:cNvPr id="57" name="TextBox 56"/>
          <p:cNvSpPr txBox="1"/>
          <p:nvPr/>
        </p:nvSpPr>
        <p:spPr>
          <a:xfrm rot="1137444">
            <a:off x="6428804" y="2961916"/>
            <a:ext cx="1815077"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58" name="TextBox 57"/>
          <p:cNvSpPr txBox="1"/>
          <p:nvPr/>
        </p:nvSpPr>
        <p:spPr>
          <a:xfrm rot="1496620">
            <a:off x="952278" y="2940669"/>
            <a:ext cx="1815077"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59" name="TextBox 58"/>
          <p:cNvSpPr txBox="1"/>
          <p:nvPr/>
        </p:nvSpPr>
        <p:spPr>
          <a:xfrm rot="21091745">
            <a:off x="3609349" y="3222748"/>
            <a:ext cx="1815077"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0" name="TextBox 59"/>
          <p:cNvSpPr txBox="1"/>
          <p:nvPr/>
        </p:nvSpPr>
        <p:spPr>
          <a:xfrm rot="21091745">
            <a:off x="4120240" y="3888031"/>
            <a:ext cx="1438537" cy="117262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1" name="TextBox 60"/>
          <p:cNvSpPr txBox="1"/>
          <p:nvPr/>
        </p:nvSpPr>
        <p:spPr>
          <a:xfrm rot="1214735">
            <a:off x="6488598" y="3700163"/>
            <a:ext cx="1438537" cy="117262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2" name="TextBox 61"/>
          <p:cNvSpPr txBox="1"/>
          <p:nvPr/>
        </p:nvSpPr>
        <p:spPr>
          <a:xfrm rot="1496449">
            <a:off x="916115" y="3651442"/>
            <a:ext cx="1438537" cy="1172629"/>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C:\Users\lidan\Desktop\未标题-2.png"/>
          <p:cNvPicPr>
            <a:picLocks noChangeAspect="1" noChangeArrowheads="1"/>
          </p:cNvPicPr>
          <p:nvPr/>
        </p:nvPicPr>
        <p:blipFill>
          <a:blip r:embed="rId3"/>
          <a:srcRect/>
          <a:stretch>
            <a:fillRect/>
          </a:stretch>
        </p:blipFill>
        <p:spPr bwMode="auto">
          <a:xfrm>
            <a:off x="2571736" y="1850923"/>
            <a:ext cx="4214842" cy="1951759"/>
          </a:xfrm>
          <a:prstGeom prst="rect">
            <a:avLst/>
          </a:prstGeom>
          <a:noFill/>
        </p:spPr>
      </p:pic>
      <p:sp>
        <p:nvSpPr>
          <p:cNvPr id="5" name="矩形 4"/>
          <p:cNvSpPr/>
          <p:nvPr/>
        </p:nvSpPr>
        <p:spPr>
          <a:xfrm>
            <a:off x="3491884" y="4009630"/>
            <a:ext cx="2749471" cy="76944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4000" kern="0" dirty="0" smtClean="0">
                <a:solidFill>
                  <a:schemeClr val="accent3">
                    <a:lumMod val="75000"/>
                  </a:schemeClr>
                </a:solidFill>
                <a:latin typeface="方正正大黑简体" panose="02000000000000000000" pitchFamily="2" charset="-122"/>
                <a:ea typeface="方正正大黑简体" panose="02000000000000000000" pitchFamily="2" charset="-122"/>
              </a:rPr>
              <a:t>谢谢观看！</a:t>
            </a:r>
            <a:endParaRPr lang="en-US" altLang="zh-CN" sz="4000" kern="0" dirty="0">
              <a:solidFill>
                <a:schemeClr val="accent3">
                  <a:lumMod val="75000"/>
                </a:schemeClr>
              </a:solidFill>
              <a:latin typeface="方正正大黑简体" panose="02000000000000000000" pitchFamily="2" charset="-122"/>
              <a:ea typeface="方正正大黑简体" panose="02000000000000000000"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72806" y="3607099"/>
            <a:ext cx="6455579" cy="1410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58536"/>
            <a:ext cx="9144000" cy="1139024"/>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3381" y="290567"/>
            <a:ext cx="5580620" cy="1620180"/>
          </a:xfrm>
          <a:prstGeom prst="rect">
            <a:avLst/>
          </a:prstGeom>
          <a:noFill/>
          <a:ln>
            <a:noFill/>
          </a:ln>
        </p:spPr>
      </p:pic>
      <p:sp>
        <p:nvSpPr>
          <p:cNvPr id="15" name="Rectangle 3"/>
          <p:cNvSpPr>
            <a:spLocks noChangeArrowheads="1"/>
          </p:cNvSpPr>
          <p:nvPr/>
        </p:nvSpPr>
        <p:spPr bwMode="auto">
          <a:xfrm>
            <a:off x="468316" y="2341096"/>
            <a:ext cx="4103687" cy="134889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41094"/>
            <a:ext cx="4103688" cy="128889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341094"/>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341094"/>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37877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613</Words>
  <Application>Microsoft Office PowerPoint</Application>
  <PresentationFormat>全屏显示(16:10)</PresentationFormat>
  <Paragraphs>70</Paragraphs>
  <Slides>8</Slides>
  <Notes>0</Notes>
  <HiddenSlides>0</HiddenSlides>
  <MMClips>0</MMClips>
  <ScaleCrop>false</ScaleCrop>
  <HeadingPairs>
    <vt:vector size="4" baseType="variant">
      <vt:variant>
        <vt:lpstr>主题</vt:lpstr>
      </vt:variant>
      <vt:variant>
        <vt:i4>2</vt:i4>
      </vt:variant>
      <vt:variant>
        <vt:lpstr>幻灯片标题</vt:lpstr>
      </vt:variant>
      <vt:variant>
        <vt:i4>8</vt:i4>
      </vt:variant>
    </vt:vector>
  </HeadingPairs>
  <TitlesOfParts>
    <vt:vector size="10"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lidan</dc:creator>
  <cp:lastModifiedBy>lenovo</cp:lastModifiedBy>
  <cp:revision>19</cp:revision>
  <dcterms:created xsi:type="dcterms:W3CDTF">2013-11-12T07:42:00Z</dcterms:created>
  <dcterms:modified xsi:type="dcterms:W3CDTF">2014-01-09T04:49:40Z</dcterms:modified>
</cp:coreProperties>
</file>