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1347" y="52846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362301" y="5733256"/>
            <a:ext cx="529721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610251" y="4963815"/>
            <a:ext cx="48013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rgbClr val="C0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爱心齿轮幻灯片模板</a:t>
            </a:r>
            <a:endParaRPr lang="en-US" altLang="zh-CN" sz="4000" kern="0" dirty="0">
              <a:solidFill>
                <a:srgbClr val="C0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15622" y="5877272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605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902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737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</cp:revision>
  <dcterms:created xsi:type="dcterms:W3CDTF">2014-01-06T09:09:20Z</dcterms:created>
  <dcterms:modified xsi:type="dcterms:W3CDTF">2014-01-06T09:11:15Z</dcterms:modified>
</cp:coreProperties>
</file>