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8" d="100"/>
          <a:sy n="98" d="100"/>
        </p:scale>
        <p:origin x="-116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2014/1/6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2014/1/6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4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81347" y="528464"/>
            <a:ext cx="108012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</a:t>
            </a:r>
            <a:r>
              <a:rPr lang="zh-CN" altLang="en-US" sz="100" dirty="0">
                <a:solidFill>
                  <a:schemeClr val="bg1"/>
                </a:solidFill>
              </a:rPr>
              <a:t>行业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www.1ppt.com/hangye/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节日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www.1ppt.com/jieri/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背景图片：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PPT</a:t>
            </a:r>
            <a:r>
              <a:rPr lang="zh-CN" altLang="en-US" sz="100" dirty="0">
                <a:solidFill>
                  <a:schemeClr val="bg1"/>
                </a:solidFill>
              </a:rPr>
              <a:t>图表下载：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优秀</a:t>
            </a:r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Word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www.1ppt.com/word/              Excel</a:t>
            </a:r>
            <a:r>
              <a:rPr lang="zh-CN" altLang="en-US" sz="100" dirty="0">
                <a:solidFill>
                  <a:schemeClr val="bg1"/>
                </a:solidFill>
              </a:rPr>
              <a:t>教程：</a:t>
            </a:r>
            <a:r>
              <a:rPr lang="en-US" altLang="zh-CN" sz="100" dirty="0">
                <a:solidFill>
                  <a:schemeClr val="bg1"/>
                </a:solidFill>
              </a:rPr>
              <a:t>www.1ppt.com/excel/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</a:t>
            </a:r>
          </a:p>
          <a:p>
            <a:pPr lvl="0"/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</a:t>
            </a:r>
          </a:p>
          <a:p>
            <a:pPr lvl="0"/>
            <a:r>
              <a:rPr lang="en-US" altLang="zh-CN" sz="100" dirty="0">
                <a:solidFill>
                  <a:schemeClr val="bg1"/>
                </a:solidFill>
              </a:rPr>
              <a:t> </a:t>
            </a:r>
            <a:endParaRPr lang="zh-CN" altLang="en-US" sz="100" dirty="0">
              <a:solidFill>
                <a:schemeClr val="bg1"/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76608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72805" y="4328517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10243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53381" y="348680"/>
            <a:ext cx="5580620" cy="1944216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36342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229</Words>
  <Application>Microsoft Office PowerPoint</Application>
  <PresentationFormat>全屏显示(4:3)</PresentationFormat>
  <Paragraphs>24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lenovo</dc:creator>
  <cp:lastModifiedBy>lenovo</cp:lastModifiedBy>
  <cp:revision>2</cp:revision>
  <dcterms:created xsi:type="dcterms:W3CDTF">2014-01-06T09:00:17Z</dcterms:created>
  <dcterms:modified xsi:type="dcterms:W3CDTF">2014-01-06T09:01:02Z</dcterms:modified>
</cp:coreProperties>
</file>