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4"/>
  </p:handoutMasterIdLst>
  <p:sldIdLst>
    <p:sldId id="258" r:id="rId2"/>
    <p:sldId id="260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C922"/>
    <a:srgbClr val="7CBF33"/>
    <a:srgbClr val="801404"/>
    <a:srgbClr val="E64A1D"/>
    <a:srgbClr val="E3DE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8" d="100"/>
          <a:sy n="98" d="100"/>
        </p:scale>
        <p:origin x="-22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8" d="100"/>
          <a:sy n="58" d="100"/>
        </p:scale>
        <p:origin x="-2580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CC5276-3A86-4E99-BC8F-3B33D6490BCD}" type="datetimeFigureOut">
              <a:rPr lang="zh-CN" altLang="en-US" smtClean="0"/>
              <a:t>2014/1/4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9A302F-30BA-4DCE-A96E-7E87AC69A1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590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61025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0374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9252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3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2.png"/><Relationship Id="rId3" Type="http://schemas.openxmlformats.org/officeDocument/2006/relationships/hyperlink" Target="http://www.1ppt.com/hangye/" TargetMode="External"/><Relationship Id="rId21" Type="http://schemas.openxmlformats.org/officeDocument/2006/relationships/image" Target="../media/image4.png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1.jpe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hyperlink" Target="mailto:info@eyefulpresentations.co.uk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7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98995" y="6179329"/>
            <a:ext cx="648071" cy="144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www.1ppt.com/ziliao/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www.1ppt.com/kejian/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www.1ppt.com/fanwen/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www.1ppt.com/shiti/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www.1ppt.com/jiaoan/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00" dirty="0">
              <a:solidFill>
                <a:srgbClr val="EEECE1">
                  <a:lumMod val="25000"/>
                </a:srgbClr>
              </a:solidFill>
            </a:endParaRPr>
          </a:p>
        </p:txBody>
      </p:sp>
      <p:pic>
        <p:nvPicPr>
          <p:cNvPr id="2" name="Picture 2" descr="F:\360云盘\02-个人资料\！PPT图片及版面资源\05-PPT精选插图\02-商务类\01-商务综合\look.com.ua-35720.jp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C:\Documents and Settings\tdz\桌面\未标题-2.png"/>
          <p:cNvPicPr>
            <a:picLocks noChangeAspect="1" noChangeArrowheads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1422" y="2030995"/>
            <a:ext cx="324000" cy="3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Box 54">
            <a:hlinkClick r:id="rId19"/>
          </p:cNvPr>
          <p:cNvSpPr txBox="1">
            <a:spLocks noChangeArrowheads="1"/>
          </p:cNvSpPr>
          <p:nvPr/>
        </p:nvSpPr>
        <p:spPr bwMode="auto">
          <a:xfrm>
            <a:off x="1318347" y="2066078"/>
            <a:ext cx="3569111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1600" kern="12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303062067@qq.com</a:t>
            </a:r>
            <a:endParaRPr lang="en-US" altLang="zh-CN" sz="1600" kern="12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" name="TextBox 10"/>
          <p:cNvSpPr>
            <a:spLocks noChangeArrowheads="1"/>
          </p:cNvSpPr>
          <p:nvPr/>
        </p:nvSpPr>
        <p:spPr bwMode="auto">
          <a:xfrm>
            <a:off x="1318347" y="3045059"/>
            <a:ext cx="356911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http</a:t>
            </a: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://</a:t>
            </a:r>
            <a:r>
              <a:rPr lang="en-US" altLang="zh-CN" sz="16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www.1ppt.com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6" name="Picture 3" descr="C:\Documents and Settings\tdz\桌面\未标题-2.png"/>
          <p:cNvPicPr>
            <a:picLocks noChangeAspect="1" noChangeArrowheads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3422" y="3066922"/>
            <a:ext cx="360000" cy="323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user\Desktop\未标题-4 拷贝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1422" y="2526377"/>
            <a:ext cx="324000" cy="41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54">
            <a:hlinkClick r:id="rId19"/>
          </p:cNvPr>
          <p:cNvSpPr txBox="1">
            <a:spLocks noChangeArrowheads="1"/>
          </p:cNvSpPr>
          <p:nvPr/>
        </p:nvSpPr>
        <p:spPr bwMode="auto">
          <a:xfrm>
            <a:off x="1318347" y="2555568"/>
            <a:ext cx="3569111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1600" kern="12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http</a:t>
            </a:r>
            <a:r>
              <a:rPr lang="en-US" altLang="zh-CN" sz="1600" kern="12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://</a:t>
            </a:r>
            <a:r>
              <a:rPr lang="en-US" altLang="zh-CN" sz="16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 www.1ppt.com</a:t>
            </a:r>
            <a:endParaRPr lang="en-US" altLang="zh-CN" sz="1600" kern="12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9" name="TextBox 3"/>
          <p:cNvSpPr txBox="1"/>
          <p:nvPr/>
        </p:nvSpPr>
        <p:spPr>
          <a:xfrm>
            <a:off x="723031" y="1000672"/>
            <a:ext cx="537296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zh-CN" altLang="en-US" sz="48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感谢您的阅读！</a:t>
            </a:r>
            <a:endParaRPr lang="zh-CN" altLang="en-US" sz="4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5566653"/>
      </p:ext>
    </p:extLst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4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4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4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4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4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4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97075" y="4328520"/>
            <a:ext cx="860743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6"/>
            <a:ext cx="12192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4509" y="348680"/>
            <a:ext cx="7440827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24419" y="2809316"/>
            <a:ext cx="5471583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6000" y="2809316"/>
            <a:ext cx="5471584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756" y="2809313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336" y="2809313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6745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900</TotalTime>
  <Words>241</Words>
  <Application>Microsoft Office PowerPoint</Application>
  <PresentationFormat>自定义</PresentationFormat>
  <Paragraphs>28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标准样式</dc:title>
  <dc:creator>@teliss</dc:creator>
  <cp:lastModifiedBy>lenovo</cp:lastModifiedBy>
  <cp:revision>297</cp:revision>
  <dcterms:created xsi:type="dcterms:W3CDTF">2013-09-24T22:36:17Z</dcterms:created>
  <dcterms:modified xsi:type="dcterms:W3CDTF">2014-01-04T08:10:15Z</dcterms:modified>
</cp:coreProperties>
</file>