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  <p:sldMasterId id="2147483816" r:id="rId15"/>
  </p:sldMasterIdLst>
  <p:sldIdLst>
    <p:sldId id="256" r:id="rId16"/>
    <p:sldId id="257" r:id="rId17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5pPr>
    <a:lvl6pPr marL="2286000" algn="l" defTabSz="914400" rtl="0" eaLnBrk="1" latinLnBrk="0" hangingPunct="1"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6pPr>
    <a:lvl7pPr marL="2743200" algn="l" defTabSz="914400" rtl="0" eaLnBrk="1" latinLnBrk="0" hangingPunct="1"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7pPr>
    <a:lvl8pPr marL="3200400" algn="l" defTabSz="914400" rtl="0" eaLnBrk="1" latinLnBrk="0" hangingPunct="1"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8pPr>
    <a:lvl9pPr marL="3657600" algn="l" defTabSz="914400" rtl="0" eaLnBrk="1" latinLnBrk="0" hangingPunct="1"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70" y="-96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10" Type="http://schemas.openxmlformats.org/officeDocument/2006/relationships/slideMaster" Target="slideMasters/slideMaster10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5360" y="3029939"/>
            <a:ext cx="11054080" cy="209070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0720" y="5527040"/>
            <a:ext cx="9103360" cy="24925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0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1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34433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54644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290" y="6267592"/>
            <a:ext cx="11054080" cy="1937173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290" y="4133993"/>
            <a:ext cx="11054080" cy="2133599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5023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8840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0240" y="2275841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10773" y="2275841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2631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40" y="2183272"/>
            <a:ext cx="5746045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230" indent="0">
              <a:buNone/>
              <a:defRPr sz="2800" b="1"/>
            </a:lvl2pPr>
            <a:lvl3pPr marL="1300460" indent="0">
              <a:buNone/>
              <a:defRPr sz="2600" b="1"/>
            </a:lvl3pPr>
            <a:lvl4pPr marL="1950690" indent="0">
              <a:buNone/>
              <a:defRPr sz="2300" b="1"/>
            </a:lvl4pPr>
            <a:lvl5pPr marL="2600919" indent="0">
              <a:buNone/>
              <a:defRPr sz="2300" b="1"/>
            </a:lvl5pPr>
            <a:lvl6pPr marL="3251149" indent="0">
              <a:buNone/>
              <a:defRPr sz="2300" b="1"/>
            </a:lvl6pPr>
            <a:lvl7pPr marL="3901379" indent="0">
              <a:buNone/>
              <a:defRPr sz="2300" b="1"/>
            </a:lvl7pPr>
            <a:lvl8pPr marL="4551609" indent="0">
              <a:buNone/>
              <a:defRPr sz="2300" b="1"/>
            </a:lvl8pPr>
            <a:lvl9pPr marL="5201839" indent="0">
              <a:buNone/>
              <a:defRPr sz="2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240" y="3093155"/>
            <a:ext cx="5746045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6259" y="2183272"/>
            <a:ext cx="5748302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230" indent="0">
              <a:buNone/>
              <a:defRPr sz="2800" b="1"/>
            </a:lvl2pPr>
            <a:lvl3pPr marL="1300460" indent="0">
              <a:buNone/>
              <a:defRPr sz="2600" b="1"/>
            </a:lvl3pPr>
            <a:lvl4pPr marL="1950690" indent="0">
              <a:buNone/>
              <a:defRPr sz="2300" b="1"/>
            </a:lvl4pPr>
            <a:lvl5pPr marL="2600919" indent="0">
              <a:buNone/>
              <a:defRPr sz="2300" b="1"/>
            </a:lvl5pPr>
            <a:lvl6pPr marL="3251149" indent="0">
              <a:buNone/>
              <a:defRPr sz="2300" b="1"/>
            </a:lvl6pPr>
            <a:lvl7pPr marL="3901379" indent="0">
              <a:buNone/>
              <a:defRPr sz="2300" b="1"/>
            </a:lvl7pPr>
            <a:lvl8pPr marL="4551609" indent="0">
              <a:buNone/>
              <a:defRPr sz="2300" b="1"/>
            </a:lvl8pPr>
            <a:lvl9pPr marL="5201839" indent="0">
              <a:buNone/>
              <a:defRPr sz="2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6259" y="3093155"/>
            <a:ext cx="5748302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98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64144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20819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241" y="388338"/>
            <a:ext cx="4278490" cy="165269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516" y="388339"/>
            <a:ext cx="7270044" cy="8324427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241" y="2041032"/>
            <a:ext cx="4278490" cy="6671734"/>
          </a:xfrm>
        </p:spPr>
        <p:txBody>
          <a:bodyPr/>
          <a:lstStyle>
            <a:lvl1pPr marL="0" indent="0">
              <a:buNone/>
              <a:defRPr sz="2000"/>
            </a:lvl1pPr>
            <a:lvl2pPr marL="650230" indent="0">
              <a:buNone/>
              <a:defRPr sz="1700"/>
            </a:lvl2pPr>
            <a:lvl3pPr marL="1300460" indent="0">
              <a:buNone/>
              <a:defRPr sz="1400"/>
            </a:lvl3pPr>
            <a:lvl4pPr marL="1950690" indent="0">
              <a:buNone/>
              <a:defRPr sz="1300"/>
            </a:lvl4pPr>
            <a:lvl5pPr marL="2600919" indent="0">
              <a:buNone/>
              <a:defRPr sz="1300"/>
            </a:lvl5pPr>
            <a:lvl6pPr marL="3251149" indent="0">
              <a:buNone/>
              <a:defRPr sz="1300"/>
            </a:lvl6pPr>
            <a:lvl7pPr marL="3901379" indent="0">
              <a:buNone/>
              <a:defRPr sz="1300"/>
            </a:lvl7pPr>
            <a:lvl8pPr marL="4551609" indent="0">
              <a:buNone/>
              <a:defRPr sz="1300"/>
            </a:lvl8pPr>
            <a:lvl9pPr marL="5201839" indent="0">
              <a:buNone/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85935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032" y="6827520"/>
            <a:ext cx="7802880" cy="806027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032" y="871502"/>
            <a:ext cx="7802880" cy="5852160"/>
          </a:xfrm>
        </p:spPr>
        <p:txBody>
          <a:bodyPr/>
          <a:lstStyle>
            <a:lvl1pPr marL="0" indent="0">
              <a:buNone/>
              <a:defRPr sz="4600"/>
            </a:lvl1pPr>
            <a:lvl2pPr marL="650230" indent="0">
              <a:buNone/>
              <a:defRPr sz="4000"/>
            </a:lvl2pPr>
            <a:lvl3pPr marL="1300460" indent="0">
              <a:buNone/>
              <a:defRPr sz="3400"/>
            </a:lvl3pPr>
            <a:lvl4pPr marL="1950690" indent="0">
              <a:buNone/>
              <a:defRPr sz="2800"/>
            </a:lvl4pPr>
            <a:lvl5pPr marL="2600919" indent="0">
              <a:buNone/>
              <a:defRPr sz="2800"/>
            </a:lvl5pPr>
            <a:lvl6pPr marL="3251149" indent="0">
              <a:buNone/>
              <a:defRPr sz="2800"/>
            </a:lvl6pPr>
            <a:lvl7pPr marL="3901379" indent="0">
              <a:buNone/>
              <a:defRPr sz="2800"/>
            </a:lvl7pPr>
            <a:lvl8pPr marL="4551609" indent="0">
              <a:buNone/>
              <a:defRPr sz="2800"/>
            </a:lvl8pPr>
            <a:lvl9pPr marL="5201839" indent="0">
              <a:buNone/>
              <a:defRPr sz="2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032" y="7633547"/>
            <a:ext cx="7802880" cy="1144693"/>
          </a:xfrm>
        </p:spPr>
        <p:txBody>
          <a:bodyPr/>
          <a:lstStyle>
            <a:lvl1pPr marL="0" indent="0">
              <a:buNone/>
              <a:defRPr sz="2000"/>
            </a:lvl1pPr>
            <a:lvl2pPr marL="650230" indent="0">
              <a:buNone/>
              <a:defRPr sz="1700"/>
            </a:lvl2pPr>
            <a:lvl3pPr marL="1300460" indent="0">
              <a:buNone/>
              <a:defRPr sz="1400"/>
            </a:lvl3pPr>
            <a:lvl4pPr marL="1950690" indent="0">
              <a:buNone/>
              <a:defRPr sz="1300"/>
            </a:lvl4pPr>
            <a:lvl5pPr marL="2600919" indent="0">
              <a:buNone/>
              <a:defRPr sz="1300"/>
            </a:lvl5pPr>
            <a:lvl6pPr marL="3251149" indent="0">
              <a:buNone/>
              <a:defRPr sz="1300"/>
            </a:lvl6pPr>
            <a:lvl7pPr marL="3901379" indent="0">
              <a:buNone/>
              <a:defRPr sz="1300"/>
            </a:lvl7pPr>
            <a:lvl8pPr marL="4551609" indent="0">
              <a:buNone/>
              <a:defRPr sz="1300"/>
            </a:lvl8pPr>
            <a:lvl9pPr marL="5201839" indent="0">
              <a:buNone/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96347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00569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28480" y="390597"/>
            <a:ext cx="2926080" cy="832216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0240" y="390597"/>
            <a:ext cx="8561493" cy="832216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354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  <a:prstGeom prst="rect">
            <a:avLst/>
          </a:prstGeom>
        </p:spPr>
        <p:txBody>
          <a:bodyPr vert="horz" lIns="130046" tIns="65023" rIns="130046" bIns="6502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40" y="2275841"/>
            <a:ext cx="11704320" cy="6436925"/>
          </a:xfrm>
          <a:prstGeom prst="rect">
            <a:avLst/>
          </a:prstGeom>
        </p:spPr>
        <p:txBody>
          <a:bodyPr vert="horz" lIns="130046" tIns="65023" rIns="130046" bIns="6502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50240" y="9040143"/>
            <a:ext cx="3034453" cy="519289"/>
          </a:xfrm>
          <a:prstGeom prst="rect">
            <a:avLst/>
          </a:prstGeom>
        </p:spPr>
        <p:txBody>
          <a:bodyPr vert="horz" lIns="130046" tIns="65023" rIns="130046" bIns="65023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46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1300460" fontAlgn="auto">
                <a:spcBef>
                  <a:spcPts val="0"/>
                </a:spcBef>
                <a:spcAft>
                  <a:spcPts val="0"/>
                </a:spcAft>
              </a:pPr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43307" y="9040143"/>
            <a:ext cx="4118187" cy="519289"/>
          </a:xfrm>
          <a:prstGeom prst="rect">
            <a:avLst/>
          </a:prstGeom>
        </p:spPr>
        <p:txBody>
          <a:bodyPr vert="horz" lIns="130046" tIns="65023" rIns="130046" bIns="65023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46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20107" y="9040143"/>
            <a:ext cx="3034453" cy="519289"/>
          </a:xfrm>
          <a:prstGeom prst="rect">
            <a:avLst/>
          </a:prstGeom>
        </p:spPr>
        <p:txBody>
          <a:bodyPr vert="horz" lIns="130046" tIns="65023" rIns="130046" bIns="65023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46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130046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56912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1300460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672" indent="-487672" algn="l" defTabSz="1300460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56623" indent="-406394" algn="l" defTabSz="1300460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5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0" y="260648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模板下载：</a:t>
            </a:r>
            <a:r>
              <a:rPr lang="en-US" altLang="zh-CN" sz="100" dirty="0"/>
              <a:t>www.1ppt.com/moban/     </a:t>
            </a:r>
            <a:r>
              <a:rPr lang="zh-CN" altLang="en-US" sz="100" dirty="0"/>
              <a:t>行业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www.1ppt.com/hangye/ </a:t>
            </a:r>
          </a:p>
          <a:p>
            <a:pPr lvl="0"/>
            <a:r>
              <a:rPr lang="zh-CN" altLang="en-US" sz="100" dirty="0"/>
              <a:t>节日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www.1ppt.com/jieri/           PPT</a:t>
            </a:r>
            <a:r>
              <a:rPr lang="zh-CN" altLang="en-US" sz="100" dirty="0"/>
              <a:t>素材下载：</a:t>
            </a:r>
            <a:r>
              <a:rPr lang="en-US" altLang="zh-CN" sz="100" dirty="0"/>
              <a:t>www.1ppt.com/sucai/</a:t>
            </a:r>
          </a:p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背景图片：</a:t>
            </a:r>
            <a:r>
              <a:rPr lang="en-US" altLang="zh-CN" sz="100" dirty="0"/>
              <a:t>www.1ppt.com/beijing/      PPT</a:t>
            </a:r>
            <a:r>
              <a:rPr lang="zh-CN" altLang="en-US" sz="100" dirty="0"/>
              <a:t>图表下载：</a:t>
            </a:r>
            <a:r>
              <a:rPr lang="en-US" altLang="zh-CN" sz="100" dirty="0"/>
              <a:t>www.1ppt.com/tubiao/      </a:t>
            </a:r>
          </a:p>
          <a:p>
            <a:pPr lvl="0"/>
            <a:r>
              <a:rPr lang="zh-CN" altLang="en-US" sz="100" dirty="0"/>
              <a:t>优秀</a:t>
            </a:r>
            <a:r>
              <a:rPr lang="en-US" altLang="zh-CN" sz="100" dirty="0"/>
              <a:t>PPT</a:t>
            </a:r>
            <a:r>
              <a:rPr lang="zh-CN" altLang="en-US" sz="100" dirty="0"/>
              <a:t>下载：</a:t>
            </a:r>
            <a:r>
              <a:rPr lang="en-US" altLang="zh-CN" sz="100" dirty="0"/>
              <a:t>www.1ppt.com/xiazai/        PPT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www.1ppt.com/powerpoint/      </a:t>
            </a:r>
          </a:p>
          <a:p>
            <a:pPr lvl="0"/>
            <a:r>
              <a:rPr lang="en-US" altLang="zh-CN" sz="100" dirty="0"/>
              <a:t>Word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www.1ppt.com/word/              Excel</a:t>
            </a:r>
            <a:r>
              <a:rPr lang="zh-CN" altLang="en-US" sz="100" dirty="0"/>
              <a:t>教程：</a:t>
            </a:r>
            <a:r>
              <a:rPr lang="en-US" altLang="zh-CN" sz="100" dirty="0"/>
              <a:t>www.1ppt.com/excel/  </a:t>
            </a:r>
          </a:p>
          <a:p>
            <a:pPr lvl="0"/>
            <a:r>
              <a:rPr lang="zh-CN" altLang="en-US" sz="100" dirty="0"/>
              <a:t>资料下载：</a:t>
            </a:r>
            <a:r>
              <a:rPr lang="en-US" altLang="zh-CN" sz="100" dirty="0"/>
              <a:t>www.1ppt.com/ziliao/                PPT</a:t>
            </a:r>
            <a:r>
              <a:rPr lang="zh-CN" altLang="en-US" sz="100" dirty="0"/>
              <a:t>课件下载：</a:t>
            </a:r>
            <a:r>
              <a:rPr lang="en-US" altLang="zh-CN" sz="100" dirty="0"/>
              <a:t>www.1ppt.com/kejian/ </a:t>
            </a:r>
          </a:p>
          <a:p>
            <a:pPr lvl="0"/>
            <a:r>
              <a:rPr lang="zh-CN" altLang="en-US" sz="100" dirty="0"/>
              <a:t>范文下载：</a:t>
            </a:r>
            <a:r>
              <a:rPr lang="en-US" altLang="zh-CN" sz="100" dirty="0"/>
              <a:t>www.1ppt.com/fanwen/             </a:t>
            </a:r>
            <a:r>
              <a:rPr lang="zh-CN" altLang="en-US" sz="100" dirty="0"/>
              <a:t>试卷下载：</a:t>
            </a:r>
            <a:r>
              <a:rPr lang="en-US" altLang="zh-CN" sz="100" dirty="0"/>
              <a:t>www.1ppt.com/shiti/  </a:t>
            </a:r>
          </a:p>
          <a:p>
            <a:pPr lvl="0"/>
            <a:r>
              <a:rPr lang="zh-CN" altLang="en-US" sz="100" dirty="0"/>
              <a:t>教案下载：</a:t>
            </a:r>
            <a:r>
              <a:rPr lang="en-US" altLang="zh-CN" sz="100" dirty="0"/>
              <a:t>www.1ppt.com/jiaoan/  </a:t>
            </a:r>
          </a:p>
          <a:p>
            <a:pPr lvl="0"/>
            <a:r>
              <a:rPr lang="en-US" altLang="zh-CN" sz="100" dirty="0"/>
              <a:t> </a:t>
            </a:r>
            <a:endParaRPr lang="zh-CN" altLang="en-US" sz="100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4284469" y="3768440"/>
            <a:ext cx="5314275" cy="1415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l">
              <a:lnSpc>
                <a:spcPct val="110000"/>
              </a:lnSpc>
            </a:pPr>
            <a:r>
              <a:rPr lang="zh-CN" altLang="en-US" sz="80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谢谢观看！</a:t>
            </a:r>
            <a:endParaRPr lang="en-US" altLang="zh-CN" sz="8000" kern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98144" y="5668888"/>
            <a:ext cx="4982454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l">
              <a:lnSpc>
                <a:spcPct val="110000"/>
              </a:lnSpc>
            </a:pPr>
            <a:r>
              <a:rPr lang="zh-CN" altLang="en-US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kern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36880" y="6156115"/>
            <a:ext cx="9181268" cy="2407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6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3854570"/>
            <a:ext cx="13004800" cy="194393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130039" tIns="65020" rIns="130039" bIns="65020" anchor="ctr"/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75" y="495902"/>
            <a:ext cx="7936882" cy="276510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66047" y="3995470"/>
            <a:ext cx="5836355" cy="230212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30039" tIns="65020" rIns="130039" bIns="65020"/>
          <a:lstStyle/>
          <a:p>
            <a:pPr algn="l" defTabSz="1300393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8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7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defTabSz="1300393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7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7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7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algn="l" defTabSz="1300393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7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algn="l" defTabSz="1300393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7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502400" y="3995468"/>
            <a:ext cx="5836356" cy="2199710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30039" tIns="65020" rIns="130039" bIns="65020"/>
          <a:lstStyle/>
          <a:p>
            <a:pPr algn="l" defTabSz="1300393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8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6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defTabSz="1300393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7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algn="l" defTabSz="1300393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7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7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938" y="3995467"/>
            <a:ext cx="559929" cy="55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8357" y="3995467"/>
            <a:ext cx="559929" cy="55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43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nk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Bullets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Title &amp; Bullets - Left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Title &amp; Bullets - 2 Column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itle &amp; Bullets - Right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itle, Bullets &amp; Photo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 &amp; Bullets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itle - Center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itle &amp; Subtitle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hoto - Horizontal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Photo - Horizontal Reflection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Photo - Vertical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- Vertical Reflection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itle - Top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Pages>0</Pages>
  <Words>238</Words>
  <Characters>0</Characters>
  <Application>Microsoft Office PowerPoint</Application>
  <PresentationFormat>自定义</PresentationFormat>
  <Lines>0</Lines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15</vt:i4>
      </vt:variant>
      <vt:variant>
        <vt:lpstr>幻灯片标题</vt:lpstr>
      </vt:variant>
      <vt:variant>
        <vt:i4>2</vt:i4>
      </vt:variant>
    </vt:vector>
  </HeadingPairs>
  <TitlesOfParts>
    <vt:vector size="17" baseType="lpstr">
      <vt:lpstr>Blank</vt:lpstr>
      <vt:lpstr>Title &amp; Bullets</vt:lpstr>
      <vt:lpstr>Title - Center</vt:lpstr>
      <vt:lpstr>Title &amp; Subtitle</vt:lpstr>
      <vt:lpstr>Photo - Horizontal</vt:lpstr>
      <vt:lpstr>Photo - Horizontal Reflection</vt:lpstr>
      <vt:lpstr>Photo - Vertical</vt:lpstr>
      <vt:lpstr>Photo - Vertical Reflection</vt:lpstr>
      <vt:lpstr>Title - Top</vt:lpstr>
      <vt:lpstr>Bullets</vt:lpstr>
      <vt:lpstr>Title &amp; Bullets - Left</vt:lpstr>
      <vt:lpstr>Title &amp; Bullets - 2 Column</vt:lpstr>
      <vt:lpstr>Title &amp; Bullets - Right</vt:lpstr>
      <vt:lpstr>Title, Bullets &amp; Photo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bj</dc:creator>
  <cp:lastModifiedBy>lenovo</cp:lastModifiedBy>
  <cp:revision>5</cp:revision>
  <dcterms:modified xsi:type="dcterms:W3CDTF">2014-01-04T01:54:07Z</dcterms:modified>
</cp:coreProperties>
</file>