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5.jp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8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83768" y="6165304"/>
            <a:ext cx="4190571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65435" y="5285109"/>
            <a:ext cx="5827236" cy="754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绿色家居幻灯片模板下载</a:t>
            </a:r>
            <a:endParaRPr lang="en-US" altLang="zh-CN" sz="40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428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6499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4374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7867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1521" y="1412776"/>
            <a:ext cx="648071" cy="144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www.1ppt.com/shiti/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www.1ppt.com/jiaoan/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00" dirty="0">
              <a:solidFill>
                <a:srgbClr val="EEECE1">
                  <a:lumMod val="25000"/>
                </a:srgbClr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197264" y="4149080"/>
            <a:ext cx="2749471" cy="7222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kern="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谢谢观看！</a:t>
            </a:r>
            <a:endParaRPr lang="en-US" altLang="zh-CN" sz="4000" kern="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64873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3863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243</Words>
  <Application>Microsoft Office PowerPoint</Application>
  <PresentationFormat>全屏显示(4:3)</PresentationFormat>
  <Paragraphs>27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lenovo</cp:lastModifiedBy>
  <cp:revision>4</cp:revision>
  <dcterms:created xsi:type="dcterms:W3CDTF">2014-01-03T15:48:02Z</dcterms:created>
  <dcterms:modified xsi:type="dcterms:W3CDTF">2014-01-03T15:52:53Z</dcterms:modified>
</cp:coreProperties>
</file>