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jp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23728" y="1844824"/>
            <a:ext cx="5262979" cy="12095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kern="0" dirty="0" smtClean="0">
                <a:ln w="1270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眼镜里的世界</a:t>
            </a:r>
            <a:endParaRPr lang="en-US" altLang="zh-CN" sz="6600" b="1" kern="0" dirty="0">
              <a:ln w="1270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42420" y="5877272"/>
            <a:ext cx="3789820" cy="3758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8662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970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239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2</cp:revision>
  <dcterms:created xsi:type="dcterms:W3CDTF">2014-01-03T12:21:54Z</dcterms:created>
  <dcterms:modified xsi:type="dcterms:W3CDTF">2014-01-03T13:27:57Z</dcterms:modified>
</cp:coreProperties>
</file>