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jp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1" y="5085184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91265" y="4913031"/>
            <a:ext cx="6409127" cy="820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kern="0" dirty="0" smtClean="0">
                <a:ln w="190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西餐甜点背景幻灯片模板</a:t>
            </a:r>
            <a:endParaRPr lang="en-US" altLang="zh-CN" sz="4400" b="1" kern="0" dirty="0">
              <a:ln w="190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61551" y="6397043"/>
            <a:ext cx="3382657" cy="344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16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89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855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367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240</Words>
  <Application>Microsoft Office PowerPoint</Application>
  <PresentationFormat>全屏显示(4:3)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4</cp:revision>
  <dcterms:created xsi:type="dcterms:W3CDTF">2014-01-03T12:13:12Z</dcterms:created>
  <dcterms:modified xsi:type="dcterms:W3CDTF">2014-01-03T12:16:54Z</dcterms:modified>
</cp:coreProperties>
</file>