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1.jp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5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1521" y="1412776"/>
            <a:ext cx="648071" cy="144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www.1ppt.com/ziliao/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www.1ppt.com/fanwen/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www.1ppt.com/shiti/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www.1ppt.com/jiaoan/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211960" y="476671"/>
            <a:ext cx="4801314" cy="7229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kern="0" dirty="0" smtClean="0">
                <a:solidFill>
                  <a:srgbClr val="C00000"/>
                </a:solidFill>
                <a:latin typeface="汉真广标" panose="02010609000101010101" pitchFamily="49" charset="-122"/>
                <a:ea typeface="汉真广标" panose="02010609000101010101" pitchFamily="49" charset="-122"/>
              </a:rPr>
              <a:t>爱心诊疗幻灯片模板</a:t>
            </a:r>
            <a:endParaRPr lang="en-US" altLang="zh-CN" sz="4000" kern="0" dirty="0">
              <a:solidFill>
                <a:srgbClr val="C00000"/>
              </a:solidFill>
              <a:latin typeface="汉真广标" panose="02010609000101010101" pitchFamily="49" charset="-122"/>
              <a:ea typeface="汉真广标" panose="0201060900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02660" y="1353146"/>
            <a:ext cx="3789820" cy="3758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kern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kern="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19581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4494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1529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239</Words>
  <Application>Microsoft Office PowerPoint</Application>
  <PresentationFormat>全屏显示(4:3)</PresentationFormat>
  <Paragraphs>26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lenovo</cp:lastModifiedBy>
  <cp:revision>2</cp:revision>
  <dcterms:created xsi:type="dcterms:W3CDTF">2014-01-03T12:02:15Z</dcterms:created>
  <dcterms:modified xsi:type="dcterms:W3CDTF">2014-01-03T12:04:23Z</dcterms:modified>
</cp:coreProperties>
</file>